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91" r:id="rId3"/>
    <p:sldId id="339" r:id="rId4"/>
    <p:sldId id="377" r:id="rId5"/>
    <p:sldId id="392" r:id="rId6"/>
    <p:sldId id="393" r:id="rId7"/>
    <p:sldId id="394" r:id="rId8"/>
    <p:sldId id="390" r:id="rId9"/>
    <p:sldId id="378" r:id="rId10"/>
    <p:sldId id="395" r:id="rId11"/>
    <p:sldId id="396" r:id="rId12"/>
    <p:sldId id="397" r:id="rId13"/>
    <p:sldId id="398" r:id="rId14"/>
    <p:sldId id="399" r:id="rId15"/>
    <p:sldId id="400" r:id="rId16"/>
    <p:sldId id="402" r:id="rId17"/>
    <p:sldId id="401" r:id="rId18"/>
    <p:sldId id="403" r:id="rId19"/>
    <p:sldId id="404" r:id="rId20"/>
    <p:sldId id="346" r:id="rId21"/>
    <p:sldId id="348" r:id="rId22"/>
    <p:sldId id="4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E4"/>
    <a:srgbClr val="7BA7D3"/>
    <a:srgbClr val="3D7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B12C8-40D5-43D1-8C2E-79DE7DBA3D8A}" v="6" dt="2024-12-04T15:54:35.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7277" autoAdjust="0"/>
  </p:normalViewPr>
  <p:slideViewPr>
    <p:cSldViewPr snapToGrid="0">
      <p:cViewPr varScale="1">
        <p:scale>
          <a:sx n="93" d="100"/>
          <a:sy n="93"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uff" userId="1ac00f76-ff47-4288-bc4a-c21d8a947610" providerId="ADAL" clId="{167B12C8-40D5-43D1-8C2E-79DE7DBA3D8A}"/>
    <pc:docChg chg="undo redo custSel addSld delSld modSld sldOrd">
      <pc:chgData name="David Huff" userId="1ac00f76-ff47-4288-bc4a-c21d8a947610" providerId="ADAL" clId="{167B12C8-40D5-43D1-8C2E-79DE7DBA3D8A}" dt="2024-12-04T17:19:30.865" v="1461" actId="47"/>
      <pc:docMkLst>
        <pc:docMk/>
      </pc:docMkLst>
      <pc:sldChg chg="modSp mod">
        <pc:chgData name="David Huff" userId="1ac00f76-ff47-4288-bc4a-c21d8a947610" providerId="ADAL" clId="{167B12C8-40D5-43D1-8C2E-79DE7DBA3D8A}" dt="2024-12-04T15:06:13.995" v="30" actId="20577"/>
        <pc:sldMkLst>
          <pc:docMk/>
          <pc:sldMk cId="3611211958" sldId="256"/>
        </pc:sldMkLst>
        <pc:spChg chg="mod">
          <ac:chgData name="David Huff" userId="1ac00f76-ff47-4288-bc4a-c21d8a947610" providerId="ADAL" clId="{167B12C8-40D5-43D1-8C2E-79DE7DBA3D8A}" dt="2024-12-04T15:06:05.330" v="18" actId="20577"/>
          <ac:spMkLst>
            <pc:docMk/>
            <pc:sldMk cId="3611211958" sldId="256"/>
            <ac:spMk id="2" creationId="{00000000-0000-0000-0000-000000000000}"/>
          </ac:spMkLst>
        </pc:spChg>
        <pc:spChg chg="mod">
          <ac:chgData name="David Huff" userId="1ac00f76-ff47-4288-bc4a-c21d8a947610" providerId="ADAL" clId="{167B12C8-40D5-43D1-8C2E-79DE7DBA3D8A}" dt="2024-12-04T15:06:13.995" v="30" actId="20577"/>
          <ac:spMkLst>
            <pc:docMk/>
            <pc:sldMk cId="3611211958" sldId="256"/>
            <ac:spMk id="3" creationId="{00000000-0000-0000-0000-000000000000}"/>
          </ac:spMkLst>
        </pc:spChg>
      </pc:sldChg>
      <pc:sldChg chg="delSp del mod">
        <pc:chgData name="David Huff" userId="1ac00f76-ff47-4288-bc4a-c21d8a947610" providerId="ADAL" clId="{167B12C8-40D5-43D1-8C2E-79DE7DBA3D8A}" dt="2024-12-04T15:54:38.725" v="1460" actId="47"/>
        <pc:sldMkLst>
          <pc:docMk/>
          <pc:sldMk cId="4160334255" sldId="329"/>
        </pc:sldMkLst>
        <pc:spChg chg="del">
          <ac:chgData name="David Huff" userId="1ac00f76-ff47-4288-bc4a-c21d8a947610" providerId="ADAL" clId="{167B12C8-40D5-43D1-8C2E-79DE7DBA3D8A}" dt="2024-12-04T15:53:31.649" v="1458" actId="478"/>
          <ac:spMkLst>
            <pc:docMk/>
            <pc:sldMk cId="4160334255" sldId="329"/>
            <ac:spMk id="5" creationId="{173CEF84-CFDF-6485-2EC1-DA8342AB82D2}"/>
          </ac:spMkLst>
        </pc:spChg>
        <pc:spChg chg="del">
          <ac:chgData name="David Huff" userId="1ac00f76-ff47-4288-bc4a-c21d8a947610" providerId="ADAL" clId="{167B12C8-40D5-43D1-8C2E-79DE7DBA3D8A}" dt="2024-12-04T15:53:31.649" v="1458" actId="478"/>
          <ac:spMkLst>
            <pc:docMk/>
            <pc:sldMk cId="4160334255" sldId="329"/>
            <ac:spMk id="8" creationId="{569F2E75-2D95-58E4-B4CB-64AB44A87940}"/>
          </ac:spMkLst>
        </pc:spChg>
        <pc:picChg chg="del">
          <ac:chgData name="David Huff" userId="1ac00f76-ff47-4288-bc4a-c21d8a947610" providerId="ADAL" clId="{167B12C8-40D5-43D1-8C2E-79DE7DBA3D8A}" dt="2024-12-04T15:53:31.649" v="1458" actId="478"/>
          <ac:picMkLst>
            <pc:docMk/>
            <pc:sldMk cId="4160334255" sldId="329"/>
            <ac:picMk id="7" creationId="{3A5742FC-5644-F6BA-5348-2F02B79F4BC3}"/>
          </ac:picMkLst>
        </pc:picChg>
        <pc:picChg chg="del">
          <ac:chgData name="David Huff" userId="1ac00f76-ff47-4288-bc4a-c21d8a947610" providerId="ADAL" clId="{167B12C8-40D5-43D1-8C2E-79DE7DBA3D8A}" dt="2024-12-04T15:53:31.649" v="1458" actId="478"/>
          <ac:picMkLst>
            <pc:docMk/>
            <pc:sldMk cId="4160334255" sldId="329"/>
            <ac:picMk id="9" creationId="{C70B1B12-E773-E148-AB1E-A83DC66A263A}"/>
          </ac:picMkLst>
        </pc:picChg>
      </pc:sldChg>
      <pc:sldChg chg="modSp mod">
        <pc:chgData name="David Huff" userId="1ac00f76-ff47-4288-bc4a-c21d8a947610" providerId="ADAL" clId="{167B12C8-40D5-43D1-8C2E-79DE7DBA3D8A}" dt="2024-12-04T15:20:30.938" v="857" actId="6549"/>
        <pc:sldMkLst>
          <pc:docMk/>
          <pc:sldMk cId="3827883694" sldId="339"/>
        </pc:sldMkLst>
        <pc:spChg chg="mod">
          <ac:chgData name="David Huff" userId="1ac00f76-ff47-4288-bc4a-c21d8a947610" providerId="ADAL" clId="{167B12C8-40D5-43D1-8C2E-79DE7DBA3D8A}" dt="2024-12-04T15:20:30.938" v="857" actId="6549"/>
          <ac:spMkLst>
            <pc:docMk/>
            <pc:sldMk cId="3827883694" sldId="339"/>
            <ac:spMk id="5" creationId="{00000000-0000-0000-0000-000000000000}"/>
          </ac:spMkLst>
        </pc:spChg>
      </pc:sldChg>
      <pc:sldChg chg="del">
        <pc:chgData name="David Huff" userId="1ac00f76-ff47-4288-bc4a-c21d8a947610" providerId="ADAL" clId="{167B12C8-40D5-43D1-8C2E-79DE7DBA3D8A}" dt="2024-12-04T17:19:30.865" v="1461" actId="47"/>
        <pc:sldMkLst>
          <pc:docMk/>
          <pc:sldMk cId="3370620764" sldId="340"/>
        </pc:sldMkLst>
      </pc:sldChg>
      <pc:sldChg chg="modSp mod">
        <pc:chgData name="David Huff" userId="1ac00f76-ff47-4288-bc4a-c21d8a947610" providerId="ADAL" clId="{167B12C8-40D5-43D1-8C2E-79DE7DBA3D8A}" dt="2024-12-04T15:53:25.864" v="1457" actId="27636"/>
        <pc:sldMkLst>
          <pc:docMk/>
          <pc:sldMk cId="1104100932" sldId="348"/>
        </pc:sldMkLst>
        <pc:spChg chg="mod">
          <ac:chgData name="David Huff" userId="1ac00f76-ff47-4288-bc4a-c21d8a947610" providerId="ADAL" clId="{167B12C8-40D5-43D1-8C2E-79DE7DBA3D8A}" dt="2024-12-04T15:53:25.864" v="1457" actId="27636"/>
          <ac:spMkLst>
            <pc:docMk/>
            <pc:sldMk cId="1104100932" sldId="348"/>
            <ac:spMk id="3" creationId="{3FB13C45-BF78-59AB-4FB5-5C13B48E9969}"/>
          </ac:spMkLst>
        </pc:spChg>
      </pc:sldChg>
      <pc:sldChg chg="del">
        <pc:chgData name="David Huff" userId="1ac00f76-ff47-4288-bc4a-c21d8a947610" providerId="ADAL" clId="{167B12C8-40D5-43D1-8C2E-79DE7DBA3D8A}" dt="2024-12-04T17:19:30.865" v="1461" actId="47"/>
        <pc:sldMkLst>
          <pc:docMk/>
          <pc:sldMk cId="1302274098" sldId="352"/>
        </pc:sldMkLst>
      </pc:sldChg>
      <pc:sldChg chg="modSp mod">
        <pc:chgData name="David Huff" userId="1ac00f76-ff47-4288-bc4a-c21d8a947610" providerId="ADAL" clId="{167B12C8-40D5-43D1-8C2E-79DE7DBA3D8A}" dt="2024-12-04T15:11:50.871" v="632" actId="20577"/>
        <pc:sldMkLst>
          <pc:docMk/>
          <pc:sldMk cId="3431636373" sldId="377"/>
        </pc:sldMkLst>
        <pc:spChg chg="mod">
          <ac:chgData name="David Huff" userId="1ac00f76-ff47-4288-bc4a-c21d8a947610" providerId="ADAL" clId="{167B12C8-40D5-43D1-8C2E-79DE7DBA3D8A}" dt="2024-12-04T15:10:14.939" v="601" actId="20577"/>
          <ac:spMkLst>
            <pc:docMk/>
            <pc:sldMk cId="3431636373" sldId="377"/>
            <ac:spMk id="2" creationId="{D0343576-4C0D-66C2-2B4C-6A2AF7AF63EE}"/>
          </ac:spMkLst>
        </pc:spChg>
        <pc:spChg chg="mod">
          <ac:chgData name="David Huff" userId="1ac00f76-ff47-4288-bc4a-c21d8a947610" providerId="ADAL" clId="{167B12C8-40D5-43D1-8C2E-79DE7DBA3D8A}" dt="2024-12-04T15:11:50.871" v="632" actId="20577"/>
          <ac:spMkLst>
            <pc:docMk/>
            <pc:sldMk cId="3431636373" sldId="377"/>
            <ac:spMk id="3" creationId="{CC0F83AA-666E-571E-DDD2-A2F539FE4D56}"/>
          </ac:spMkLst>
        </pc:spChg>
      </pc:sldChg>
      <pc:sldChg chg="modSp mod">
        <pc:chgData name="David Huff" userId="1ac00f76-ff47-4288-bc4a-c21d8a947610" providerId="ADAL" clId="{167B12C8-40D5-43D1-8C2E-79DE7DBA3D8A}" dt="2024-12-04T15:21:52.993" v="900" actId="20577"/>
        <pc:sldMkLst>
          <pc:docMk/>
          <pc:sldMk cId="3809355644" sldId="378"/>
        </pc:sldMkLst>
        <pc:spChg chg="mod">
          <ac:chgData name="David Huff" userId="1ac00f76-ff47-4288-bc4a-c21d8a947610" providerId="ADAL" clId="{167B12C8-40D5-43D1-8C2E-79DE7DBA3D8A}" dt="2024-12-04T15:21:03.971" v="882" actId="20577"/>
          <ac:spMkLst>
            <pc:docMk/>
            <pc:sldMk cId="3809355644" sldId="378"/>
            <ac:spMk id="2" creationId="{DD87214B-8607-BFD3-AC50-42503E8260EB}"/>
          </ac:spMkLst>
        </pc:spChg>
        <pc:spChg chg="mod">
          <ac:chgData name="David Huff" userId="1ac00f76-ff47-4288-bc4a-c21d8a947610" providerId="ADAL" clId="{167B12C8-40D5-43D1-8C2E-79DE7DBA3D8A}" dt="2024-12-04T15:21:52.993" v="900" actId="20577"/>
          <ac:spMkLst>
            <pc:docMk/>
            <pc:sldMk cId="3809355644" sldId="378"/>
            <ac:spMk id="3" creationId="{8E6B6F3F-43A9-2581-D1DF-5F5C3A317F17}"/>
          </ac:spMkLst>
        </pc:spChg>
      </pc:sldChg>
      <pc:sldChg chg="del">
        <pc:chgData name="David Huff" userId="1ac00f76-ff47-4288-bc4a-c21d8a947610" providerId="ADAL" clId="{167B12C8-40D5-43D1-8C2E-79DE7DBA3D8A}" dt="2024-12-04T15:22:28.904" v="902" actId="47"/>
        <pc:sldMkLst>
          <pc:docMk/>
          <pc:sldMk cId="3003940831" sldId="379"/>
        </pc:sldMkLst>
      </pc:sldChg>
      <pc:sldChg chg="del">
        <pc:chgData name="David Huff" userId="1ac00f76-ff47-4288-bc4a-c21d8a947610" providerId="ADAL" clId="{167B12C8-40D5-43D1-8C2E-79DE7DBA3D8A}" dt="2024-12-04T15:22:28.904" v="902" actId="47"/>
        <pc:sldMkLst>
          <pc:docMk/>
          <pc:sldMk cId="2578508000" sldId="380"/>
        </pc:sldMkLst>
      </pc:sldChg>
      <pc:sldChg chg="del">
        <pc:chgData name="David Huff" userId="1ac00f76-ff47-4288-bc4a-c21d8a947610" providerId="ADAL" clId="{167B12C8-40D5-43D1-8C2E-79DE7DBA3D8A}" dt="2024-12-04T15:22:28.904" v="902" actId="47"/>
        <pc:sldMkLst>
          <pc:docMk/>
          <pc:sldMk cId="3221213901" sldId="381"/>
        </pc:sldMkLst>
      </pc:sldChg>
      <pc:sldChg chg="del">
        <pc:chgData name="David Huff" userId="1ac00f76-ff47-4288-bc4a-c21d8a947610" providerId="ADAL" clId="{167B12C8-40D5-43D1-8C2E-79DE7DBA3D8A}" dt="2024-12-04T15:22:28.904" v="902" actId="47"/>
        <pc:sldMkLst>
          <pc:docMk/>
          <pc:sldMk cId="428573317" sldId="382"/>
        </pc:sldMkLst>
      </pc:sldChg>
      <pc:sldChg chg="del">
        <pc:chgData name="David Huff" userId="1ac00f76-ff47-4288-bc4a-c21d8a947610" providerId="ADAL" clId="{167B12C8-40D5-43D1-8C2E-79DE7DBA3D8A}" dt="2024-12-04T15:22:28.904" v="902" actId="47"/>
        <pc:sldMkLst>
          <pc:docMk/>
          <pc:sldMk cId="2773977492" sldId="383"/>
        </pc:sldMkLst>
      </pc:sldChg>
      <pc:sldChg chg="del">
        <pc:chgData name="David Huff" userId="1ac00f76-ff47-4288-bc4a-c21d8a947610" providerId="ADAL" clId="{167B12C8-40D5-43D1-8C2E-79DE7DBA3D8A}" dt="2024-12-04T15:22:28.904" v="902" actId="47"/>
        <pc:sldMkLst>
          <pc:docMk/>
          <pc:sldMk cId="3269240422" sldId="384"/>
        </pc:sldMkLst>
      </pc:sldChg>
      <pc:sldChg chg="del">
        <pc:chgData name="David Huff" userId="1ac00f76-ff47-4288-bc4a-c21d8a947610" providerId="ADAL" clId="{167B12C8-40D5-43D1-8C2E-79DE7DBA3D8A}" dt="2024-12-04T15:22:28.904" v="902" actId="47"/>
        <pc:sldMkLst>
          <pc:docMk/>
          <pc:sldMk cId="3262642217" sldId="385"/>
        </pc:sldMkLst>
      </pc:sldChg>
      <pc:sldChg chg="del">
        <pc:chgData name="David Huff" userId="1ac00f76-ff47-4288-bc4a-c21d8a947610" providerId="ADAL" clId="{167B12C8-40D5-43D1-8C2E-79DE7DBA3D8A}" dt="2024-12-04T15:22:28.904" v="902" actId="47"/>
        <pc:sldMkLst>
          <pc:docMk/>
          <pc:sldMk cId="761587691" sldId="387"/>
        </pc:sldMkLst>
      </pc:sldChg>
      <pc:sldChg chg="del">
        <pc:chgData name="David Huff" userId="1ac00f76-ff47-4288-bc4a-c21d8a947610" providerId="ADAL" clId="{167B12C8-40D5-43D1-8C2E-79DE7DBA3D8A}" dt="2024-12-04T15:22:28.904" v="902" actId="47"/>
        <pc:sldMkLst>
          <pc:docMk/>
          <pc:sldMk cId="956373913" sldId="389"/>
        </pc:sldMkLst>
      </pc:sldChg>
      <pc:sldChg chg="modSp mod">
        <pc:chgData name="David Huff" userId="1ac00f76-ff47-4288-bc4a-c21d8a947610" providerId="ADAL" clId="{167B12C8-40D5-43D1-8C2E-79DE7DBA3D8A}" dt="2024-12-04T15:20:22.857" v="856" actId="6549"/>
        <pc:sldMkLst>
          <pc:docMk/>
          <pc:sldMk cId="661861552" sldId="390"/>
        </pc:sldMkLst>
        <pc:spChg chg="mod">
          <ac:chgData name="David Huff" userId="1ac00f76-ff47-4288-bc4a-c21d8a947610" providerId="ADAL" clId="{167B12C8-40D5-43D1-8C2E-79DE7DBA3D8A}" dt="2024-12-04T15:20:22.857" v="856" actId="6549"/>
          <ac:spMkLst>
            <pc:docMk/>
            <pc:sldMk cId="661861552" sldId="390"/>
            <ac:spMk id="5" creationId="{00000000-0000-0000-0000-000000000000}"/>
          </ac:spMkLst>
        </pc:spChg>
      </pc:sldChg>
      <pc:sldChg chg="modSp new mod">
        <pc:chgData name="David Huff" userId="1ac00f76-ff47-4288-bc4a-c21d8a947610" providerId="ADAL" clId="{167B12C8-40D5-43D1-8C2E-79DE7DBA3D8A}" dt="2024-12-04T15:08:44.444" v="557" actId="20577"/>
        <pc:sldMkLst>
          <pc:docMk/>
          <pc:sldMk cId="1315069980" sldId="391"/>
        </pc:sldMkLst>
        <pc:spChg chg="mod">
          <ac:chgData name="David Huff" userId="1ac00f76-ff47-4288-bc4a-c21d8a947610" providerId="ADAL" clId="{167B12C8-40D5-43D1-8C2E-79DE7DBA3D8A}" dt="2024-12-04T15:06:29.331" v="55" actId="20577"/>
          <ac:spMkLst>
            <pc:docMk/>
            <pc:sldMk cId="1315069980" sldId="391"/>
            <ac:spMk id="2" creationId="{3B07EBFE-27A4-3D8F-A01E-1BDD35C18B03}"/>
          </ac:spMkLst>
        </pc:spChg>
        <pc:spChg chg="mod">
          <ac:chgData name="David Huff" userId="1ac00f76-ff47-4288-bc4a-c21d8a947610" providerId="ADAL" clId="{167B12C8-40D5-43D1-8C2E-79DE7DBA3D8A}" dt="2024-12-04T15:08:44.444" v="557" actId="20577"/>
          <ac:spMkLst>
            <pc:docMk/>
            <pc:sldMk cId="1315069980" sldId="391"/>
            <ac:spMk id="3" creationId="{6C87DD83-BCB9-712A-FC67-2D1808207DBC}"/>
          </ac:spMkLst>
        </pc:spChg>
      </pc:sldChg>
      <pc:sldChg chg="modSp new mod">
        <pc:chgData name="David Huff" userId="1ac00f76-ff47-4288-bc4a-c21d8a947610" providerId="ADAL" clId="{167B12C8-40D5-43D1-8C2E-79DE7DBA3D8A}" dt="2024-12-04T15:15:27.934" v="732" actId="20577"/>
        <pc:sldMkLst>
          <pc:docMk/>
          <pc:sldMk cId="1388511006" sldId="392"/>
        </pc:sldMkLst>
        <pc:spChg chg="mod">
          <ac:chgData name="David Huff" userId="1ac00f76-ff47-4288-bc4a-c21d8a947610" providerId="ADAL" clId="{167B12C8-40D5-43D1-8C2E-79DE7DBA3D8A}" dt="2024-12-04T15:12:33.552" v="659" actId="20577"/>
          <ac:spMkLst>
            <pc:docMk/>
            <pc:sldMk cId="1388511006" sldId="392"/>
            <ac:spMk id="2" creationId="{863D3263-3C9D-FACC-FDE2-3FB59774B7C7}"/>
          </ac:spMkLst>
        </pc:spChg>
        <pc:spChg chg="mod">
          <ac:chgData name="David Huff" userId="1ac00f76-ff47-4288-bc4a-c21d8a947610" providerId="ADAL" clId="{167B12C8-40D5-43D1-8C2E-79DE7DBA3D8A}" dt="2024-12-04T15:15:27.934" v="732" actId="20577"/>
          <ac:spMkLst>
            <pc:docMk/>
            <pc:sldMk cId="1388511006" sldId="392"/>
            <ac:spMk id="3" creationId="{7203484D-8DA7-1253-6D16-15B335B83433}"/>
          </ac:spMkLst>
        </pc:spChg>
      </pc:sldChg>
      <pc:sldChg chg="modSp new mod">
        <pc:chgData name="David Huff" userId="1ac00f76-ff47-4288-bc4a-c21d8a947610" providerId="ADAL" clId="{167B12C8-40D5-43D1-8C2E-79DE7DBA3D8A}" dt="2024-12-04T15:17:23.936" v="781" actId="6549"/>
        <pc:sldMkLst>
          <pc:docMk/>
          <pc:sldMk cId="2505422957" sldId="393"/>
        </pc:sldMkLst>
        <pc:spChg chg="mod">
          <ac:chgData name="David Huff" userId="1ac00f76-ff47-4288-bc4a-c21d8a947610" providerId="ADAL" clId="{167B12C8-40D5-43D1-8C2E-79DE7DBA3D8A}" dt="2024-12-04T15:15:54.293" v="759" actId="20577"/>
          <ac:spMkLst>
            <pc:docMk/>
            <pc:sldMk cId="2505422957" sldId="393"/>
            <ac:spMk id="2" creationId="{2C93F8B7-8D09-704F-4CC6-225ECAA4F818}"/>
          </ac:spMkLst>
        </pc:spChg>
        <pc:spChg chg="mod">
          <ac:chgData name="David Huff" userId="1ac00f76-ff47-4288-bc4a-c21d8a947610" providerId="ADAL" clId="{167B12C8-40D5-43D1-8C2E-79DE7DBA3D8A}" dt="2024-12-04T15:17:23.936" v="781" actId="6549"/>
          <ac:spMkLst>
            <pc:docMk/>
            <pc:sldMk cId="2505422957" sldId="393"/>
            <ac:spMk id="3" creationId="{1CFE461A-C270-4B42-ED7F-EF10FFD660FB}"/>
          </ac:spMkLst>
        </pc:spChg>
      </pc:sldChg>
      <pc:sldChg chg="modSp add mod">
        <pc:chgData name="David Huff" userId="1ac00f76-ff47-4288-bc4a-c21d8a947610" providerId="ADAL" clId="{167B12C8-40D5-43D1-8C2E-79DE7DBA3D8A}" dt="2024-12-04T15:18:58.097" v="809" actId="6549"/>
        <pc:sldMkLst>
          <pc:docMk/>
          <pc:sldMk cId="2766993626" sldId="394"/>
        </pc:sldMkLst>
        <pc:spChg chg="mod">
          <ac:chgData name="David Huff" userId="1ac00f76-ff47-4288-bc4a-c21d8a947610" providerId="ADAL" clId="{167B12C8-40D5-43D1-8C2E-79DE7DBA3D8A}" dt="2024-12-04T15:18:58.097" v="809" actId="6549"/>
          <ac:spMkLst>
            <pc:docMk/>
            <pc:sldMk cId="2766993626" sldId="394"/>
            <ac:spMk id="3" creationId="{300F5D6B-E674-292C-7CFC-4C3C94EB5354}"/>
          </ac:spMkLst>
        </pc:spChg>
      </pc:sldChg>
      <pc:sldChg chg="modSp add mod">
        <pc:chgData name="David Huff" userId="1ac00f76-ff47-4288-bc4a-c21d8a947610" providerId="ADAL" clId="{167B12C8-40D5-43D1-8C2E-79DE7DBA3D8A}" dt="2024-12-04T15:23:58.594" v="929" actId="27636"/>
        <pc:sldMkLst>
          <pc:docMk/>
          <pc:sldMk cId="2973725231" sldId="395"/>
        </pc:sldMkLst>
        <pc:spChg chg="mod">
          <ac:chgData name="David Huff" userId="1ac00f76-ff47-4288-bc4a-c21d8a947610" providerId="ADAL" clId="{167B12C8-40D5-43D1-8C2E-79DE7DBA3D8A}" dt="2024-12-04T15:23:58.594" v="929" actId="27636"/>
          <ac:spMkLst>
            <pc:docMk/>
            <pc:sldMk cId="2973725231" sldId="395"/>
            <ac:spMk id="3" creationId="{4AD8E59C-489C-A748-FF67-D21BD9F82AB4}"/>
          </ac:spMkLst>
        </pc:spChg>
      </pc:sldChg>
      <pc:sldChg chg="modSp add mod">
        <pc:chgData name="David Huff" userId="1ac00f76-ff47-4288-bc4a-c21d8a947610" providerId="ADAL" clId="{167B12C8-40D5-43D1-8C2E-79DE7DBA3D8A}" dt="2024-12-04T15:28:42.937" v="1018" actId="207"/>
        <pc:sldMkLst>
          <pc:docMk/>
          <pc:sldMk cId="2687917064" sldId="396"/>
        </pc:sldMkLst>
        <pc:spChg chg="mod">
          <ac:chgData name="David Huff" userId="1ac00f76-ff47-4288-bc4a-c21d8a947610" providerId="ADAL" clId="{167B12C8-40D5-43D1-8C2E-79DE7DBA3D8A}" dt="2024-12-04T15:28:42.937" v="1018" actId="207"/>
          <ac:spMkLst>
            <pc:docMk/>
            <pc:sldMk cId="2687917064" sldId="396"/>
            <ac:spMk id="3" creationId="{FAF806A1-ED6D-B974-4114-DE80882AA3AC}"/>
          </ac:spMkLst>
        </pc:spChg>
      </pc:sldChg>
      <pc:sldChg chg="modSp add mod">
        <pc:chgData name="David Huff" userId="1ac00f76-ff47-4288-bc4a-c21d8a947610" providerId="ADAL" clId="{167B12C8-40D5-43D1-8C2E-79DE7DBA3D8A}" dt="2024-12-04T15:33:27.299" v="1039" actId="20577"/>
        <pc:sldMkLst>
          <pc:docMk/>
          <pc:sldMk cId="1940275170" sldId="397"/>
        </pc:sldMkLst>
        <pc:spChg chg="mod">
          <ac:chgData name="David Huff" userId="1ac00f76-ff47-4288-bc4a-c21d8a947610" providerId="ADAL" clId="{167B12C8-40D5-43D1-8C2E-79DE7DBA3D8A}" dt="2024-12-04T15:33:27.299" v="1039" actId="20577"/>
          <ac:spMkLst>
            <pc:docMk/>
            <pc:sldMk cId="1940275170" sldId="397"/>
            <ac:spMk id="5" creationId="{4E89A6F6-B54D-A273-608F-B69ECFF400F6}"/>
          </ac:spMkLst>
        </pc:spChg>
      </pc:sldChg>
      <pc:sldChg chg="modSp add mod">
        <pc:chgData name="David Huff" userId="1ac00f76-ff47-4288-bc4a-c21d8a947610" providerId="ADAL" clId="{167B12C8-40D5-43D1-8C2E-79DE7DBA3D8A}" dt="2024-12-04T15:34:53.352" v="1105" actId="20577"/>
        <pc:sldMkLst>
          <pc:docMk/>
          <pc:sldMk cId="1926817088" sldId="398"/>
        </pc:sldMkLst>
        <pc:spChg chg="mod">
          <ac:chgData name="David Huff" userId="1ac00f76-ff47-4288-bc4a-c21d8a947610" providerId="ADAL" clId="{167B12C8-40D5-43D1-8C2E-79DE7DBA3D8A}" dt="2024-12-04T15:34:53.352" v="1105" actId="20577"/>
          <ac:spMkLst>
            <pc:docMk/>
            <pc:sldMk cId="1926817088" sldId="398"/>
            <ac:spMk id="2" creationId="{2476CC3A-3594-6772-C000-736E60BF7953}"/>
          </ac:spMkLst>
        </pc:spChg>
        <pc:spChg chg="mod">
          <ac:chgData name="David Huff" userId="1ac00f76-ff47-4288-bc4a-c21d8a947610" providerId="ADAL" clId="{167B12C8-40D5-43D1-8C2E-79DE7DBA3D8A}" dt="2024-12-04T15:34:40.940" v="1097" actId="14"/>
          <ac:spMkLst>
            <pc:docMk/>
            <pc:sldMk cId="1926817088" sldId="398"/>
            <ac:spMk id="3" creationId="{AD1078B7-7B0D-557A-F73D-31928D61666F}"/>
          </ac:spMkLst>
        </pc:spChg>
      </pc:sldChg>
      <pc:sldChg chg="modSp new mod">
        <pc:chgData name="David Huff" userId="1ac00f76-ff47-4288-bc4a-c21d8a947610" providerId="ADAL" clId="{167B12C8-40D5-43D1-8C2E-79DE7DBA3D8A}" dt="2024-12-04T15:36:36.125" v="1178" actId="6549"/>
        <pc:sldMkLst>
          <pc:docMk/>
          <pc:sldMk cId="1730145719" sldId="399"/>
        </pc:sldMkLst>
        <pc:spChg chg="mod">
          <ac:chgData name="David Huff" userId="1ac00f76-ff47-4288-bc4a-c21d8a947610" providerId="ADAL" clId="{167B12C8-40D5-43D1-8C2E-79DE7DBA3D8A}" dt="2024-12-04T15:35:21.328" v="1146" actId="20577"/>
          <ac:spMkLst>
            <pc:docMk/>
            <pc:sldMk cId="1730145719" sldId="399"/>
            <ac:spMk id="2" creationId="{6C0DB88A-57F5-719B-8204-AF373FCE36E7}"/>
          </ac:spMkLst>
        </pc:spChg>
        <pc:spChg chg="mod">
          <ac:chgData name="David Huff" userId="1ac00f76-ff47-4288-bc4a-c21d8a947610" providerId="ADAL" clId="{167B12C8-40D5-43D1-8C2E-79DE7DBA3D8A}" dt="2024-12-04T15:36:36.125" v="1178" actId="6549"/>
          <ac:spMkLst>
            <pc:docMk/>
            <pc:sldMk cId="1730145719" sldId="399"/>
            <ac:spMk id="3" creationId="{339F1815-8D06-62BB-FA59-49DC7111ECDB}"/>
          </ac:spMkLst>
        </pc:spChg>
      </pc:sldChg>
      <pc:sldChg chg="modSp new mod">
        <pc:chgData name="David Huff" userId="1ac00f76-ff47-4288-bc4a-c21d8a947610" providerId="ADAL" clId="{167B12C8-40D5-43D1-8C2E-79DE7DBA3D8A}" dt="2024-12-04T15:45:05.327" v="1260" actId="20577"/>
        <pc:sldMkLst>
          <pc:docMk/>
          <pc:sldMk cId="913000391" sldId="400"/>
        </pc:sldMkLst>
        <pc:spChg chg="mod">
          <ac:chgData name="David Huff" userId="1ac00f76-ff47-4288-bc4a-c21d8a947610" providerId="ADAL" clId="{167B12C8-40D5-43D1-8C2E-79DE7DBA3D8A}" dt="2024-12-04T15:45:05.327" v="1260" actId="20577"/>
          <ac:spMkLst>
            <pc:docMk/>
            <pc:sldMk cId="913000391" sldId="400"/>
            <ac:spMk id="2" creationId="{958838B2-6D56-B116-DC1E-D22851FA32EC}"/>
          </ac:spMkLst>
        </pc:spChg>
        <pc:spChg chg="mod">
          <ac:chgData name="David Huff" userId="1ac00f76-ff47-4288-bc4a-c21d8a947610" providerId="ADAL" clId="{167B12C8-40D5-43D1-8C2E-79DE7DBA3D8A}" dt="2024-12-04T15:38:38.823" v="1226" actId="27636"/>
          <ac:spMkLst>
            <pc:docMk/>
            <pc:sldMk cId="913000391" sldId="400"/>
            <ac:spMk id="3" creationId="{777F3046-BB6B-5E55-9028-88A3683D02A7}"/>
          </ac:spMkLst>
        </pc:spChg>
      </pc:sldChg>
      <pc:sldChg chg="modSp new mod">
        <pc:chgData name="David Huff" userId="1ac00f76-ff47-4288-bc4a-c21d8a947610" providerId="ADAL" clId="{167B12C8-40D5-43D1-8C2E-79DE7DBA3D8A}" dt="2024-12-04T15:50:10.769" v="1382" actId="113"/>
        <pc:sldMkLst>
          <pc:docMk/>
          <pc:sldMk cId="2778210164" sldId="401"/>
        </pc:sldMkLst>
        <pc:spChg chg="mod">
          <ac:chgData name="David Huff" userId="1ac00f76-ff47-4288-bc4a-c21d8a947610" providerId="ADAL" clId="{167B12C8-40D5-43D1-8C2E-79DE7DBA3D8A}" dt="2024-12-04T15:45:19.105" v="1287" actId="20577"/>
          <ac:spMkLst>
            <pc:docMk/>
            <pc:sldMk cId="2778210164" sldId="401"/>
            <ac:spMk id="2" creationId="{FBA3951B-6163-9B95-D677-AC5C8688C72E}"/>
          </ac:spMkLst>
        </pc:spChg>
        <pc:spChg chg="mod">
          <ac:chgData name="David Huff" userId="1ac00f76-ff47-4288-bc4a-c21d8a947610" providerId="ADAL" clId="{167B12C8-40D5-43D1-8C2E-79DE7DBA3D8A}" dt="2024-12-04T15:50:10.769" v="1382" actId="113"/>
          <ac:spMkLst>
            <pc:docMk/>
            <pc:sldMk cId="2778210164" sldId="401"/>
            <ac:spMk id="3" creationId="{CEC8387F-50F5-ABE9-32B5-E0B1A770B578}"/>
          </ac:spMkLst>
        </pc:spChg>
      </pc:sldChg>
      <pc:sldChg chg="modSp add mod ord">
        <pc:chgData name="David Huff" userId="1ac00f76-ff47-4288-bc4a-c21d8a947610" providerId="ADAL" clId="{167B12C8-40D5-43D1-8C2E-79DE7DBA3D8A}" dt="2024-12-04T15:47:50.116" v="1324"/>
        <pc:sldMkLst>
          <pc:docMk/>
          <pc:sldMk cId="847295951" sldId="402"/>
        </pc:sldMkLst>
        <pc:spChg chg="mod">
          <ac:chgData name="David Huff" userId="1ac00f76-ff47-4288-bc4a-c21d8a947610" providerId="ADAL" clId="{167B12C8-40D5-43D1-8C2E-79DE7DBA3D8A}" dt="2024-12-04T15:47:44.972" v="1322" actId="113"/>
          <ac:spMkLst>
            <pc:docMk/>
            <pc:sldMk cId="847295951" sldId="402"/>
            <ac:spMk id="3" creationId="{A1137BF6-8522-8E58-52F5-6C5B3515DE4E}"/>
          </ac:spMkLst>
        </pc:spChg>
      </pc:sldChg>
      <pc:sldChg chg="modSp new mod">
        <pc:chgData name="David Huff" userId="1ac00f76-ff47-4288-bc4a-c21d8a947610" providerId="ADAL" clId="{167B12C8-40D5-43D1-8C2E-79DE7DBA3D8A}" dt="2024-12-04T15:50:53.197" v="1394" actId="27636"/>
        <pc:sldMkLst>
          <pc:docMk/>
          <pc:sldMk cId="1070014974" sldId="403"/>
        </pc:sldMkLst>
        <pc:spChg chg="mod">
          <ac:chgData name="David Huff" userId="1ac00f76-ff47-4288-bc4a-c21d8a947610" providerId="ADAL" clId="{167B12C8-40D5-43D1-8C2E-79DE7DBA3D8A}" dt="2024-12-04T15:49:03.565" v="1361" actId="20577"/>
          <ac:spMkLst>
            <pc:docMk/>
            <pc:sldMk cId="1070014974" sldId="403"/>
            <ac:spMk id="2" creationId="{BA1B8A4F-5972-31CD-D6CB-507BBB19C52C}"/>
          </ac:spMkLst>
        </pc:spChg>
        <pc:spChg chg="mod">
          <ac:chgData name="David Huff" userId="1ac00f76-ff47-4288-bc4a-c21d8a947610" providerId="ADAL" clId="{167B12C8-40D5-43D1-8C2E-79DE7DBA3D8A}" dt="2024-12-04T15:50:53.197" v="1394" actId="27636"/>
          <ac:spMkLst>
            <pc:docMk/>
            <pc:sldMk cId="1070014974" sldId="403"/>
            <ac:spMk id="3" creationId="{3556F6D2-804E-F799-29D3-42091822A0BE}"/>
          </ac:spMkLst>
        </pc:spChg>
      </pc:sldChg>
      <pc:sldChg chg="modSp new mod">
        <pc:chgData name="David Huff" userId="1ac00f76-ff47-4288-bc4a-c21d8a947610" providerId="ADAL" clId="{167B12C8-40D5-43D1-8C2E-79DE7DBA3D8A}" dt="2024-12-04T15:52:32.010" v="1442" actId="20577"/>
        <pc:sldMkLst>
          <pc:docMk/>
          <pc:sldMk cId="166234685" sldId="404"/>
        </pc:sldMkLst>
        <pc:spChg chg="mod">
          <ac:chgData name="David Huff" userId="1ac00f76-ff47-4288-bc4a-c21d8a947610" providerId="ADAL" clId="{167B12C8-40D5-43D1-8C2E-79DE7DBA3D8A}" dt="2024-12-04T15:52:32.010" v="1442" actId="20577"/>
          <ac:spMkLst>
            <pc:docMk/>
            <pc:sldMk cId="166234685" sldId="404"/>
            <ac:spMk id="2" creationId="{29C3F945-D199-276B-007A-9870204998F5}"/>
          </ac:spMkLst>
        </pc:spChg>
        <pc:spChg chg="mod">
          <ac:chgData name="David Huff" userId="1ac00f76-ff47-4288-bc4a-c21d8a947610" providerId="ADAL" clId="{167B12C8-40D5-43D1-8C2E-79DE7DBA3D8A}" dt="2024-12-04T15:52:24.507" v="1425" actId="20577"/>
          <ac:spMkLst>
            <pc:docMk/>
            <pc:sldMk cId="166234685" sldId="404"/>
            <ac:spMk id="3" creationId="{B4371A2B-8CB5-F96F-165B-706F62D6B345}"/>
          </ac:spMkLst>
        </pc:spChg>
      </pc:sldChg>
      <pc:sldChg chg="add">
        <pc:chgData name="David Huff" userId="1ac00f76-ff47-4288-bc4a-c21d8a947610" providerId="ADAL" clId="{167B12C8-40D5-43D1-8C2E-79DE7DBA3D8A}" dt="2024-12-04T15:54:35.628" v="1459"/>
        <pc:sldMkLst>
          <pc:docMk/>
          <pc:sldMk cId="1762557424"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18CB-A86C-4B81-9F8A-B448D9D67A86}"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52E25-E1A6-431C-AF44-8350D066821B}" type="slidenum">
              <a:rPr lang="en-US" smtClean="0"/>
              <a:t>‹#›</a:t>
            </a:fld>
            <a:endParaRPr lang="en-US"/>
          </a:p>
        </p:txBody>
      </p:sp>
    </p:spTree>
    <p:extLst>
      <p:ext uri="{BB962C8B-B14F-4D97-AF65-F5344CB8AC3E}">
        <p14:creationId xmlns:p14="http://schemas.microsoft.com/office/powerpoint/2010/main" val="33913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a:t>
            </a:fld>
            <a:endParaRPr lang="en-US"/>
          </a:p>
        </p:txBody>
      </p:sp>
    </p:spTree>
    <p:extLst>
      <p:ext uri="{BB962C8B-B14F-4D97-AF65-F5344CB8AC3E}">
        <p14:creationId xmlns:p14="http://schemas.microsoft.com/office/powerpoint/2010/main" val="388164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4</a:t>
            </a:fld>
            <a:endParaRPr lang="en-US"/>
          </a:p>
        </p:txBody>
      </p:sp>
    </p:spTree>
    <p:extLst>
      <p:ext uri="{BB962C8B-B14F-4D97-AF65-F5344CB8AC3E}">
        <p14:creationId xmlns:p14="http://schemas.microsoft.com/office/powerpoint/2010/main" val="183604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6</a:t>
            </a:fld>
            <a:endParaRPr lang="en-US"/>
          </a:p>
        </p:txBody>
      </p:sp>
    </p:spTree>
    <p:extLst>
      <p:ext uri="{BB962C8B-B14F-4D97-AF65-F5344CB8AC3E}">
        <p14:creationId xmlns:p14="http://schemas.microsoft.com/office/powerpoint/2010/main" val="421686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236A-1290-238B-5CD2-DA767F260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777E9-A2DA-AF30-B6AD-84176977B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E6EE1-321E-344E-AAA7-56C9DD1959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ACB40-0E79-6CA9-563B-EEA59E775285}"/>
              </a:ext>
            </a:extLst>
          </p:cNvPr>
          <p:cNvSpPr>
            <a:spLocks noGrp="1"/>
          </p:cNvSpPr>
          <p:nvPr>
            <p:ph type="sldNum" sz="quarter" idx="5"/>
          </p:nvPr>
        </p:nvSpPr>
        <p:spPr/>
        <p:txBody>
          <a:bodyPr/>
          <a:lstStyle/>
          <a:p>
            <a:fld id="{B7452E25-E1A6-431C-AF44-8350D066821B}" type="slidenum">
              <a:rPr lang="en-US" smtClean="0"/>
              <a:t>7</a:t>
            </a:fld>
            <a:endParaRPr lang="en-US"/>
          </a:p>
        </p:txBody>
      </p:sp>
    </p:spTree>
    <p:extLst>
      <p:ext uri="{BB962C8B-B14F-4D97-AF65-F5344CB8AC3E}">
        <p14:creationId xmlns:p14="http://schemas.microsoft.com/office/powerpoint/2010/main" val="56532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11</a:t>
            </a:fld>
            <a:endParaRPr lang="en-US"/>
          </a:p>
        </p:txBody>
      </p:sp>
    </p:spTree>
    <p:extLst>
      <p:ext uri="{BB962C8B-B14F-4D97-AF65-F5344CB8AC3E}">
        <p14:creationId xmlns:p14="http://schemas.microsoft.com/office/powerpoint/2010/main" val="209986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F3608-5351-4851-9743-701E3CE2BA54}" type="slidenum">
              <a:rPr lang="en-US" smtClean="0"/>
              <a:t>22</a:t>
            </a:fld>
            <a:endParaRPr lang="en-US"/>
          </a:p>
        </p:txBody>
      </p:sp>
    </p:spTree>
    <p:extLst>
      <p:ext uri="{BB962C8B-B14F-4D97-AF65-F5344CB8AC3E}">
        <p14:creationId xmlns:p14="http://schemas.microsoft.com/office/powerpoint/2010/main" val="33742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567"/>
          <a:stretch/>
        </p:blipFill>
        <p:spPr>
          <a:xfrm>
            <a:off x="-1028" y="-13324"/>
            <a:ext cx="12191998" cy="6858000"/>
          </a:xfrm>
          <a:prstGeom prst="rect">
            <a:avLst/>
          </a:prstGeom>
        </p:spPr>
      </p:pic>
      <p:sp>
        <p:nvSpPr>
          <p:cNvPr id="9" name="Rectangle 8"/>
          <p:cNvSpPr/>
          <p:nvPr userDrawn="1"/>
        </p:nvSpPr>
        <p:spPr>
          <a:xfrm>
            <a:off x="6226233" y="5381104"/>
            <a:ext cx="5964737" cy="6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226233" y="5038896"/>
            <a:ext cx="5965767" cy="348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26232" y="2749802"/>
            <a:ext cx="5964737" cy="22890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038623" y="3011208"/>
            <a:ext cx="4574257" cy="883141"/>
          </a:xfrm>
        </p:spPr>
        <p:txBody>
          <a:bodyPr anchor="b">
            <a:noAutofit/>
          </a:bodyPr>
          <a:lstStyle>
            <a:lvl1pPr algn="ctr">
              <a:defRPr sz="4800">
                <a:solidFill>
                  <a:schemeClr val="bg1"/>
                </a:solidFill>
              </a:defRPr>
            </a:lvl1pPr>
          </a:lstStyle>
          <a:p>
            <a:r>
              <a:rPr lang="en-US" dirty="0"/>
              <a:t>Master title style</a:t>
            </a:r>
          </a:p>
        </p:txBody>
      </p:sp>
      <p:sp>
        <p:nvSpPr>
          <p:cNvPr id="3" name="Subtitle 2"/>
          <p:cNvSpPr>
            <a:spLocks noGrp="1"/>
          </p:cNvSpPr>
          <p:nvPr>
            <p:ph type="subTitle" idx="1" hasCustomPrompt="1"/>
          </p:nvPr>
        </p:nvSpPr>
        <p:spPr>
          <a:xfrm>
            <a:off x="7406643" y="4015046"/>
            <a:ext cx="4184073" cy="723209"/>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a:p>
            <a:r>
              <a:rPr lang="en-US" dirty="0"/>
              <a:t>11/11/2017</a:t>
            </a:r>
          </a:p>
        </p:txBody>
      </p:sp>
      <p:sp>
        <p:nvSpPr>
          <p:cNvPr id="17" name="Oval 16"/>
          <p:cNvSpPr/>
          <p:nvPr userDrawn="1"/>
        </p:nvSpPr>
        <p:spPr>
          <a:xfrm>
            <a:off x="4064922" y="620500"/>
            <a:ext cx="538925" cy="5266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872837" y="1649221"/>
            <a:ext cx="382151" cy="3725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603154" y="5882802"/>
            <a:ext cx="3210892" cy="830997"/>
          </a:xfrm>
          <a:prstGeom prst="rect">
            <a:avLst/>
          </a:prstGeom>
        </p:spPr>
        <p:txBody>
          <a:bodyPr wrap="square">
            <a:spAutoFit/>
          </a:bodyPr>
          <a:lstStyle/>
          <a:p>
            <a:pPr algn="ctr"/>
            <a:r>
              <a:rPr lang="en-US" sz="1200" b="1" dirty="0">
                <a:solidFill>
                  <a:schemeClr val="accent5">
                    <a:lumMod val="50000"/>
                  </a:schemeClr>
                </a:solidFill>
              </a:rPr>
              <a:t>7361 Calhoun Place, Suite 560</a:t>
            </a:r>
          </a:p>
          <a:p>
            <a:pPr algn="ctr"/>
            <a:r>
              <a:rPr lang="en-US" sz="1200" b="1" dirty="0">
                <a:solidFill>
                  <a:schemeClr val="accent5">
                    <a:lumMod val="50000"/>
                  </a:schemeClr>
                </a:solidFill>
              </a:rPr>
              <a:t>Rockville, MD</a:t>
            </a:r>
          </a:p>
          <a:p>
            <a:pPr algn="ctr"/>
            <a:r>
              <a:rPr lang="en-US" sz="1200" b="1" dirty="0">
                <a:solidFill>
                  <a:schemeClr val="accent5">
                    <a:lumMod val="50000"/>
                  </a:schemeClr>
                </a:solidFill>
                <a:hlinkClick r:id="rId3"/>
              </a:rPr>
              <a:t>service@ostglobalsolutions.com</a:t>
            </a:r>
            <a:r>
              <a:rPr lang="en-US" sz="1200" b="1" dirty="0">
                <a:solidFill>
                  <a:schemeClr val="accent5">
                    <a:lumMod val="50000"/>
                  </a:schemeClr>
                </a:solidFill>
              </a:rPr>
              <a:t> </a:t>
            </a:r>
          </a:p>
          <a:p>
            <a:pPr algn="ctr"/>
            <a:r>
              <a:rPr lang="en-US" sz="1200" b="1" dirty="0">
                <a:solidFill>
                  <a:schemeClr val="accent5">
                    <a:lumMod val="50000"/>
                  </a:schemeClr>
                </a:solidFill>
              </a:rPr>
              <a:t>301.384.3350 </a:t>
            </a:r>
            <a:r>
              <a:rPr lang="en-US" sz="1200" b="1" dirty="0">
                <a:solidFill>
                  <a:schemeClr val="accent5">
                    <a:lumMod val="50000"/>
                  </a:schemeClr>
                </a:solidFill>
                <a:sym typeface="Symbol" panose="05050102010706020507" pitchFamily="18" charset="2"/>
              </a:rPr>
              <a:t> www.ostglobalsolutions.com</a:t>
            </a:r>
            <a:endParaRPr lang="en-US" sz="2000" b="1" dirty="0">
              <a:solidFill>
                <a:schemeClr val="accent5">
                  <a:lumMod val="50000"/>
                </a:schemeClr>
              </a:solidFill>
            </a:endParaRPr>
          </a:p>
        </p:txBody>
      </p:sp>
      <p:pic>
        <p:nvPicPr>
          <p:cNvPr id="20" name="Picture 19">
            <a:extLst>
              <a:ext uri="{FF2B5EF4-FFF2-40B4-BE49-F238E27FC236}">
                <a16:creationId xmlns:a16="http://schemas.microsoft.com/office/drawing/2014/main" id="{8A3BE3EC-CA3A-4ED6-B17D-F2BAD39938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6130" y="1408793"/>
            <a:ext cx="2804939" cy="1138804"/>
          </a:xfrm>
          <a:prstGeom prst="rect">
            <a:avLst/>
          </a:prstGeom>
        </p:spPr>
      </p:pic>
    </p:spTree>
    <p:extLst>
      <p:ext uri="{BB962C8B-B14F-4D97-AF65-F5344CB8AC3E}">
        <p14:creationId xmlns:p14="http://schemas.microsoft.com/office/powerpoint/2010/main" val="167551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34"/>
            <a:ext cx="8331679" cy="989849"/>
          </a:xfr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marL="228600" indent="-228600">
              <a:buClr>
                <a:schemeClr val="accent1"/>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6BB81C2-0E08-DA71-978C-77350B128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2281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9938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0993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98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488"/>
            <a:ext cx="8271294" cy="98985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D11C25A-E445-9C0F-0932-B4D8B0E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9070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2732"/>
            <a:ext cx="8338718" cy="1006475"/>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0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00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BBBDCA4-D7C7-2598-E700-F696EE1E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7313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803" y="304740"/>
            <a:ext cx="8274450" cy="1006475"/>
          </a:xfrm>
        </p:spPr>
        <p:txBody>
          <a:bodyPr/>
          <a:lstStyle/>
          <a:p>
            <a:r>
              <a:rPr lang="en-US"/>
              <a:t>Click to edit Master title style</a:t>
            </a:r>
          </a:p>
        </p:txBody>
      </p:sp>
      <p:pic>
        <p:nvPicPr>
          <p:cNvPr id="3" name="Picture 2">
            <a:extLst>
              <a:ext uri="{FF2B5EF4-FFF2-40B4-BE49-F238E27FC236}">
                <a16:creationId xmlns:a16="http://schemas.microsoft.com/office/drawing/2014/main" id="{15BF2C78-57DD-1215-4F63-E0BF696F8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19780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1" name="Group 1030"/>
          <p:cNvGrpSpPr/>
          <p:nvPr userDrawn="1"/>
        </p:nvGrpSpPr>
        <p:grpSpPr>
          <a:xfrm>
            <a:off x="4566458" y="4009606"/>
            <a:ext cx="7616198" cy="2843382"/>
            <a:chOff x="4574771" y="4001293"/>
            <a:chExt cx="7616198" cy="2843382"/>
          </a:xfrm>
        </p:grpSpPr>
        <p:pic>
          <p:nvPicPr>
            <p:cNvPr id="41" name="Picture 40"/>
            <p:cNvPicPr>
              <a:picLocks noChangeAspect="1"/>
            </p:cNvPicPr>
            <p:nvPr userDrawn="1"/>
          </p:nvPicPr>
          <p:blipFill rotWithShape="1">
            <a:blip r:embed="rId9">
              <a:extLst>
                <a:ext uri="{28A0092B-C50C-407E-A947-70E740481C1C}">
                  <a14:useLocalDpi xmlns:a14="http://schemas.microsoft.com/office/drawing/2010/main" val="0"/>
                </a:ext>
              </a:extLst>
            </a:blip>
            <a:srcRect l="43577" t="67261"/>
            <a:stretch/>
          </p:blipFill>
          <p:spPr>
            <a:xfrm>
              <a:off x="5311832" y="4563686"/>
              <a:ext cx="6879137" cy="2280989"/>
            </a:xfrm>
            <a:prstGeom prst="rect">
              <a:avLst/>
            </a:prstGeom>
          </p:spPr>
        </p:pic>
        <p:sp>
          <p:nvSpPr>
            <p:cNvPr id="1029" name="Rectangle 1028"/>
            <p:cNvSpPr/>
            <p:nvPr userDrawn="1"/>
          </p:nvSpPr>
          <p:spPr>
            <a:xfrm>
              <a:off x="4574771" y="4001293"/>
              <a:ext cx="2757054" cy="281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508567" y="4488873"/>
              <a:ext cx="3042458" cy="82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Placeholder 1"/>
          <p:cNvSpPr>
            <a:spLocks noGrp="1"/>
          </p:cNvSpPr>
          <p:nvPr>
            <p:ph type="title"/>
          </p:nvPr>
        </p:nvSpPr>
        <p:spPr>
          <a:xfrm>
            <a:off x="836287" y="296490"/>
            <a:ext cx="8230075" cy="9879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AutoShape 8" descr="https://thumbs1.dreamstime.com/x/abstract-technology-background-various-technological-elements-innovation-56221148.jpg"/>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TextBox 1031"/>
          <p:cNvSpPr txBox="1"/>
          <p:nvPr userDrawn="1"/>
        </p:nvSpPr>
        <p:spPr>
          <a:xfrm>
            <a:off x="9472475" y="6240557"/>
            <a:ext cx="2425298" cy="307777"/>
          </a:xfrm>
          <a:prstGeom prst="rect">
            <a:avLst/>
          </a:prstGeom>
          <a:noFill/>
        </p:spPr>
        <p:txBody>
          <a:bodyPr wrap="square" rtlCol="0">
            <a:spAutoFit/>
          </a:bodyPr>
          <a:lstStyle/>
          <a:p>
            <a:pPr algn="r"/>
            <a:r>
              <a:rPr lang="en-US" sz="1400" b="1" dirty="0">
                <a:solidFill>
                  <a:schemeClr val="accent5">
                    <a:lumMod val="50000"/>
                  </a:schemeClr>
                </a:solidFill>
              </a:rPr>
              <a:t>www.ostglobalsolutions.com</a:t>
            </a:r>
          </a:p>
        </p:txBody>
      </p:sp>
      <p:sp>
        <p:nvSpPr>
          <p:cNvPr id="49" name="Rectangle 48"/>
          <p:cNvSpPr/>
          <p:nvPr userDrawn="1"/>
        </p:nvSpPr>
        <p:spPr>
          <a:xfrm>
            <a:off x="-1055" y="1589155"/>
            <a:ext cx="12199233" cy="570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0" y="1353091"/>
            <a:ext cx="12190970" cy="2386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userDrawn="1"/>
        </p:nvSpPr>
        <p:spPr>
          <a:xfrm>
            <a:off x="268746" y="6271335"/>
            <a:ext cx="1429789" cy="276999"/>
          </a:xfrm>
          <a:prstGeom prst="rect">
            <a:avLst/>
          </a:prstGeom>
          <a:noFill/>
        </p:spPr>
        <p:txBody>
          <a:bodyPr wrap="square" rtlCol="0">
            <a:spAutoFit/>
          </a:bodyPr>
          <a:lstStyle/>
          <a:p>
            <a:r>
              <a:rPr lang="en-US" sz="1200" dirty="0"/>
              <a:t> </a:t>
            </a:r>
            <a:r>
              <a:rPr lang="en-US" sz="1200" dirty="0">
                <a:solidFill>
                  <a:schemeClr val="accent5">
                    <a:lumMod val="50000"/>
                  </a:schemeClr>
                </a:solidFill>
              </a:rPr>
              <a:t>2024 </a:t>
            </a:r>
            <a:r>
              <a:rPr lang="en-US" sz="1200" dirty="0">
                <a:solidFill>
                  <a:schemeClr val="accent4"/>
                </a:solidFill>
              </a:rPr>
              <a:t>|</a:t>
            </a:r>
            <a:r>
              <a:rPr lang="en-US" sz="1200" dirty="0">
                <a:solidFill>
                  <a:schemeClr val="accent5">
                    <a:lumMod val="50000"/>
                  </a:schemeClr>
                </a:solidFill>
              </a:rPr>
              <a:t> </a:t>
            </a:r>
            <a:fld id="{F7DBC657-E1B6-42FD-A789-7A4398F76148}"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64417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hyperlink" Target="https://www.ostglobalsolutions.com/teaming-partner-match-portal/" TargetMode="External"/><Relationship Id="rId2" Type="http://schemas.openxmlformats.org/officeDocument/2006/relationships/hyperlink" Target="https://www.sewp.nasa.gov/sewpvi/" TargetMode="External"/><Relationship Id="rId1" Type="http://schemas.openxmlformats.org/officeDocument/2006/relationships/slideLayout" Target="../slideLayouts/slideLayout2.xml"/><Relationship Id="rId6" Type="http://schemas.openxmlformats.org/officeDocument/2006/relationships/hyperlink" Target="https://www.ostglobalsolutions.com/tag/email/" TargetMode="External"/><Relationship Id="rId5" Type="http://schemas.openxmlformats.org/officeDocument/2006/relationships/hyperlink" Target="https://www.ostglobalsolutions.com/blog/" TargetMode="External"/><Relationship Id="rId4" Type="http://schemas.openxmlformats.org/officeDocument/2006/relationships/hyperlink" Target="https://calendly.com/ostglobalsolutions/bdconsulting?month=2023-0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7311" y="3174715"/>
            <a:ext cx="5422998" cy="1230517"/>
          </a:xfrm>
        </p:spPr>
        <p:txBody>
          <a:bodyPr>
            <a:normAutofit fontScale="90000"/>
          </a:bodyPr>
          <a:lstStyle/>
          <a:p>
            <a:r>
              <a:rPr lang="en-US" dirty="0"/>
              <a:t>SEWP VI </a:t>
            </a:r>
            <a:br>
              <a:rPr lang="en-US" dirty="0"/>
            </a:br>
            <a:r>
              <a:rPr lang="en-US" dirty="0"/>
              <a:t>Amendments 8 &amp; 9</a:t>
            </a:r>
          </a:p>
        </p:txBody>
      </p:sp>
      <p:sp>
        <p:nvSpPr>
          <p:cNvPr id="3" name="Subtitle 2"/>
          <p:cNvSpPr>
            <a:spLocks noGrp="1"/>
          </p:cNvSpPr>
          <p:nvPr>
            <p:ph type="subTitle" idx="1"/>
          </p:nvPr>
        </p:nvSpPr>
        <p:spPr>
          <a:xfrm>
            <a:off x="7108554" y="4535647"/>
            <a:ext cx="4184073" cy="725884"/>
          </a:xfrm>
        </p:spPr>
        <p:txBody>
          <a:bodyPr>
            <a:normAutofit/>
          </a:bodyPr>
          <a:lstStyle/>
          <a:p>
            <a:r>
              <a:rPr lang="en-US" dirty="0"/>
              <a:t>04 December 2024</a:t>
            </a:r>
          </a:p>
        </p:txBody>
      </p:sp>
      <p:pic>
        <p:nvPicPr>
          <p:cNvPr id="4" name="Picture 3" descr="NASA SEWP logo.">
            <a:extLst>
              <a:ext uri="{FF2B5EF4-FFF2-40B4-BE49-F238E27FC236}">
                <a16:creationId xmlns:a16="http://schemas.microsoft.com/office/drawing/2014/main" id="{F1FCD37C-DFA3-2BC3-A692-DC8374666909}"/>
              </a:ext>
            </a:extLst>
          </p:cNvPr>
          <p:cNvPicPr>
            <a:picLocks noChangeAspect="1"/>
          </p:cNvPicPr>
          <p:nvPr/>
        </p:nvPicPr>
        <p:blipFill rotWithShape="1">
          <a:blip r:embed="rId3">
            <a:extLst>
              <a:ext uri="{28A0092B-C50C-407E-A947-70E740481C1C}">
                <a14:useLocalDpi xmlns:a14="http://schemas.microsoft.com/office/drawing/2010/main" val="0"/>
              </a:ext>
            </a:extLst>
          </a:blip>
          <a:srcRect l="12350" t="39623" r="53628"/>
          <a:stretch/>
        </p:blipFill>
        <p:spPr>
          <a:xfrm>
            <a:off x="6847452" y="893851"/>
            <a:ext cx="1515711" cy="1340425"/>
          </a:xfrm>
          <a:prstGeom prst="rect">
            <a:avLst/>
          </a:prstGeom>
        </p:spPr>
      </p:pic>
    </p:spTree>
    <p:extLst>
      <p:ext uri="{BB962C8B-B14F-4D97-AF65-F5344CB8AC3E}">
        <p14:creationId xmlns:p14="http://schemas.microsoft.com/office/powerpoint/2010/main" val="361121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3F14-3D26-1F87-B713-465131E97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36A99-EBED-EE97-EEAD-25F9E65C880A}"/>
              </a:ext>
            </a:extLst>
          </p:cNvPr>
          <p:cNvSpPr>
            <a:spLocks noGrp="1"/>
          </p:cNvSpPr>
          <p:nvPr>
            <p:ph type="title"/>
          </p:nvPr>
        </p:nvSpPr>
        <p:spPr/>
        <p:txBody>
          <a:bodyPr>
            <a:normAutofit/>
          </a:bodyPr>
          <a:lstStyle/>
          <a:p>
            <a:r>
              <a:rPr lang="en-US" dirty="0"/>
              <a:t>Past Performance Changes</a:t>
            </a:r>
          </a:p>
        </p:txBody>
      </p:sp>
      <p:sp>
        <p:nvSpPr>
          <p:cNvPr id="3" name="Content Placeholder 2">
            <a:extLst>
              <a:ext uri="{FF2B5EF4-FFF2-40B4-BE49-F238E27FC236}">
                <a16:creationId xmlns:a16="http://schemas.microsoft.com/office/drawing/2014/main" id="{4AD8E59C-489C-A748-FF67-D21BD9F82AB4}"/>
              </a:ext>
            </a:extLst>
          </p:cNvPr>
          <p:cNvSpPr>
            <a:spLocks noGrp="1"/>
          </p:cNvSpPr>
          <p:nvPr>
            <p:ph idx="1"/>
          </p:nvPr>
        </p:nvSpPr>
        <p:spPr>
          <a:xfrm>
            <a:off x="838200" y="1825624"/>
            <a:ext cx="10515600" cy="4585449"/>
          </a:xfrm>
        </p:spPr>
        <p:txBody>
          <a:bodyPr>
            <a:normAutofit fontScale="92500" lnSpcReduction="20000"/>
          </a:bodyPr>
          <a:lstStyle/>
          <a:p>
            <a:r>
              <a:rPr lang="en-US" dirty="0"/>
              <a:t>Prime Offerors shall furnish the information requested below for a minimum of one but no more than three recent similar contracts. Contracts that are completed or ongoing within three years of the solicitation release date will be considered recent.</a:t>
            </a:r>
          </a:p>
          <a:p>
            <a:r>
              <a:rPr lang="en-US" dirty="0"/>
              <a:t>The Government will not consider performance on a newly-awarded contract that has no documented performance history (i.e., projects that have been under contract for less than six months prior to submission of offer). Only contracts with performance within three years from the solicitation release date will be evaluated.</a:t>
            </a:r>
          </a:p>
          <a:p>
            <a:r>
              <a:rPr lang="en-US" dirty="0"/>
              <a:t>Subject to the requirements of 13 CFR 125.11, a small business concern that has been a member of a joint venture may elect to use the past performance of the joint venture (whether or not the other joint venture partners were small business concerns) where the small business does not independently demonstrate past performance necessary for award.</a:t>
            </a:r>
          </a:p>
        </p:txBody>
      </p:sp>
    </p:spTree>
    <p:extLst>
      <p:ext uri="{BB962C8B-B14F-4D97-AF65-F5344CB8AC3E}">
        <p14:creationId xmlns:p14="http://schemas.microsoft.com/office/powerpoint/2010/main" val="297372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A6A3-0774-672B-04DE-B8F7A767D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447CC-D785-117A-FAD6-FE2FDF4B031F}"/>
              </a:ext>
            </a:extLst>
          </p:cNvPr>
          <p:cNvSpPr>
            <a:spLocks noGrp="1"/>
          </p:cNvSpPr>
          <p:nvPr>
            <p:ph type="title"/>
          </p:nvPr>
        </p:nvSpPr>
        <p:spPr/>
        <p:txBody>
          <a:bodyPr>
            <a:normAutofit/>
          </a:bodyPr>
          <a:lstStyle/>
          <a:p>
            <a:r>
              <a:rPr lang="en-US" dirty="0"/>
              <a:t>Past Performance Changes</a:t>
            </a:r>
          </a:p>
        </p:txBody>
      </p:sp>
      <p:sp>
        <p:nvSpPr>
          <p:cNvPr id="3" name="Content Placeholder 2">
            <a:extLst>
              <a:ext uri="{FF2B5EF4-FFF2-40B4-BE49-F238E27FC236}">
                <a16:creationId xmlns:a16="http://schemas.microsoft.com/office/drawing/2014/main" id="{FAF806A1-ED6D-B974-4114-DE80882AA3AC}"/>
              </a:ext>
            </a:extLst>
          </p:cNvPr>
          <p:cNvSpPr>
            <a:spLocks noGrp="1"/>
          </p:cNvSpPr>
          <p:nvPr>
            <p:ph idx="1"/>
          </p:nvPr>
        </p:nvSpPr>
        <p:spPr>
          <a:xfrm>
            <a:off x="838200" y="1825624"/>
            <a:ext cx="10515600" cy="5032376"/>
          </a:xfrm>
          <a:noFill/>
        </p:spPr>
        <p:txBody>
          <a:bodyPr>
            <a:normAutofit fontScale="62500" lnSpcReduction="20000"/>
          </a:bodyPr>
          <a:lstStyle/>
          <a:p>
            <a:r>
              <a:rPr lang="en-US" b="1" dirty="0"/>
              <a:t>For Small Businesses proposing in Category B</a:t>
            </a:r>
            <a:r>
              <a:rPr lang="en-US" dirty="0"/>
              <a:t>: the past performance provided shall be for  similar scope efforts with a minimum average annual cost/fee incurred of $1,000,000 for size to be rated relevant. </a:t>
            </a:r>
          </a:p>
          <a:p>
            <a:pPr lvl="1"/>
            <a:r>
              <a:rPr lang="en-US" dirty="0"/>
              <a:t>For offerors submitting as Mentor-Protégé Joint Ventures, contracts may be submitted from the Protégé or the offering Mentor-Protégé Joint Venture itself. </a:t>
            </a:r>
          </a:p>
          <a:p>
            <a:pPr lvl="1"/>
            <a:r>
              <a:rPr lang="en-US" dirty="0"/>
              <a:t>The Protégé or Mentor-Protégé Joint Venture project need only have a minimum of $500,000 in average annual cost/fee incurred. For offerors submitting as HUBZone, VOSB, SDVOSB, WOSB, or EDWOSB Joint Ventures, contracts may be submitted from the HUBZone, VOSB, SDVOSB, WOSB, or EDWOSB partner or the Joint Venture itself. </a:t>
            </a:r>
          </a:p>
          <a:p>
            <a:pPr lvl="1"/>
            <a:r>
              <a:rPr lang="en-US" dirty="0"/>
              <a:t>The HUBZone, VOSB, SDVOSB, WOSB, or EDWOSB partner contract, or Joint Venture contract, need only have a minimum of $500,000 in average annual cost/fee incurred.</a:t>
            </a:r>
          </a:p>
          <a:p>
            <a:r>
              <a:rPr lang="en-US" b="1" dirty="0"/>
              <a:t>For Small Businesses proposing in Categories C: </a:t>
            </a:r>
            <a:r>
              <a:rPr lang="en-US" dirty="0"/>
              <a:t>the past performance provided shall be for similar scope efforts with a minimum average annual cost/fee incurred of $500,000 for size to be rated relevant. </a:t>
            </a:r>
          </a:p>
          <a:p>
            <a:pPr lvl="1"/>
            <a:r>
              <a:rPr lang="en-US" dirty="0"/>
              <a:t>For offerors submitting as Mentor-Protégé Joint Ventures, contracts may be submitted from the Protégé or the offering Mentor-Protégé Joint Venture itself. </a:t>
            </a:r>
          </a:p>
          <a:p>
            <a:pPr lvl="1"/>
            <a:r>
              <a:rPr lang="en-US" dirty="0"/>
              <a:t>The Protégé or Mentor-Protégé Joint Venture project need only have a minimum of $250,000 in average annual cost/fee incurred. For offerors submitting as HUBZone, VOSB, SDVOSB, WOSB, or EDWOSB Joint Ventures, contracts may be submitted from the HUBZone, VOSB, SDVOSB, WOSB, or EDWOSB partner or the Joint Venture itself. </a:t>
            </a:r>
          </a:p>
          <a:p>
            <a:pPr lvl="1"/>
            <a:r>
              <a:rPr lang="en-US" dirty="0"/>
              <a:t>The HUBZone, VOSB, SDVOSB, WOSB, or EDWOSB partner contract, or Joint Venture contract, need only have a minimum of $250,000 in average annual cost/fee incurred.</a:t>
            </a:r>
          </a:p>
          <a:p>
            <a:r>
              <a:rPr lang="en-US" b="1" dirty="0"/>
              <a:t>For Other Than Small Businesses proposing in Category A &amp; B: </a:t>
            </a:r>
            <a:r>
              <a:rPr lang="en-US" dirty="0"/>
              <a:t>the past performance provided shall be for similar scope efforts with a minimum average annual cost/fee incurred of $2,500,000 for size to be rated relevant. </a:t>
            </a:r>
          </a:p>
        </p:txBody>
      </p:sp>
    </p:spTree>
    <p:extLst>
      <p:ext uri="{BB962C8B-B14F-4D97-AF65-F5344CB8AC3E}">
        <p14:creationId xmlns:p14="http://schemas.microsoft.com/office/powerpoint/2010/main" val="268791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C4734-CF22-48DE-D8A5-E9B32D105C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61C669-C1E7-4413-7361-6D08015E62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4FA09F25-1A35-21C0-B27D-0434CE8B95F3}"/>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89A6F6-B54D-A273-608F-B69ECFF400F6}"/>
              </a:ext>
            </a:extLst>
          </p:cNvPr>
          <p:cNvSpPr txBox="1"/>
          <p:nvPr/>
        </p:nvSpPr>
        <p:spPr>
          <a:xfrm>
            <a:off x="263062" y="2769215"/>
            <a:ext cx="4067464" cy="2470805"/>
          </a:xfrm>
          <a:prstGeom prst="rect">
            <a:avLst/>
          </a:prstGeom>
          <a:noFill/>
        </p:spPr>
        <p:txBody>
          <a:bodyPr wrap="square" rtlCol="0" anchor="ctr">
            <a:spAutoFit/>
          </a:bodyPr>
          <a:lstStyle/>
          <a:p>
            <a:pPr>
              <a:lnSpc>
                <a:spcPct val="80000"/>
              </a:lnSpc>
            </a:pPr>
            <a:r>
              <a:rPr lang="en-US" sz="4800" b="1" dirty="0">
                <a:solidFill>
                  <a:schemeClr val="bg1"/>
                </a:solidFill>
                <a:latin typeface="+mj-lt"/>
              </a:rPr>
              <a:t>Mission Suitability Volume Changes</a:t>
            </a:r>
          </a:p>
        </p:txBody>
      </p:sp>
      <p:sp>
        <p:nvSpPr>
          <p:cNvPr id="7" name="TextBox 6">
            <a:extLst>
              <a:ext uri="{FF2B5EF4-FFF2-40B4-BE49-F238E27FC236}">
                <a16:creationId xmlns:a16="http://schemas.microsoft.com/office/drawing/2014/main" id="{83A3342A-0721-30D3-84F3-346FB8C48870}"/>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4499DDFC-7010-8B09-3B1B-9F9084FF8551}"/>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4CF5CB-F344-3042-4D4B-8594F9AAB618}"/>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1835639"/>
            <a:ext cx="845932" cy="845932"/>
          </a:xfrm>
          <a:prstGeom prst="rect">
            <a:avLst/>
          </a:prstGeom>
        </p:spPr>
      </p:pic>
    </p:spTree>
    <p:extLst>
      <p:ext uri="{BB962C8B-B14F-4D97-AF65-F5344CB8AC3E}">
        <p14:creationId xmlns:p14="http://schemas.microsoft.com/office/powerpoint/2010/main" val="19402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3DCC-6762-FDF8-9183-ED05E15A5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6CC3A-3594-6772-C000-736E60BF7953}"/>
              </a:ext>
            </a:extLst>
          </p:cNvPr>
          <p:cNvSpPr>
            <a:spLocks noGrp="1"/>
          </p:cNvSpPr>
          <p:nvPr>
            <p:ph type="title"/>
          </p:nvPr>
        </p:nvSpPr>
        <p:spPr/>
        <p:txBody>
          <a:bodyPr>
            <a:normAutofit/>
          </a:bodyPr>
          <a:lstStyle/>
          <a:p>
            <a:r>
              <a:rPr lang="en-US" dirty="0"/>
              <a:t>Mission Suitability Changes</a:t>
            </a:r>
          </a:p>
        </p:txBody>
      </p:sp>
      <p:sp>
        <p:nvSpPr>
          <p:cNvPr id="3" name="Content Placeholder 2">
            <a:extLst>
              <a:ext uri="{FF2B5EF4-FFF2-40B4-BE49-F238E27FC236}">
                <a16:creationId xmlns:a16="http://schemas.microsoft.com/office/drawing/2014/main" id="{AD1078B7-7B0D-557A-F73D-31928D61666F}"/>
              </a:ext>
            </a:extLst>
          </p:cNvPr>
          <p:cNvSpPr>
            <a:spLocks noGrp="1"/>
          </p:cNvSpPr>
          <p:nvPr>
            <p:ph idx="1"/>
          </p:nvPr>
        </p:nvSpPr>
        <p:spPr>
          <a:xfrm>
            <a:off x="838200" y="1825624"/>
            <a:ext cx="10515600" cy="4585449"/>
          </a:xfrm>
        </p:spPr>
        <p:txBody>
          <a:bodyPr>
            <a:normAutofit/>
          </a:bodyPr>
          <a:lstStyle/>
          <a:p>
            <a:r>
              <a:rPr lang="en-US" dirty="0"/>
              <a:t>The Mission Suitability Volume must specifically state which Category the Offeror is proposing. The proposal may refer to teaming partners, subcontractors, and other business to business relationships as support of the Offeror’s core capabilities. The Mission Suitability Volume shall be separate and apart from the Offer Volume, and Past Performance Volume. All information submitted in the Mission Suitability Volume shall be current and responsive to all subfactors of the RFP. The offeror shall structure the Mission Suitability Volume with multiple sections distinguishing the subfactors.</a:t>
            </a:r>
          </a:p>
          <a:p>
            <a:pPr lvl="1"/>
            <a:r>
              <a:rPr lang="en-US" dirty="0"/>
              <a:t>Rejoice! </a:t>
            </a:r>
          </a:p>
          <a:p>
            <a:endParaRPr lang="en-US" dirty="0"/>
          </a:p>
        </p:txBody>
      </p:sp>
    </p:spTree>
    <p:extLst>
      <p:ext uri="{BB962C8B-B14F-4D97-AF65-F5344CB8AC3E}">
        <p14:creationId xmlns:p14="http://schemas.microsoft.com/office/powerpoint/2010/main" val="192681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B88A-57F5-719B-8204-AF373FCE36E7}"/>
              </a:ext>
            </a:extLst>
          </p:cNvPr>
          <p:cNvSpPr>
            <a:spLocks noGrp="1"/>
          </p:cNvSpPr>
          <p:nvPr>
            <p:ph type="title"/>
          </p:nvPr>
        </p:nvSpPr>
        <p:spPr/>
        <p:txBody>
          <a:bodyPr/>
          <a:lstStyle/>
          <a:p>
            <a:r>
              <a:rPr lang="en-US" dirty="0"/>
              <a:t>Technical Approach Changes</a:t>
            </a:r>
          </a:p>
        </p:txBody>
      </p:sp>
      <p:sp>
        <p:nvSpPr>
          <p:cNvPr id="3" name="Content Placeholder 2">
            <a:extLst>
              <a:ext uri="{FF2B5EF4-FFF2-40B4-BE49-F238E27FC236}">
                <a16:creationId xmlns:a16="http://schemas.microsoft.com/office/drawing/2014/main" id="{339F1815-8D06-62BB-FA59-49DC7111ECDB}"/>
              </a:ext>
            </a:extLst>
          </p:cNvPr>
          <p:cNvSpPr>
            <a:spLocks noGrp="1"/>
          </p:cNvSpPr>
          <p:nvPr>
            <p:ph idx="1"/>
          </p:nvPr>
        </p:nvSpPr>
        <p:spPr/>
        <p:txBody>
          <a:bodyPr>
            <a:normAutofit fontScale="85000" lnSpcReduction="10000"/>
          </a:bodyPr>
          <a:lstStyle/>
          <a:p>
            <a:r>
              <a:rPr lang="en-US" dirty="0"/>
              <a:t>The Offeror must provide a summary description of their technical offerings and capabilities in accordance with the proposed Category scope (see Attachment A-SEWP Scope, Section A.2.SCOPE). </a:t>
            </a:r>
          </a:p>
          <a:p>
            <a:r>
              <a:rPr lang="en-US" dirty="0"/>
              <a:t>Additionally, the Offeror must address how their technical offerings support the first three of the Four Acquisition Objectives as provided in Attachment A-SEWP Scope, Section A.1. ACQUISITION OBJECTIVES. Offerors Technical Approach shall also include information in the following areas:</a:t>
            </a:r>
          </a:p>
          <a:p>
            <a:pPr marL="914400" lvl="1" indent="-457200">
              <a:buFont typeface="+mj-lt"/>
              <a:buAutoNum type="arabicPeriod"/>
            </a:pPr>
            <a:r>
              <a:rPr lang="en-US" dirty="0"/>
              <a:t> The offeror shall describe the technical scalability and extensibility of the offeror’s products, solutions and/or services that demonstrates their ability to fulfill a range of ITC/AV Solutions and/or Services requirements centered on the Offeror’s core technical capabilities within the breadth of the given Category scope. `</a:t>
            </a:r>
          </a:p>
          <a:p>
            <a:pPr marL="914400" lvl="1" indent="-457200">
              <a:buFont typeface="+mj-lt"/>
              <a:buAutoNum type="arabicPeriod"/>
            </a:pPr>
            <a:r>
              <a:rPr lang="en-US" dirty="0"/>
              <a:t>The offeror shall describe their over-all ITC/AV-based solutions and/or services and how the Offeror’s solutions and/or service-oriented capabilities provide technological leadership in supporting the current and next generation of Government technical requirements in terms in terms of solutions and/or services.</a:t>
            </a:r>
          </a:p>
        </p:txBody>
      </p:sp>
    </p:spTree>
    <p:extLst>
      <p:ext uri="{BB962C8B-B14F-4D97-AF65-F5344CB8AC3E}">
        <p14:creationId xmlns:p14="http://schemas.microsoft.com/office/powerpoint/2010/main" val="17301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38B2-6D56-B116-DC1E-D22851FA32EC}"/>
              </a:ext>
            </a:extLst>
          </p:cNvPr>
          <p:cNvSpPr>
            <a:spLocks noGrp="1"/>
          </p:cNvSpPr>
          <p:nvPr>
            <p:ph type="title"/>
          </p:nvPr>
        </p:nvSpPr>
        <p:spPr/>
        <p:txBody>
          <a:bodyPr>
            <a:normAutofit fontScale="90000"/>
          </a:bodyPr>
          <a:lstStyle/>
          <a:p>
            <a:r>
              <a:rPr lang="en-US" dirty="0"/>
              <a:t>Acquisition Objectives (for reference)</a:t>
            </a:r>
          </a:p>
        </p:txBody>
      </p:sp>
      <p:sp>
        <p:nvSpPr>
          <p:cNvPr id="3" name="Content Placeholder 2">
            <a:extLst>
              <a:ext uri="{FF2B5EF4-FFF2-40B4-BE49-F238E27FC236}">
                <a16:creationId xmlns:a16="http://schemas.microsoft.com/office/drawing/2014/main" id="{777F3046-BB6B-5E55-9028-88A3683D02A7}"/>
              </a:ext>
            </a:extLst>
          </p:cNvPr>
          <p:cNvSpPr>
            <a:spLocks noGrp="1"/>
          </p:cNvSpPr>
          <p:nvPr>
            <p:ph idx="1"/>
          </p:nvPr>
        </p:nvSpPr>
        <p:spPr/>
        <p:txBody>
          <a:bodyPr>
            <a:normAutofit fontScale="92500"/>
          </a:bodyPr>
          <a:lstStyle/>
          <a:p>
            <a:r>
              <a:rPr lang="en-US" dirty="0"/>
              <a:t>The SEWP VI contracts have four Acquisition Objectives:</a:t>
            </a:r>
          </a:p>
          <a:p>
            <a:pPr marL="914400" lvl="1" indent="-457200">
              <a:buFont typeface="+mj-lt"/>
              <a:buAutoNum type="arabicPeriod"/>
            </a:pPr>
            <a:r>
              <a:rPr lang="en-US" dirty="0"/>
              <a:t>To have hardware and software solutions and services available to address an increasingly difficult, complex, and changing set of NASA-specific scientific and engineering problems while also providing Information Technology, Communication (and AV (ITC/AV) product-based solutions to assist all Federal Agencies in meeting their ITC/AV needs.</a:t>
            </a:r>
          </a:p>
          <a:p>
            <a:pPr marL="914400" lvl="1" indent="-457200">
              <a:buFont typeface="+mj-lt"/>
              <a:buAutoNum type="arabicPeriod"/>
            </a:pPr>
            <a:r>
              <a:rPr lang="en-US" dirty="0"/>
              <a:t>To provide a suite of ITC/AV services to assist the Government in maximizing the ITC/AV infrastructure by leveraging the latest service offerings including cloud services, managed and shared services, consulting, training and support, and operational and engineering services.</a:t>
            </a:r>
          </a:p>
          <a:p>
            <a:pPr marL="914400" lvl="1" indent="-457200">
              <a:buFont typeface="+mj-lt"/>
              <a:buAutoNum type="arabicPeriod"/>
            </a:pPr>
            <a:r>
              <a:rPr lang="en-US" dirty="0"/>
              <a:t>To provide the federal government with a wide range of ITC/AV hardware, communications, audio-visual and related hardware, software, and ITC/AV services to enhance the federal government’s Information Technology capabilities.</a:t>
            </a:r>
          </a:p>
        </p:txBody>
      </p:sp>
    </p:spTree>
    <p:extLst>
      <p:ext uri="{BB962C8B-B14F-4D97-AF65-F5344CB8AC3E}">
        <p14:creationId xmlns:p14="http://schemas.microsoft.com/office/powerpoint/2010/main" val="91300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C48A-5EE3-06AB-5C78-47D02E745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9A924-646A-F23F-A796-A9CB86E632BF}"/>
              </a:ext>
            </a:extLst>
          </p:cNvPr>
          <p:cNvSpPr>
            <a:spLocks noGrp="1"/>
          </p:cNvSpPr>
          <p:nvPr>
            <p:ph type="title"/>
          </p:nvPr>
        </p:nvSpPr>
        <p:spPr/>
        <p:txBody>
          <a:bodyPr/>
          <a:lstStyle/>
          <a:p>
            <a:r>
              <a:rPr lang="en-US" dirty="0"/>
              <a:t>Management Approach Changes</a:t>
            </a:r>
          </a:p>
        </p:txBody>
      </p:sp>
      <p:sp>
        <p:nvSpPr>
          <p:cNvPr id="3" name="Content Placeholder 2">
            <a:extLst>
              <a:ext uri="{FF2B5EF4-FFF2-40B4-BE49-F238E27FC236}">
                <a16:creationId xmlns:a16="http://schemas.microsoft.com/office/drawing/2014/main" id="{A1137BF6-8522-8E58-52F5-6C5B3515DE4E}"/>
              </a:ext>
            </a:extLst>
          </p:cNvPr>
          <p:cNvSpPr>
            <a:spLocks noGrp="1"/>
          </p:cNvSpPr>
          <p:nvPr>
            <p:ph idx="1"/>
          </p:nvPr>
        </p:nvSpPr>
        <p:spPr/>
        <p:txBody>
          <a:bodyPr>
            <a:normAutofit fontScale="70000" lnSpcReduction="20000"/>
          </a:bodyPr>
          <a:lstStyle/>
          <a:p>
            <a:r>
              <a:rPr lang="en-US" b="1" dirty="0"/>
              <a:t>Commitment to Supply Chain Risk Management and IT Security</a:t>
            </a:r>
          </a:p>
          <a:p>
            <a:pPr lvl="1"/>
            <a:r>
              <a:rPr lang="en-US" b="1" dirty="0"/>
              <a:t>i. FOR CATEGORY A </a:t>
            </a:r>
            <a:r>
              <a:rPr lang="en-US" dirty="0"/>
              <a:t>- The Offeror shall describe their corporate processes and resources with regard to the supply of products to the Government and corporate risks associated with Supply Chain Risk Management (SCRM) and IT Security.</a:t>
            </a:r>
          </a:p>
          <a:p>
            <a:pPr lvl="1"/>
            <a:r>
              <a:rPr lang="en-US" b="1" dirty="0"/>
              <a:t>ii. FOR CATEGORY B and C </a:t>
            </a:r>
            <a:r>
              <a:rPr lang="en-US" dirty="0"/>
              <a:t>- The Offeror shall describe their corporate processes and resources with regard to contractor acquired property; e.g., ancillary products required for performance and fulfillment of task orders with regard to corporate risks associated with SCRM and/or IT Security.</a:t>
            </a:r>
          </a:p>
          <a:p>
            <a:r>
              <a:rPr lang="en-US" b="1" dirty="0"/>
              <a:t>For All Categories</a:t>
            </a:r>
          </a:p>
          <a:p>
            <a:pPr lvl="1"/>
            <a:r>
              <a:rPr lang="en-US" dirty="0"/>
              <a:t>iii. Information related to how the offeror is participating in SCRM activities, or at a minimum provide details regarding how the Offeror is kept abreast of and is addressing key SCRM practices.</a:t>
            </a:r>
          </a:p>
          <a:p>
            <a:pPr lvl="1"/>
            <a:r>
              <a:rPr lang="en-US" dirty="0"/>
              <a:t>iv. The offeror shall describe how they will reduce and mitigate Supply Chain Risk and IT Security risks through application of their defined program including appropriate security controls based on the most current Government and Industry standards such as CNSSI 1253, NIST SP 800-53, NIST SP 800-161, NIST SP 800-171.</a:t>
            </a:r>
          </a:p>
          <a:p>
            <a:pPr lvl="1"/>
            <a:r>
              <a:rPr lang="en-US" dirty="0"/>
              <a:t>v. The offeror shall either fill out Exhibit 5: C-SCRM Attestation Form or provide a copy of a valid active Open Trusted Technology Provider™ Standard (O-TTPS) Certification to attest to meeting the ISO 20243 standard. If Exhibit 5 is filled out, each row must be responded to with either Y(es); N(o); I(n Progress); or N/A (not applicable) in column B. If I or N/A is entered, a brief explanation of the progress or reason for non-applicability is required in Column C.</a:t>
            </a:r>
          </a:p>
        </p:txBody>
      </p:sp>
    </p:spTree>
    <p:extLst>
      <p:ext uri="{BB962C8B-B14F-4D97-AF65-F5344CB8AC3E}">
        <p14:creationId xmlns:p14="http://schemas.microsoft.com/office/powerpoint/2010/main" val="84729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951B-6163-9B95-D677-AC5C8688C72E}"/>
              </a:ext>
            </a:extLst>
          </p:cNvPr>
          <p:cNvSpPr>
            <a:spLocks noGrp="1"/>
          </p:cNvSpPr>
          <p:nvPr>
            <p:ph type="title"/>
          </p:nvPr>
        </p:nvSpPr>
        <p:spPr/>
        <p:txBody>
          <a:bodyPr/>
          <a:lstStyle/>
          <a:p>
            <a:r>
              <a:rPr lang="en-US" dirty="0"/>
              <a:t>Management Approach Changes</a:t>
            </a:r>
          </a:p>
        </p:txBody>
      </p:sp>
      <p:sp>
        <p:nvSpPr>
          <p:cNvPr id="3" name="Content Placeholder 2">
            <a:extLst>
              <a:ext uri="{FF2B5EF4-FFF2-40B4-BE49-F238E27FC236}">
                <a16:creationId xmlns:a16="http://schemas.microsoft.com/office/drawing/2014/main" id="{CEC8387F-50F5-ABE9-32B5-E0B1A770B578}"/>
              </a:ext>
            </a:extLst>
          </p:cNvPr>
          <p:cNvSpPr>
            <a:spLocks noGrp="1"/>
          </p:cNvSpPr>
          <p:nvPr>
            <p:ph idx="1"/>
          </p:nvPr>
        </p:nvSpPr>
        <p:spPr/>
        <p:txBody>
          <a:bodyPr>
            <a:normAutofit lnSpcReduction="10000"/>
          </a:bodyPr>
          <a:lstStyle/>
          <a:p>
            <a:r>
              <a:rPr lang="en-US" b="1" dirty="0"/>
              <a:t>Commitment to Sustainability</a:t>
            </a:r>
          </a:p>
          <a:p>
            <a:pPr lvl="1"/>
            <a:r>
              <a:rPr lang="en-US" dirty="0"/>
              <a:t>The offeror shall describe their corporate commitment with regard to sustainability issues. At a minimum, the offeror shall address the extent to which their corporate policies and procedures encourage, promote and/or require sustainable practices such as recycling, carbon emission reduction, reduced energy usage, etc.</a:t>
            </a:r>
          </a:p>
          <a:p>
            <a:r>
              <a:rPr lang="en-US" b="1" dirty="0"/>
              <a:t>Commitment to Product and Services Diversity</a:t>
            </a:r>
          </a:p>
          <a:p>
            <a:pPr lvl="1"/>
            <a:r>
              <a:rPr lang="en-US" dirty="0"/>
              <a:t>The offeror shall describe their corporate policies and resources that will affect the addition of new solution providers and/or new services for the purpose of enhancing the technology and services available to the Government. The offeror shall provide information concerning how those policies will allow for continued and increased availability and competitiveness through the life of the contract.</a:t>
            </a:r>
          </a:p>
        </p:txBody>
      </p:sp>
    </p:spTree>
    <p:extLst>
      <p:ext uri="{BB962C8B-B14F-4D97-AF65-F5344CB8AC3E}">
        <p14:creationId xmlns:p14="http://schemas.microsoft.com/office/powerpoint/2010/main" val="277821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8A4F-5972-31CD-D6CB-507BBB19C52C}"/>
              </a:ext>
            </a:extLst>
          </p:cNvPr>
          <p:cNvSpPr>
            <a:spLocks noGrp="1"/>
          </p:cNvSpPr>
          <p:nvPr>
            <p:ph type="title"/>
          </p:nvPr>
        </p:nvSpPr>
        <p:spPr/>
        <p:txBody>
          <a:bodyPr/>
          <a:lstStyle/>
          <a:p>
            <a:r>
              <a:rPr lang="en-US" dirty="0"/>
              <a:t>Management Approach Changes</a:t>
            </a:r>
          </a:p>
        </p:txBody>
      </p:sp>
      <p:sp>
        <p:nvSpPr>
          <p:cNvPr id="3" name="Content Placeholder 2">
            <a:extLst>
              <a:ext uri="{FF2B5EF4-FFF2-40B4-BE49-F238E27FC236}">
                <a16:creationId xmlns:a16="http://schemas.microsoft.com/office/drawing/2014/main" id="{3556F6D2-804E-F799-29D3-42091822A0BE}"/>
              </a:ext>
            </a:extLst>
          </p:cNvPr>
          <p:cNvSpPr>
            <a:spLocks noGrp="1"/>
          </p:cNvSpPr>
          <p:nvPr>
            <p:ph idx="1"/>
          </p:nvPr>
        </p:nvSpPr>
        <p:spPr/>
        <p:txBody>
          <a:bodyPr>
            <a:normAutofit/>
          </a:bodyPr>
          <a:lstStyle/>
          <a:p>
            <a:r>
              <a:rPr lang="en-US" b="1" dirty="0"/>
              <a:t>Program Management</a:t>
            </a:r>
          </a:p>
          <a:p>
            <a:pPr lvl="1"/>
            <a:r>
              <a:rPr lang="en-US" dirty="0"/>
              <a:t>ii. The plan shall address how and to what extent the offeror either currently addresses, or will scale to address, all or part of the broad scope of the SEWP contract offerings in terms of management, staffing, teaming, processes, etc.</a:t>
            </a:r>
          </a:p>
          <a:p>
            <a:pPr lvl="1"/>
            <a:r>
              <a:rPr lang="en-US" dirty="0"/>
              <a:t>iii. The offeror shall also address if and how they will support both CONUS and, if applicable, OCONUS opportunities.</a:t>
            </a:r>
          </a:p>
          <a:p>
            <a:pPr lvl="1"/>
            <a:r>
              <a:rPr lang="en-US" dirty="0"/>
              <a:t>v. The offeror shall provide details of their current and/or planned management and program capabilities related to Indefinite Delivery Indefinite Quantity (IDIQ) and Government Wide Acquisition Contracts (GWACs).</a:t>
            </a:r>
          </a:p>
          <a:p>
            <a:endParaRPr lang="en-US" dirty="0"/>
          </a:p>
        </p:txBody>
      </p:sp>
    </p:spTree>
    <p:extLst>
      <p:ext uri="{BB962C8B-B14F-4D97-AF65-F5344CB8AC3E}">
        <p14:creationId xmlns:p14="http://schemas.microsoft.com/office/powerpoint/2010/main" val="107001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F945-D199-276B-007A-9870204998F5}"/>
              </a:ext>
            </a:extLst>
          </p:cNvPr>
          <p:cNvSpPr>
            <a:spLocks noGrp="1"/>
          </p:cNvSpPr>
          <p:nvPr>
            <p:ph type="title"/>
          </p:nvPr>
        </p:nvSpPr>
        <p:spPr/>
        <p:txBody>
          <a:bodyPr/>
          <a:lstStyle/>
          <a:p>
            <a:r>
              <a:rPr lang="en-US" dirty="0"/>
              <a:t>Amendment 9: Updated Forms</a:t>
            </a:r>
          </a:p>
        </p:txBody>
      </p:sp>
      <p:sp>
        <p:nvSpPr>
          <p:cNvPr id="3" name="Content Placeholder 2">
            <a:extLst>
              <a:ext uri="{FF2B5EF4-FFF2-40B4-BE49-F238E27FC236}">
                <a16:creationId xmlns:a16="http://schemas.microsoft.com/office/drawing/2014/main" id="{B4371A2B-8CB5-F96F-165B-706F62D6B345}"/>
              </a:ext>
            </a:extLst>
          </p:cNvPr>
          <p:cNvSpPr>
            <a:spLocks noGrp="1"/>
          </p:cNvSpPr>
          <p:nvPr>
            <p:ph idx="1"/>
          </p:nvPr>
        </p:nvSpPr>
        <p:spPr/>
        <p:txBody>
          <a:bodyPr/>
          <a:lstStyle/>
          <a:p>
            <a:r>
              <a:rPr lang="en-US" dirty="0"/>
              <a:t>Exhibit 3a – Category A Solutions Spreadsheet Amendment 09</a:t>
            </a:r>
          </a:p>
          <a:p>
            <a:r>
              <a:rPr lang="en-US" dirty="0"/>
              <a:t>Exhibit 3b – Category B Solutions Spreadsheet Amendment 09</a:t>
            </a:r>
          </a:p>
          <a:p>
            <a:r>
              <a:rPr lang="en-US" dirty="0"/>
              <a:t>Exhibit 3c – Category C Solutions Spreadsheet Amendment 09</a:t>
            </a:r>
          </a:p>
          <a:p>
            <a:r>
              <a:rPr lang="en-US" dirty="0"/>
              <a:t>Exhibit 4 – NAICS Size Standard Crosswalk Amendment 09</a:t>
            </a:r>
          </a:p>
          <a:p>
            <a:r>
              <a:rPr lang="en-US" dirty="0"/>
              <a:t>Exhibit 5 – C-SCRM Attestation Form Amendment 09</a:t>
            </a:r>
          </a:p>
        </p:txBody>
      </p:sp>
    </p:spTree>
    <p:extLst>
      <p:ext uri="{BB962C8B-B14F-4D97-AF65-F5344CB8AC3E}">
        <p14:creationId xmlns:p14="http://schemas.microsoft.com/office/powerpoint/2010/main" val="16623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EBFE-27A4-3D8F-A01E-1BDD35C18B03}"/>
              </a:ext>
            </a:extLst>
          </p:cNvPr>
          <p:cNvSpPr>
            <a:spLocks noGrp="1"/>
          </p:cNvSpPr>
          <p:nvPr>
            <p:ph type="title"/>
          </p:nvPr>
        </p:nvSpPr>
        <p:spPr/>
        <p:txBody>
          <a:bodyPr/>
          <a:lstStyle/>
          <a:p>
            <a:r>
              <a:rPr lang="en-US" dirty="0"/>
              <a:t>OST’s SEWP VI Support</a:t>
            </a:r>
          </a:p>
        </p:txBody>
      </p:sp>
      <p:sp>
        <p:nvSpPr>
          <p:cNvPr id="3" name="Content Placeholder 2">
            <a:extLst>
              <a:ext uri="{FF2B5EF4-FFF2-40B4-BE49-F238E27FC236}">
                <a16:creationId xmlns:a16="http://schemas.microsoft.com/office/drawing/2014/main" id="{6C87DD83-BCB9-712A-FC67-2D1808207DBC}"/>
              </a:ext>
            </a:extLst>
          </p:cNvPr>
          <p:cNvSpPr>
            <a:spLocks noGrp="1"/>
          </p:cNvSpPr>
          <p:nvPr>
            <p:ph idx="1"/>
          </p:nvPr>
        </p:nvSpPr>
        <p:spPr/>
        <p:txBody>
          <a:bodyPr>
            <a:normAutofit fontScale="92500" lnSpcReduction="20000"/>
          </a:bodyPr>
          <a:lstStyle/>
          <a:p>
            <a:r>
              <a:rPr lang="en-US" dirty="0"/>
              <a:t>We are currently supporting 19 active SEWP VI proposals</a:t>
            </a:r>
          </a:p>
          <a:p>
            <a:r>
              <a:rPr lang="en-US" dirty="0"/>
              <a:t>All of our proposals are within scope and on budget</a:t>
            </a:r>
          </a:p>
          <a:p>
            <a:r>
              <a:rPr lang="en-US" dirty="0"/>
              <a:t>OST warrants that we will not reuse proposal content from one proposal to another</a:t>
            </a:r>
          </a:p>
          <a:p>
            <a:r>
              <a:rPr lang="en-US" dirty="0"/>
              <a:t>We offer: </a:t>
            </a:r>
          </a:p>
          <a:p>
            <a:pPr lvl="1"/>
            <a:r>
              <a:rPr lang="en-US" dirty="0"/>
              <a:t>Color Reviews</a:t>
            </a:r>
          </a:p>
          <a:p>
            <a:pPr lvl="1"/>
            <a:r>
              <a:rPr lang="en-US" dirty="0"/>
              <a:t>Compliance Reviews</a:t>
            </a:r>
          </a:p>
          <a:p>
            <a:pPr lvl="1"/>
            <a:r>
              <a:rPr lang="en-US" dirty="0"/>
              <a:t>Proposal Management</a:t>
            </a:r>
          </a:p>
          <a:p>
            <a:pPr lvl="1"/>
            <a:r>
              <a:rPr lang="en-US" dirty="0"/>
              <a:t>Proposal Writing &amp; Editing</a:t>
            </a:r>
          </a:p>
          <a:p>
            <a:pPr lvl="1"/>
            <a:r>
              <a:rPr lang="en-US" dirty="0"/>
              <a:t>Graphics and DTP</a:t>
            </a:r>
          </a:p>
          <a:p>
            <a:pPr lvl="1"/>
            <a:r>
              <a:rPr lang="en-US" dirty="0"/>
              <a:t>Catalog Creation</a:t>
            </a:r>
          </a:p>
          <a:p>
            <a:r>
              <a:rPr lang="en-US" dirty="0"/>
              <a:t>Schedule a call to learn more about our support</a:t>
            </a:r>
          </a:p>
        </p:txBody>
      </p:sp>
    </p:spTree>
    <p:extLst>
      <p:ext uri="{BB962C8B-B14F-4D97-AF65-F5344CB8AC3E}">
        <p14:creationId xmlns:p14="http://schemas.microsoft.com/office/powerpoint/2010/main" val="131506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49827"/>
            <a:ext cx="3302866"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Next Steps </a:t>
            </a:r>
          </a:p>
          <a:p>
            <a:pPr>
              <a:lnSpc>
                <a:spcPct val="80000"/>
              </a:lnSpc>
            </a:pPr>
            <a:r>
              <a:rPr lang="en-US" sz="4800" b="1" dirty="0">
                <a:solidFill>
                  <a:schemeClr val="bg1"/>
                </a:solidFill>
                <a:latin typeface="+mj-lt"/>
              </a:rPr>
              <a:t>&amp; Resources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821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D3A9-9719-3528-87A6-E9F0A0A88B1A}"/>
              </a:ext>
            </a:extLst>
          </p:cNvPr>
          <p:cNvSpPr>
            <a:spLocks noGrp="1"/>
          </p:cNvSpPr>
          <p:nvPr>
            <p:ph type="title"/>
          </p:nvPr>
        </p:nvSpPr>
        <p:spPr/>
        <p:txBody>
          <a:bodyPr/>
          <a:lstStyle/>
          <a:p>
            <a:r>
              <a:rPr lang="en-US" dirty="0"/>
              <a:t>Next Steps &amp; Resources</a:t>
            </a:r>
          </a:p>
        </p:txBody>
      </p:sp>
      <p:sp>
        <p:nvSpPr>
          <p:cNvPr id="3" name="Content Placeholder 2">
            <a:extLst>
              <a:ext uri="{FF2B5EF4-FFF2-40B4-BE49-F238E27FC236}">
                <a16:creationId xmlns:a16="http://schemas.microsoft.com/office/drawing/2014/main" id="{3FB13C45-BF78-59AB-4FB5-5C13B48E9969}"/>
              </a:ext>
            </a:extLst>
          </p:cNvPr>
          <p:cNvSpPr>
            <a:spLocks noGrp="1"/>
          </p:cNvSpPr>
          <p:nvPr>
            <p:ph idx="1"/>
          </p:nvPr>
        </p:nvSpPr>
        <p:spPr/>
        <p:txBody>
          <a:bodyPr>
            <a:normAutofit fontScale="92500" lnSpcReduction="10000"/>
          </a:bodyPr>
          <a:lstStyle/>
          <a:p>
            <a:r>
              <a:rPr lang="en-US" dirty="0"/>
              <a:t>We provide gap analysis, color reviews, and proposal support.</a:t>
            </a:r>
          </a:p>
          <a:p>
            <a:r>
              <a:rPr lang="en-US" dirty="0"/>
              <a:t>Q&amp;A updates can be found here: </a:t>
            </a:r>
            <a:r>
              <a:rPr lang="en-US" dirty="0">
                <a:hlinkClick r:id="rId2"/>
              </a:rPr>
              <a:t>https://www.sewp.nasa.gov/sewpvi/</a:t>
            </a:r>
            <a:r>
              <a:rPr lang="en-US" dirty="0"/>
              <a:t> </a:t>
            </a:r>
          </a:p>
          <a:p>
            <a:r>
              <a:rPr lang="en-US" dirty="0"/>
              <a:t>We have a subcontractor portal where you can upload your capabilities for this opportunity and others: </a:t>
            </a:r>
          </a:p>
          <a:p>
            <a:pPr lvl="1"/>
            <a:r>
              <a:rPr lang="en-US" dirty="0">
                <a:hlinkClick r:id="rId3"/>
              </a:rPr>
              <a:t>https://www.ostglobalsolutions.com/teaming-partner-match-portal/</a:t>
            </a:r>
            <a:r>
              <a:rPr lang="en-US" dirty="0"/>
              <a:t> </a:t>
            </a:r>
          </a:p>
          <a:p>
            <a:r>
              <a:rPr lang="en-US" dirty="0"/>
              <a:t>We are happy to schedule time to discuss your SEWP VI bid:</a:t>
            </a:r>
          </a:p>
          <a:p>
            <a:pPr lvl="1"/>
            <a:r>
              <a:rPr lang="en-US" dirty="0">
                <a:hlinkClick r:id="rId4"/>
              </a:rPr>
              <a:t>https://calendly.com/ostglobalsolutions/bdconsulting?month=2023-09</a:t>
            </a:r>
            <a:r>
              <a:rPr lang="en-US" dirty="0"/>
              <a:t> </a:t>
            </a:r>
          </a:p>
          <a:p>
            <a:r>
              <a:rPr lang="en-US" dirty="0"/>
              <a:t>We regularly publish updates to major contracts through our newsletter and blog: </a:t>
            </a:r>
          </a:p>
          <a:p>
            <a:pPr lvl="1"/>
            <a:r>
              <a:rPr lang="en-US" dirty="0"/>
              <a:t>Blog: </a:t>
            </a:r>
            <a:r>
              <a:rPr lang="en-US" dirty="0">
                <a:hlinkClick r:id="rId5"/>
              </a:rPr>
              <a:t>https://www.ostglobalsolutions.com/blog/</a:t>
            </a:r>
            <a:r>
              <a:rPr lang="en-US" dirty="0"/>
              <a:t> </a:t>
            </a:r>
          </a:p>
          <a:p>
            <a:pPr lvl="1"/>
            <a:r>
              <a:rPr lang="en-US" dirty="0"/>
              <a:t>Newsletter sign up: </a:t>
            </a:r>
            <a:r>
              <a:rPr lang="en-US" dirty="0">
                <a:hlinkClick r:id="rId6"/>
              </a:rPr>
              <a:t>https://www.ostglobalsolutions.com/tag/email/</a:t>
            </a:r>
            <a:r>
              <a:rPr lang="en-US" dirty="0"/>
              <a:t> </a:t>
            </a:r>
          </a:p>
        </p:txBody>
      </p:sp>
    </p:spTree>
    <p:extLst>
      <p:ext uri="{BB962C8B-B14F-4D97-AF65-F5344CB8AC3E}">
        <p14:creationId xmlns:p14="http://schemas.microsoft.com/office/powerpoint/2010/main" val="110410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Let’s Partner in Winning Business</a:t>
            </a:r>
          </a:p>
        </p:txBody>
      </p:sp>
      <p:sp>
        <p:nvSpPr>
          <p:cNvPr id="4" name="Content Placeholder 4"/>
          <p:cNvSpPr txBox="1">
            <a:spLocks/>
          </p:cNvSpPr>
          <p:nvPr/>
        </p:nvSpPr>
        <p:spPr>
          <a:xfrm>
            <a:off x="3467492" y="2261213"/>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David Huff</a:t>
            </a:r>
          </a:p>
          <a:p>
            <a:r>
              <a:rPr lang="en-US" sz="1600" dirty="0"/>
              <a:t>CEO</a:t>
            </a:r>
          </a:p>
          <a:p>
            <a:pPr>
              <a:lnSpc>
                <a:spcPct val="150000"/>
              </a:lnSpc>
              <a:spcBef>
                <a:spcPts val="600"/>
              </a:spcBef>
            </a:pPr>
            <a:r>
              <a:rPr lang="en-US" sz="1600" b="1" dirty="0"/>
              <a:t>c: </a:t>
            </a:r>
            <a:r>
              <a:rPr lang="en-US" sz="1600" dirty="0"/>
              <a:t>513.316.0993</a:t>
            </a:r>
          </a:p>
          <a:p>
            <a:r>
              <a:rPr lang="en-US" sz="1600" b="1" dirty="0"/>
              <a:t>o: </a:t>
            </a:r>
            <a:r>
              <a:rPr lang="en-US" sz="1600" dirty="0"/>
              <a:t>301.769.6602</a:t>
            </a:r>
            <a:endParaRPr lang="en-US" sz="1600" b="1" dirty="0"/>
          </a:p>
          <a:p>
            <a:pPr>
              <a:spcBef>
                <a:spcPts val="600"/>
              </a:spcBef>
            </a:pPr>
            <a:r>
              <a:rPr lang="en-US" sz="1600" b="1" dirty="0"/>
              <a:t>e: </a:t>
            </a:r>
            <a:r>
              <a:rPr lang="en-US" sz="1600" dirty="0"/>
              <a:t>dhuff@ostglobalsolutions.com</a:t>
            </a:r>
            <a:endParaRPr lang="en-US" sz="1600" dirty="0">
              <a:solidFill>
                <a:srgbClr val="800000"/>
              </a:solidFill>
            </a:endParaRPr>
          </a:p>
          <a:p>
            <a:pPr lvl="1"/>
            <a:endParaRPr lang="en-US" sz="1600" dirty="0"/>
          </a:p>
        </p:txBody>
      </p:sp>
      <p:sp>
        <p:nvSpPr>
          <p:cNvPr id="6" name="Rectangle 5"/>
          <p:cNvSpPr/>
          <p:nvPr/>
        </p:nvSpPr>
        <p:spPr>
          <a:xfrm>
            <a:off x="910315" y="5032177"/>
            <a:ext cx="4562856" cy="833433"/>
          </a:xfrm>
          <a:prstGeom prst="rect">
            <a:avLst/>
          </a:prstGeom>
        </p:spPr>
        <p:txBody>
          <a:bodyPr wrap="square">
            <a:spAutoFit/>
          </a:bodyPr>
          <a:lstStyle/>
          <a:p>
            <a:pPr lvl="0">
              <a:lnSpc>
                <a:spcPct val="200000"/>
              </a:lnSpc>
            </a:pPr>
            <a:r>
              <a:rPr lang="en-US" sz="2800" b="1">
                <a:solidFill>
                  <a:schemeClr val="accent1"/>
                </a:solidFill>
                <a:latin typeface="+mn-lt"/>
              </a:rPr>
              <a:t>www.ostglobalsolutions.com</a:t>
            </a:r>
          </a:p>
        </p:txBody>
      </p:sp>
      <p:pic>
        <p:nvPicPr>
          <p:cNvPr id="9" name="Picture 8"/>
          <p:cNvPicPr>
            <a:picLocks noChangeAspect="1"/>
          </p:cNvPicPr>
          <p:nvPr/>
        </p:nvPicPr>
        <p:blipFill>
          <a:blip r:embed="rId3"/>
          <a:stretch>
            <a:fillRect/>
          </a:stretch>
        </p:blipFill>
        <p:spPr>
          <a:xfrm>
            <a:off x="8381106" y="1814474"/>
            <a:ext cx="3651477" cy="3120813"/>
          </a:xfrm>
          <a:prstGeom prst="rect">
            <a:avLst/>
          </a:prstGeom>
        </p:spPr>
      </p:pic>
      <p:pic>
        <p:nvPicPr>
          <p:cNvPr id="7" name="Picture 6" descr="A person in a suit&#10;&#10;Description automatically generated">
            <a:extLst>
              <a:ext uri="{FF2B5EF4-FFF2-40B4-BE49-F238E27FC236}">
                <a16:creationId xmlns:a16="http://schemas.microsoft.com/office/drawing/2014/main" id="{E95C1B1F-7CA7-E51A-250B-F26894F1A7CC}"/>
              </a:ext>
            </a:extLst>
          </p:cNvPr>
          <p:cNvPicPr>
            <a:picLocks noChangeAspect="1"/>
          </p:cNvPicPr>
          <p:nvPr/>
        </p:nvPicPr>
        <p:blipFill>
          <a:blip r:embed="rId4">
            <a:extLst>
              <a:ext uri="{28A0092B-C50C-407E-A947-70E740481C1C}">
                <a14:useLocalDpi xmlns:a14="http://schemas.microsoft.com/office/drawing/2010/main" val="0"/>
              </a:ext>
            </a:extLst>
          </a:blip>
          <a:srcRect b="12836"/>
          <a:stretch/>
        </p:blipFill>
        <p:spPr>
          <a:xfrm>
            <a:off x="1122411" y="2261213"/>
            <a:ext cx="1978744" cy="2335010"/>
          </a:xfrm>
          <a:prstGeom prst="rect">
            <a:avLst/>
          </a:prstGeom>
        </p:spPr>
      </p:pic>
    </p:spTree>
    <p:extLst>
      <p:ext uri="{BB962C8B-B14F-4D97-AF65-F5344CB8AC3E}">
        <p14:creationId xmlns:p14="http://schemas.microsoft.com/office/powerpoint/2010/main" val="17625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60144"/>
            <a:ext cx="3630844"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Offer Volume Changes </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1835639"/>
            <a:ext cx="845932" cy="845932"/>
          </a:xfrm>
          <a:prstGeom prst="rect">
            <a:avLst/>
          </a:prstGeom>
        </p:spPr>
      </p:pic>
    </p:spTree>
    <p:extLst>
      <p:ext uri="{BB962C8B-B14F-4D97-AF65-F5344CB8AC3E}">
        <p14:creationId xmlns:p14="http://schemas.microsoft.com/office/powerpoint/2010/main" val="38278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3576-4C0D-66C2-2B4C-6A2AF7AF63EE}"/>
              </a:ext>
            </a:extLst>
          </p:cNvPr>
          <p:cNvSpPr>
            <a:spLocks noGrp="1"/>
          </p:cNvSpPr>
          <p:nvPr>
            <p:ph type="title"/>
          </p:nvPr>
        </p:nvSpPr>
        <p:spPr/>
        <p:txBody>
          <a:bodyPr/>
          <a:lstStyle/>
          <a:p>
            <a:r>
              <a:rPr lang="en-US" dirty="0"/>
              <a:t>Offer Volume Changes</a:t>
            </a:r>
          </a:p>
        </p:txBody>
      </p:sp>
      <p:sp>
        <p:nvSpPr>
          <p:cNvPr id="3" name="Content Placeholder 2">
            <a:extLst>
              <a:ext uri="{FF2B5EF4-FFF2-40B4-BE49-F238E27FC236}">
                <a16:creationId xmlns:a16="http://schemas.microsoft.com/office/drawing/2014/main" id="{CC0F83AA-666E-571E-DDD2-A2F539FE4D56}"/>
              </a:ext>
            </a:extLst>
          </p:cNvPr>
          <p:cNvSpPr>
            <a:spLocks noGrp="1"/>
          </p:cNvSpPr>
          <p:nvPr>
            <p:ph idx="1"/>
          </p:nvPr>
        </p:nvSpPr>
        <p:spPr/>
        <p:txBody>
          <a:bodyPr>
            <a:normAutofit fontScale="77500" lnSpcReduction="20000"/>
          </a:bodyPr>
          <a:lstStyle/>
          <a:p>
            <a:pPr marL="285750" indent="-285750">
              <a:buFont typeface="Arial" panose="020B0604020202020204" pitchFamily="34" charset="0"/>
              <a:buChar char="•"/>
              <a:defRPr/>
            </a:pPr>
            <a:r>
              <a:rPr lang="en-US" sz="2800" dirty="0">
                <a:latin typeface="Gotham Rounded Book"/>
              </a:rPr>
              <a:t>Failure to provide a signed SF 1449 and acknowledgement of all subsequent solicitation amendments will result in the Offeror being eliminated from competition. </a:t>
            </a:r>
          </a:p>
          <a:p>
            <a:pPr marL="285750" indent="-285750">
              <a:buFont typeface="Arial" panose="020B0604020202020204" pitchFamily="34" charset="0"/>
              <a:buChar char="•"/>
              <a:defRPr/>
            </a:pPr>
            <a:r>
              <a:rPr lang="en-US" dirty="0"/>
              <a:t>Offeror’s subcontracting plan and </a:t>
            </a:r>
            <a:r>
              <a:rPr lang="en-US" dirty="0" err="1"/>
              <a:t>AbilityOne</a:t>
            </a:r>
            <a:r>
              <a:rPr lang="en-US" dirty="0"/>
              <a:t> Commitment Letter, if applicable: The </a:t>
            </a:r>
            <a:r>
              <a:rPr lang="en-US" dirty="0" err="1"/>
              <a:t>AbilityOne</a:t>
            </a:r>
            <a:r>
              <a:rPr lang="en-US" dirty="0"/>
              <a:t> Commitment Letter shall identify the POC from </a:t>
            </a:r>
            <a:r>
              <a:rPr lang="en-US" dirty="0" err="1"/>
              <a:t>SourceAmerica</a:t>
            </a:r>
            <a:r>
              <a:rPr lang="en-US" dirty="0"/>
              <a:t>/NIB and identify plans to subcontract with qualified nonprofit agencies for SEWP opportunities within identified NAICS Codes. </a:t>
            </a:r>
          </a:p>
          <a:p>
            <a:pPr marL="285750" indent="-285750">
              <a:buFont typeface="Arial" panose="020B0604020202020204" pitchFamily="34" charset="0"/>
              <a:buChar char="•"/>
              <a:defRPr/>
            </a:pPr>
            <a:r>
              <a:rPr lang="en-US" dirty="0"/>
              <a:t>To determine if an Offeror is responsible in accordance with FAR 9.104-1(a), Offeror is instructed to submit information which demonstrates its financial capability to perform the contract. Acceptable information includes: letters from certified United States banks  indicating the available amount of credit for the business and the company’s annual report. If a teaming arrangement, joint venture, or other business combination is contemplated, disclose each participant’s responsibility for financial management of the venture, funding requirements, limitation of liabilities, and any other information which describes the financial arrangement</a:t>
            </a:r>
          </a:p>
        </p:txBody>
      </p:sp>
    </p:spTree>
    <p:extLst>
      <p:ext uri="{BB962C8B-B14F-4D97-AF65-F5344CB8AC3E}">
        <p14:creationId xmlns:p14="http://schemas.microsoft.com/office/powerpoint/2010/main" val="343163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3263-3C9D-FACC-FDE2-3FB59774B7C7}"/>
              </a:ext>
            </a:extLst>
          </p:cNvPr>
          <p:cNvSpPr>
            <a:spLocks noGrp="1"/>
          </p:cNvSpPr>
          <p:nvPr>
            <p:ph type="title"/>
          </p:nvPr>
        </p:nvSpPr>
        <p:spPr/>
        <p:txBody>
          <a:bodyPr/>
          <a:lstStyle/>
          <a:p>
            <a:r>
              <a:rPr lang="en-US" dirty="0"/>
              <a:t>Minimum Experience Changes</a:t>
            </a:r>
          </a:p>
        </p:txBody>
      </p:sp>
      <p:sp>
        <p:nvSpPr>
          <p:cNvPr id="3" name="Content Placeholder 2">
            <a:extLst>
              <a:ext uri="{FF2B5EF4-FFF2-40B4-BE49-F238E27FC236}">
                <a16:creationId xmlns:a16="http://schemas.microsoft.com/office/drawing/2014/main" id="{7203484D-8DA7-1253-6D16-15B335B83433}"/>
              </a:ext>
            </a:extLst>
          </p:cNvPr>
          <p:cNvSpPr>
            <a:spLocks noGrp="1"/>
          </p:cNvSpPr>
          <p:nvPr>
            <p:ph idx="1"/>
          </p:nvPr>
        </p:nvSpPr>
        <p:spPr/>
        <p:txBody>
          <a:bodyPr>
            <a:normAutofit fontScale="62500" lnSpcReduction="20000"/>
          </a:bodyPr>
          <a:lstStyle/>
          <a:p>
            <a:r>
              <a:rPr lang="en-US" b="1" dirty="0"/>
              <a:t>Category A: </a:t>
            </a:r>
            <a:r>
              <a:rPr lang="en-US" dirty="0"/>
              <a:t>All Offerors shall complete Exhibit 3a- Category A Solutions Spreadsheet and propose technology solutions for </a:t>
            </a:r>
            <a:r>
              <a:rPr lang="en-US" dirty="0">
                <a:highlight>
                  <a:srgbClr val="FFFF00"/>
                </a:highlight>
              </a:rPr>
              <a:t>Technical Area 9a</a:t>
            </a:r>
            <a:r>
              <a:rPr lang="en-US" dirty="0"/>
              <a:t> [Product Based Services] and any four (4) of the eight (8) Mandatory Technical Areas listed below…</a:t>
            </a:r>
          </a:p>
          <a:p>
            <a:r>
              <a:rPr lang="en-US" dirty="0"/>
              <a:t>For Category B and C:</a:t>
            </a:r>
          </a:p>
          <a:p>
            <a:pPr lvl="1"/>
            <a:r>
              <a:rPr lang="en-US" dirty="0"/>
              <a:t>Each REP must be from a different project and must each address a different technical area per the given category. Each REP must be from a separate and distinct contract, task order, or project. A REP must be based on a single specific contract, single award IDIQ contract or blanket purchase agreement, or task order, but may not be based on a multiple award IDIQ contract.</a:t>
            </a:r>
          </a:p>
          <a:p>
            <a:pPr lvl="1"/>
            <a:r>
              <a:rPr lang="en-US" dirty="0"/>
              <a:t>The Government will not consider relevant experience on a newly- awarded contract that has no documented history (i.e., projects that have been under contract for less than six months prior to submission of offer). Offerors shall furnish relevant experience projects that are completed or ongoing within three (3) years of the solicitation release date to be considered recent and be from a different requirement. Subject to the requirements of 13 CFR 125.11, a small business concern that has been a member of a joint venture may elect to use the experience of the joint venture (whether or not the other joint venture partners were small business concerns) where the small business does not independently demonstrate past performance necessary for award. No additional information is requested in support of the Exhibit 1 REP template. Offerors shall only submit the total number of REPs as required for the proposed category and business size standard. For each REP, the Offeror shall provide a narrative that demonstrates the relevance of the work performed to the Technical Area being represented.</a:t>
            </a:r>
          </a:p>
          <a:p>
            <a:pPr lvl="1"/>
            <a:r>
              <a:rPr lang="en-US" dirty="0"/>
              <a:t>An Offeror may submit a single award IDIQ/BPA at the contract/agreement level for a single REP reference. However, Offerors are not permitted to submit a multiple award IDIQ/BPA as an individual REP. </a:t>
            </a:r>
          </a:p>
          <a:p>
            <a:pPr lvl="1"/>
            <a:r>
              <a:rPr lang="en-US" dirty="0"/>
              <a:t>Note: Exhibits 3(b) and 3(c) have been removed from the solicitation. The information in those exhibits will be captured post-award through the Technology Refreshment process as described in Section A.1.23. Technology Refreshment.</a:t>
            </a:r>
          </a:p>
        </p:txBody>
      </p:sp>
    </p:spTree>
    <p:extLst>
      <p:ext uri="{BB962C8B-B14F-4D97-AF65-F5344CB8AC3E}">
        <p14:creationId xmlns:p14="http://schemas.microsoft.com/office/powerpoint/2010/main" val="138851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F8B7-8D09-704F-4CC6-225ECAA4F818}"/>
              </a:ext>
            </a:extLst>
          </p:cNvPr>
          <p:cNvSpPr>
            <a:spLocks noGrp="1"/>
          </p:cNvSpPr>
          <p:nvPr>
            <p:ph type="title"/>
          </p:nvPr>
        </p:nvSpPr>
        <p:spPr/>
        <p:txBody>
          <a:bodyPr/>
          <a:lstStyle/>
          <a:p>
            <a:r>
              <a:rPr lang="en-US" dirty="0"/>
              <a:t>Minimum Experience Changes</a:t>
            </a:r>
          </a:p>
        </p:txBody>
      </p:sp>
      <p:sp>
        <p:nvSpPr>
          <p:cNvPr id="3" name="Content Placeholder 2">
            <a:extLst>
              <a:ext uri="{FF2B5EF4-FFF2-40B4-BE49-F238E27FC236}">
                <a16:creationId xmlns:a16="http://schemas.microsoft.com/office/drawing/2014/main" id="{1CFE461A-C270-4B42-ED7F-EF10FFD660FB}"/>
              </a:ext>
            </a:extLst>
          </p:cNvPr>
          <p:cNvSpPr>
            <a:spLocks noGrp="1"/>
          </p:cNvSpPr>
          <p:nvPr>
            <p:ph idx="1"/>
          </p:nvPr>
        </p:nvSpPr>
        <p:spPr/>
        <p:txBody>
          <a:bodyPr>
            <a:normAutofit fontScale="85000" lnSpcReduction="20000"/>
          </a:bodyPr>
          <a:lstStyle/>
          <a:p>
            <a:r>
              <a:rPr lang="en-US" dirty="0"/>
              <a:t>Category B</a:t>
            </a:r>
          </a:p>
          <a:p>
            <a:pPr lvl="1"/>
            <a:r>
              <a:rPr lang="en-US" dirty="0"/>
              <a:t>For Small Businesses (inclusive of first- tier subcontractors, if applicable): A total of three different REPs from different mandatory experience technical areas shall be submitted. </a:t>
            </a:r>
          </a:p>
          <a:p>
            <a:pPr lvl="1"/>
            <a:r>
              <a:rPr lang="en-US" dirty="0"/>
              <a:t>For Mentor-Protégé Joint Ventures, one of the REPs from different mandatory experience technical areas shall be submitted from the Protégé or the Mentor-Protégé Joint Venture itself. Each Protégé or Mentor-Protégé Joint Venture project need only have a minimum of $2.5M in total value size of a single order or contract. </a:t>
            </a:r>
          </a:p>
          <a:p>
            <a:pPr lvl="1"/>
            <a:r>
              <a:rPr lang="en-US" dirty="0"/>
              <a:t>For HUBZone, VOSB, SDVOSB, WOSB, EDWOSB, 8a offerors (inclusive of first-tier subcontractors, if applicable): A total of two different REPs from different mandatory experience technical areas shall be submitted. Each Project must have had a minimum of $4M in total value size of a single order or contract and must be described using the Exhibit 1 REP template. For offerors submitting as HUBZone, VOSB, SDVOSB, WOSB, or EDWOSB Joint Ventures, one of the REPs from different mandatory experience technical areas shall be submitted from the HUBZone, VOSB, SDVOSB, WOSB, or EDWOSB partner, or the Joint Venture itself. The HUBZone, VOSB, SDVOSB, WOSB, or EDWOSB partner project, or Joint Venture project need only have a minimum of $2M in total value size of a single order or contract. </a:t>
            </a:r>
          </a:p>
        </p:txBody>
      </p:sp>
    </p:spTree>
    <p:extLst>
      <p:ext uri="{BB962C8B-B14F-4D97-AF65-F5344CB8AC3E}">
        <p14:creationId xmlns:p14="http://schemas.microsoft.com/office/powerpoint/2010/main" val="250542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8A02-5C29-5A38-C96F-1372F7B4B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4C35B-98EA-93F0-98D3-BC4180711EA7}"/>
              </a:ext>
            </a:extLst>
          </p:cNvPr>
          <p:cNvSpPr>
            <a:spLocks noGrp="1"/>
          </p:cNvSpPr>
          <p:nvPr>
            <p:ph type="title"/>
          </p:nvPr>
        </p:nvSpPr>
        <p:spPr/>
        <p:txBody>
          <a:bodyPr/>
          <a:lstStyle/>
          <a:p>
            <a:r>
              <a:rPr lang="en-US" dirty="0"/>
              <a:t>Minimum Experience Changes</a:t>
            </a:r>
          </a:p>
        </p:txBody>
      </p:sp>
      <p:sp>
        <p:nvSpPr>
          <p:cNvPr id="3" name="Content Placeholder 2">
            <a:extLst>
              <a:ext uri="{FF2B5EF4-FFF2-40B4-BE49-F238E27FC236}">
                <a16:creationId xmlns:a16="http://schemas.microsoft.com/office/drawing/2014/main" id="{300F5D6B-E674-292C-7CFC-4C3C94EB5354}"/>
              </a:ext>
            </a:extLst>
          </p:cNvPr>
          <p:cNvSpPr>
            <a:spLocks noGrp="1"/>
          </p:cNvSpPr>
          <p:nvPr>
            <p:ph idx="1"/>
          </p:nvPr>
        </p:nvSpPr>
        <p:spPr/>
        <p:txBody>
          <a:bodyPr>
            <a:normAutofit fontScale="77500" lnSpcReduction="20000"/>
          </a:bodyPr>
          <a:lstStyle/>
          <a:p>
            <a:r>
              <a:rPr lang="en-US" dirty="0"/>
              <a:t>Category C</a:t>
            </a:r>
          </a:p>
          <a:p>
            <a:pPr lvl="1"/>
            <a:r>
              <a:rPr lang="en-US" dirty="0"/>
              <a:t>For Small Businesses (inclusive of first-tier subcontractors, if applicable): A total of three different REPs from different mandatory experience technical areas shall be submitted. Each Project must have had a minimum of $2M in total value size of a single order or contract and must be described using the Exhibit 1 REP template. </a:t>
            </a:r>
          </a:p>
          <a:p>
            <a:pPr lvl="1"/>
            <a:r>
              <a:rPr lang="en-US" dirty="0"/>
              <a:t>For Mentor-Protégé Joint Ventures, one of the REPs from different mandatory experience technical areas shall be submitted from the Protégé or Mentor-Protégé Joint Venture itself. Each Protégé or Mentor-Protégé Joint Venture project need only have a minimum of $1M in total value size of a single order or contract. </a:t>
            </a:r>
          </a:p>
          <a:p>
            <a:pPr lvl="1"/>
            <a:r>
              <a:rPr lang="en-US" dirty="0"/>
              <a:t>For HUBZone, VOSB, SDVOSB, WOSB, EDWOSB, 8a, offerors (inclusive of first-tier subcontractors, if applicable): A total of two different REPs from different mandatory experience technical areas shall be submitted. Each Project must have had a minimum of $2M in total value size of a single order or contract and must be described using the Exhibit 1 REP template. </a:t>
            </a:r>
          </a:p>
          <a:p>
            <a:pPr lvl="1"/>
            <a:r>
              <a:rPr lang="en-US" dirty="0"/>
              <a:t>For offerors submitting as HUBZone, VOSB, SDVOSB, WOSB, or EDWOSB Joint Ventures, one of the REPs from different mandatory experience technical areas shall be submitted from the HUBZone, VOSB, SDVOSB, WOSB, or EDWOSB partner, or the Joint Venture itself. The HUBZone, VOSB, SDVOSB, WOSB, or EDWOSB partner project, or Joint Venture project need only have a minimum of $1M in total value size of a single order or contract. </a:t>
            </a:r>
          </a:p>
          <a:p>
            <a:pPr lvl="1"/>
            <a:endParaRPr lang="en-US" dirty="0"/>
          </a:p>
        </p:txBody>
      </p:sp>
    </p:spTree>
    <p:extLst>
      <p:ext uri="{BB962C8B-B14F-4D97-AF65-F5344CB8AC3E}">
        <p14:creationId xmlns:p14="http://schemas.microsoft.com/office/powerpoint/2010/main" val="276699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2769214"/>
            <a:ext cx="4067464" cy="2470805"/>
          </a:xfrm>
          <a:prstGeom prst="rect">
            <a:avLst/>
          </a:prstGeom>
          <a:noFill/>
        </p:spPr>
        <p:txBody>
          <a:bodyPr wrap="square" rtlCol="0" anchor="ctr">
            <a:spAutoFit/>
          </a:bodyPr>
          <a:lstStyle/>
          <a:p>
            <a:pPr>
              <a:lnSpc>
                <a:spcPct val="80000"/>
              </a:lnSpc>
            </a:pPr>
            <a:r>
              <a:rPr lang="en-US" sz="4800" b="1" dirty="0">
                <a:solidFill>
                  <a:schemeClr val="bg1"/>
                </a:solidFill>
                <a:latin typeface="+mj-lt"/>
              </a:rPr>
              <a:t>Past Performance Volume Changes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1835639"/>
            <a:ext cx="845932" cy="845932"/>
          </a:xfrm>
          <a:prstGeom prst="rect">
            <a:avLst/>
          </a:prstGeom>
        </p:spPr>
      </p:pic>
    </p:spTree>
    <p:extLst>
      <p:ext uri="{BB962C8B-B14F-4D97-AF65-F5344CB8AC3E}">
        <p14:creationId xmlns:p14="http://schemas.microsoft.com/office/powerpoint/2010/main" val="6618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214B-8607-BFD3-AC50-42503E8260EB}"/>
              </a:ext>
            </a:extLst>
          </p:cNvPr>
          <p:cNvSpPr>
            <a:spLocks noGrp="1"/>
          </p:cNvSpPr>
          <p:nvPr>
            <p:ph type="title"/>
          </p:nvPr>
        </p:nvSpPr>
        <p:spPr/>
        <p:txBody>
          <a:bodyPr>
            <a:normAutofit/>
          </a:bodyPr>
          <a:lstStyle/>
          <a:p>
            <a:r>
              <a:rPr lang="en-US" dirty="0"/>
              <a:t>Past Performance Changes</a:t>
            </a:r>
          </a:p>
        </p:txBody>
      </p:sp>
      <p:sp>
        <p:nvSpPr>
          <p:cNvPr id="3" name="Content Placeholder 2">
            <a:extLst>
              <a:ext uri="{FF2B5EF4-FFF2-40B4-BE49-F238E27FC236}">
                <a16:creationId xmlns:a16="http://schemas.microsoft.com/office/drawing/2014/main" id="{8E6B6F3F-43A9-2581-D1DF-5F5C3A317F17}"/>
              </a:ext>
            </a:extLst>
          </p:cNvPr>
          <p:cNvSpPr>
            <a:spLocks noGrp="1"/>
          </p:cNvSpPr>
          <p:nvPr>
            <p:ph idx="1"/>
          </p:nvPr>
        </p:nvSpPr>
        <p:spPr>
          <a:xfrm>
            <a:off x="838200" y="1825624"/>
            <a:ext cx="10515600" cy="4585449"/>
          </a:xfrm>
        </p:spPr>
        <p:txBody>
          <a:bodyPr>
            <a:normAutofit lnSpcReduction="10000"/>
          </a:bodyPr>
          <a:lstStyle/>
          <a:p>
            <a:r>
              <a:rPr lang="en-US" dirty="0"/>
              <a:t>The offeror must provide past performance submissions as it relates to the SEWP VI in scope NAICS code being used for competition at the master contract level, as noted on the SF1449. </a:t>
            </a:r>
          </a:p>
          <a:p>
            <a:r>
              <a:rPr lang="en-US" dirty="0"/>
              <a:t>If the NAICS code for the past performance submission does not match the Offeror’s NAICS code used on the SF1449 or for references that are not assigned a NAICS code (e.g., commercial contracts), the offeror shall include the description within the past performance volume that explains how the work performed relates to the NAICS code used to compete as noted on the SF1449. </a:t>
            </a:r>
          </a:p>
          <a:p>
            <a:r>
              <a:rPr lang="en-US" dirty="0"/>
              <a:t>An Offeror that has relevant past performance but fails to provide the minimum requirements of the past performance volume will result in the contractor being excluded from competition. </a:t>
            </a:r>
          </a:p>
        </p:txBody>
      </p:sp>
    </p:spTree>
    <p:extLst>
      <p:ext uri="{BB962C8B-B14F-4D97-AF65-F5344CB8AC3E}">
        <p14:creationId xmlns:p14="http://schemas.microsoft.com/office/powerpoint/2010/main" val="3809355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11728</TotalTime>
  <Words>3022</Words>
  <Application>Microsoft Office PowerPoint</Application>
  <PresentationFormat>Widescreen</PresentationFormat>
  <Paragraphs>119</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Gotham Rounded Book</vt:lpstr>
      <vt:lpstr>Symbol</vt:lpstr>
      <vt:lpstr>Wingdings</vt:lpstr>
      <vt:lpstr>Office Theme</vt:lpstr>
      <vt:lpstr>SEWP VI  Amendments 8 &amp; 9</vt:lpstr>
      <vt:lpstr>OST’s SEWP VI Support</vt:lpstr>
      <vt:lpstr>PowerPoint Presentation</vt:lpstr>
      <vt:lpstr>Offer Volume Changes</vt:lpstr>
      <vt:lpstr>Minimum Experience Changes</vt:lpstr>
      <vt:lpstr>Minimum Experience Changes</vt:lpstr>
      <vt:lpstr>Minimum Experience Changes</vt:lpstr>
      <vt:lpstr>PowerPoint Presentation</vt:lpstr>
      <vt:lpstr>Past Performance Changes</vt:lpstr>
      <vt:lpstr>Past Performance Changes</vt:lpstr>
      <vt:lpstr>Past Performance Changes</vt:lpstr>
      <vt:lpstr>PowerPoint Presentation</vt:lpstr>
      <vt:lpstr>Mission Suitability Changes</vt:lpstr>
      <vt:lpstr>Technical Approach Changes</vt:lpstr>
      <vt:lpstr>Acquisition Objectives (for reference)</vt:lpstr>
      <vt:lpstr>Management Approach Changes</vt:lpstr>
      <vt:lpstr>Management Approach Changes</vt:lpstr>
      <vt:lpstr>Management Approach Changes</vt:lpstr>
      <vt:lpstr>Amendment 9: Updated Forms</vt:lpstr>
      <vt:lpstr>PowerPoint Presentation</vt:lpstr>
      <vt:lpstr>Next Steps &amp; Resources</vt:lpstr>
      <vt:lpstr>Let’s Partner in Winning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Performance Indicators</dc:title>
  <dc:creator>Olessia Taylor</dc:creator>
  <cp:lastModifiedBy>David Huff</cp:lastModifiedBy>
  <cp:revision>341</cp:revision>
  <dcterms:created xsi:type="dcterms:W3CDTF">2017-02-09T21:07:21Z</dcterms:created>
  <dcterms:modified xsi:type="dcterms:W3CDTF">2024-12-04T17:19:39Z</dcterms:modified>
</cp:coreProperties>
</file>