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592" r:id="rId3"/>
    <p:sldId id="632" r:id="rId4"/>
    <p:sldId id="640" r:id="rId5"/>
    <p:sldId id="657" r:id="rId6"/>
    <p:sldId id="658" r:id="rId7"/>
    <p:sldId id="659" r:id="rId8"/>
    <p:sldId id="660" r:id="rId9"/>
    <p:sldId id="628" r:id="rId10"/>
    <p:sldId id="630" r:id="rId11"/>
    <p:sldId id="636" r:id="rId12"/>
    <p:sldId id="633" r:id="rId13"/>
    <p:sldId id="639" r:id="rId14"/>
    <p:sldId id="634" r:id="rId15"/>
    <p:sldId id="635" r:id="rId16"/>
    <p:sldId id="656" r:id="rId17"/>
    <p:sldId id="646" r:id="rId18"/>
    <p:sldId id="650" r:id="rId19"/>
    <p:sldId id="641" r:id="rId20"/>
    <p:sldId id="346" r:id="rId21"/>
    <p:sldId id="348" r:id="rId22"/>
    <p:sldId id="4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788"/>
    <a:srgbClr val="AEC9E4"/>
    <a:srgbClr val="7BA7D3"/>
    <a:srgbClr val="3D7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C2640-168E-42EF-918B-75658B9F19E6}" v="13" dt="2025-04-22T14:54:59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6" autoAdjust="0"/>
    <p:restoredTop sz="96196" autoAdjust="0"/>
  </p:normalViewPr>
  <p:slideViewPr>
    <p:cSldViewPr snapToGrid="0">
      <p:cViewPr varScale="1">
        <p:scale>
          <a:sx n="95" d="100"/>
          <a:sy n="95" d="100"/>
        </p:scale>
        <p:origin x="9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uff" userId="1ac00f76-ff47-4288-bc4a-c21d8a947610" providerId="ADAL" clId="{6D1C2640-168E-42EF-918B-75658B9F19E6}"/>
    <pc:docChg chg="custSel modSld">
      <pc:chgData name="David Huff" userId="1ac00f76-ff47-4288-bc4a-c21d8a947610" providerId="ADAL" clId="{6D1C2640-168E-42EF-918B-75658B9F19E6}" dt="2025-04-22T14:54:59.865" v="70" actId="5793"/>
      <pc:docMkLst>
        <pc:docMk/>
      </pc:docMkLst>
      <pc:sldChg chg="modSp mod">
        <pc:chgData name="David Huff" userId="1ac00f76-ff47-4288-bc4a-c21d8a947610" providerId="ADAL" clId="{6D1C2640-168E-42EF-918B-75658B9F19E6}" dt="2025-04-22T14:52:13.424" v="41" actId="20577"/>
        <pc:sldMkLst>
          <pc:docMk/>
          <pc:sldMk cId="3611211958" sldId="256"/>
        </pc:sldMkLst>
        <pc:spChg chg="mod">
          <ac:chgData name="David Huff" userId="1ac00f76-ff47-4288-bc4a-c21d8a947610" providerId="ADAL" clId="{6D1C2640-168E-42EF-918B-75658B9F19E6}" dt="2025-04-22T14:52:13.424" v="41" actId="20577"/>
          <ac:spMkLst>
            <pc:docMk/>
            <pc:sldMk cId="3611211958" sldId="256"/>
            <ac:spMk id="2" creationId="{00000000-0000-0000-0000-000000000000}"/>
          </ac:spMkLst>
        </pc:spChg>
      </pc:sldChg>
      <pc:sldChg chg="modSp mod">
        <pc:chgData name="David Huff" userId="1ac00f76-ff47-4288-bc4a-c21d8a947610" providerId="ADAL" clId="{6D1C2640-168E-42EF-918B-75658B9F19E6}" dt="2025-04-22T14:54:03.602" v="52" actId="27636"/>
        <pc:sldMkLst>
          <pc:docMk/>
          <pc:sldMk cId="1458384635" sldId="634"/>
        </pc:sldMkLst>
        <pc:spChg chg="mod">
          <ac:chgData name="David Huff" userId="1ac00f76-ff47-4288-bc4a-c21d8a947610" providerId="ADAL" clId="{6D1C2640-168E-42EF-918B-75658B9F19E6}" dt="2025-04-22T14:54:03.602" v="52" actId="27636"/>
          <ac:spMkLst>
            <pc:docMk/>
            <pc:sldMk cId="1458384635" sldId="634"/>
            <ac:spMk id="3" creationId="{CDF08243-70BE-08E5-E66F-1DBE83829E46}"/>
          </ac:spMkLst>
        </pc:spChg>
      </pc:sldChg>
      <pc:sldChg chg="modSp mod">
        <pc:chgData name="David Huff" userId="1ac00f76-ff47-4288-bc4a-c21d8a947610" providerId="ADAL" clId="{6D1C2640-168E-42EF-918B-75658B9F19E6}" dt="2025-04-22T14:54:37.976" v="61" actId="403"/>
        <pc:sldMkLst>
          <pc:docMk/>
          <pc:sldMk cId="1830390744" sldId="635"/>
        </pc:sldMkLst>
        <pc:spChg chg="mod">
          <ac:chgData name="David Huff" userId="1ac00f76-ff47-4288-bc4a-c21d8a947610" providerId="ADAL" clId="{6D1C2640-168E-42EF-918B-75658B9F19E6}" dt="2025-04-22T14:54:37.976" v="61" actId="403"/>
          <ac:spMkLst>
            <pc:docMk/>
            <pc:sldMk cId="1830390744" sldId="635"/>
            <ac:spMk id="2" creationId="{C068426C-5D77-C093-70B0-8D67740208FD}"/>
          </ac:spMkLst>
        </pc:spChg>
        <pc:spChg chg="mod">
          <ac:chgData name="David Huff" userId="1ac00f76-ff47-4288-bc4a-c21d8a947610" providerId="ADAL" clId="{6D1C2640-168E-42EF-918B-75658B9F19E6}" dt="2025-04-22T14:54:29.682" v="60" actId="27636"/>
          <ac:spMkLst>
            <pc:docMk/>
            <pc:sldMk cId="1830390744" sldId="635"/>
            <ac:spMk id="3" creationId="{9F29E242-3710-3FAE-5130-C4009B942E88}"/>
          </ac:spMkLst>
        </pc:spChg>
      </pc:sldChg>
      <pc:sldChg chg="modSp mod">
        <pc:chgData name="David Huff" userId="1ac00f76-ff47-4288-bc4a-c21d8a947610" providerId="ADAL" clId="{6D1C2640-168E-42EF-918B-75658B9F19E6}" dt="2025-04-22T14:53:51.164" v="49" actId="2711"/>
        <pc:sldMkLst>
          <pc:docMk/>
          <pc:sldMk cId="66036406" sldId="639"/>
        </pc:sldMkLst>
        <pc:spChg chg="mod">
          <ac:chgData name="David Huff" userId="1ac00f76-ff47-4288-bc4a-c21d8a947610" providerId="ADAL" clId="{6D1C2640-168E-42EF-918B-75658B9F19E6}" dt="2025-04-22T14:53:51.164" v="49" actId="2711"/>
          <ac:spMkLst>
            <pc:docMk/>
            <pc:sldMk cId="66036406" sldId="639"/>
            <ac:spMk id="2" creationId="{DF3A0367-4639-D0DE-8654-216808FD7B89}"/>
          </ac:spMkLst>
        </pc:spChg>
      </pc:sldChg>
      <pc:sldChg chg="modSp mod">
        <pc:chgData name="David Huff" userId="1ac00f76-ff47-4288-bc4a-c21d8a947610" providerId="ADAL" clId="{6D1C2640-168E-42EF-918B-75658B9F19E6}" dt="2025-04-22T14:54:59.865" v="70" actId="5793"/>
        <pc:sldMkLst>
          <pc:docMk/>
          <pc:sldMk cId="2567836425" sldId="656"/>
        </pc:sldMkLst>
        <pc:spChg chg="mod">
          <ac:chgData name="David Huff" userId="1ac00f76-ff47-4288-bc4a-c21d8a947610" providerId="ADAL" clId="{6D1C2640-168E-42EF-918B-75658B9F19E6}" dt="2025-04-22T14:54:44.592" v="63" actId="403"/>
          <ac:spMkLst>
            <pc:docMk/>
            <pc:sldMk cId="2567836425" sldId="656"/>
            <ac:spMk id="2" creationId="{C7036A73-FFB7-1AFE-A4A6-082FF0ED0BFB}"/>
          </ac:spMkLst>
        </pc:spChg>
        <pc:spChg chg="mod">
          <ac:chgData name="David Huff" userId="1ac00f76-ff47-4288-bc4a-c21d8a947610" providerId="ADAL" clId="{6D1C2640-168E-42EF-918B-75658B9F19E6}" dt="2025-04-22T14:54:59.865" v="70" actId="5793"/>
          <ac:spMkLst>
            <pc:docMk/>
            <pc:sldMk cId="2567836425" sldId="656"/>
            <ac:spMk id="3" creationId="{801FB8AF-0BB5-D53E-931A-BDE537A972DA}"/>
          </ac:spMkLst>
        </pc:spChg>
      </pc:sldChg>
      <pc:sldChg chg="modSp mod">
        <pc:chgData name="David Huff" userId="1ac00f76-ff47-4288-bc4a-c21d8a947610" providerId="ADAL" clId="{6D1C2640-168E-42EF-918B-75658B9F19E6}" dt="2025-04-22T14:52:44.498" v="47" actId="12"/>
        <pc:sldMkLst>
          <pc:docMk/>
          <pc:sldMk cId="3967362498" sldId="657"/>
        </pc:sldMkLst>
        <pc:spChg chg="mod">
          <ac:chgData name="David Huff" userId="1ac00f76-ff47-4288-bc4a-c21d8a947610" providerId="ADAL" clId="{6D1C2640-168E-42EF-918B-75658B9F19E6}" dt="2025-04-22T14:52:44.498" v="47" actId="12"/>
          <ac:spMkLst>
            <pc:docMk/>
            <pc:sldMk cId="3967362498" sldId="657"/>
            <ac:spMk id="3" creationId="{9A6D0D15-4A3C-50A9-638D-18B077D87E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618CB-A86C-4B81-9F8A-B448D9D67A86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2E25-E1A6-431C-AF44-8350D0668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52E25-E1A6-431C-AF44-8350D06682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4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52E25-E1A6-431C-AF44-8350D06682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7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F3608-5351-4851-9743-701E3CE2BA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5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ostglobalsolutions.com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/>
          <a:stretch/>
        </p:blipFill>
        <p:spPr>
          <a:xfrm>
            <a:off x="-1028" y="-13324"/>
            <a:ext cx="1219199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226233" y="5381104"/>
            <a:ext cx="5964737" cy="681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226233" y="5038896"/>
            <a:ext cx="5965767" cy="3480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226232" y="2749802"/>
            <a:ext cx="5964737" cy="22890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38623" y="3011208"/>
            <a:ext cx="4574257" cy="883141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3" y="4015046"/>
            <a:ext cx="4184073" cy="723209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</a:p>
          <a:p>
            <a:r>
              <a:rPr lang="en-US" dirty="0"/>
              <a:t>11/11/2017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4064922" y="620500"/>
            <a:ext cx="538925" cy="5266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872837" y="1649221"/>
            <a:ext cx="382151" cy="37259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7603154" y="5882802"/>
            <a:ext cx="321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7361 Calhoun Place, Suite 560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Rockville, MD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service@ostglobalsolutions.com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301.384.3350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 www.ostglobalsolutions.com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1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234"/>
            <a:ext cx="8331679" cy="9898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B81C2-0E08-DA71-978C-77350B12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32" y="361616"/>
            <a:ext cx="2097368" cy="8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09938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099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8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488"/>
            <a:ext cx="8271294" cy="989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1C25A-E445-9C0F-0932-B4D8B0E9E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32" y="361616"/>
            <a:ext cx="2097368" cy="8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7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62732"/>
            <a:ext cx="8338718" cy="1006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0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00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BDCA4-D7C7-2598-E700-F696EE1EE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32" y="361616"/>
            <a:ext cx="2097368" cy="8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803" y="304740"/>
            <a:ext cx="8274450" cy="1006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F2C78-57DD-1215-4F63-E0BF696F8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432" y="361616"/>
            <a:ext cx="2097368" cy="8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2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70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/>
          <p:cNvGrpSpPr/>
          <p:nvPr userDrawn="1"/>
        </p:nvGrpSpPr>
        <p:grpSpPr>
          <a:xfrm>
            <a:off x="4566458" y="4009606"/>
            <a:ext cx="7616198" cy="2843382"/>
            <a:chOff x="4574771" y="4001293"/>
            <a:chExt cx="7616198" cy="2843382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77" t="67261"/>
            <a:stretch/>
          </p:blipFill>
          <p:spPr>
            <a:xfrm>
              <a:off x="5311832" y="4563686"/>
              <a:ext cx="6879137" cy="2280989"/>
            </a:xfrm>
            <a:prstGeom prst="rect">
              <a:avLst/>
            </a:prstGeom>
          </p:spPr>
        </p:pic>
        <p:sp>
          <p:nvSpPr>
            <p:cNvPr id="1029" name="Rectangle 1028"/>
            <p:cNvSpPr/>
            <p:nvPr userDrawn="1"/>
          </p:nvSpPr>
          <p:spPr>
            <a:xfrm>
              <a:off x="4574771" y="4001293"/>
              <a:ext cx="2757054" cy="2817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508567" y="4488873"/>
              <a:ext cx="3042458" cy="822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287" y="296490"/>
            <a:ext cx="8230075" cy="987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AutoShape 8" descr="https://thumbs1.dreamstime.com/x/abstract-technology-background-various-technological-elements-innovation-56221148.jpg"/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TextBox 1031"/>
          <p:cNvSpPr txBox="1"/>
          <p:nvPr userDrawn="1"/>
        </p:nvSpPr>
        <p:spPr>
          <a:xfrm>
            <a:off x="9472475" y="6240557"/>
            <a:ext cx="2425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www.ostglobalsolutions.com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-1055" y="1589155"/>
            <a:ext cx="12199233" cy="570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 userDrawn="1"/>
        </p:nvSpPr>
        <p:spPr>
          <a:xfrm>
            <a:off x="0" y="1353091"/>
            <a:ext cx="12190970" cy="2386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TextBox 1034"/>
          <p:cNvSpPr txBox="1"/>
          <p:nvPr userDrawn="1"/>
        </p:nvSpPr>
        <p:spPr>
          <a:xfrm>
            <a:off x="268746" y="6271335"/>
            <a:ext cx="1429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2025 </a:t>
            </a:r>
            <a:r>
              <a:rPr lang="en-US" sz="1200" dirty="0">
                <a:solidFill>
                  <a:schemeClr val="accent4"/>
                </a:solidFill>
              </a:rPr>
              <a:t>|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fld id="{F7DBC657-E1B6-42FD-A789-7A4398F76148}" type="slidenum">
              <a:rPr lang="en-US" sz="1200" smtClean="0">
                <a:solidFill>
                  <a:schemeClr val="accent5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7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9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file://localhost/Users/bridget.skelly/Desktop/Extras/00_ICONS/Standards.png" TargetMode="External"/><Relationship Id="rId18" Type="http://schemas.openxmlformats.org/officeDocument/2006/relationships/image" Target="../media/image13.png"/><Relationship Id="rId3" Type="http://schemas.openxmlformats.org/officeDocument/2006/relationships/image" Target="/Users/bridget.skelly/Desktop/Technical-01.png" TargetMode="External"/><Relationship Id="rId7" Type="http://schemas.openxmlformats.org/officeDocument/2006/relationships/image" Target="file://localhost/Users/bridget.skelly/Desktop/Govt-01-01.png" TargetMode="External"/><Relationship Id="rId12" Type="http://schemas.openxmlformats.org/officeDocument/2006/relationships/image" Target="../media/image9.png"/><Relationship Id="rId17" Type="http://schemas.openxmlformats.org/officeDocument/2006/relationships/image" Target="/Users/bridget.skelly/Desktop/Intelligence-01.png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/Users/bridget.skelly/Desktop/Engineering-01.png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4.jpg"/><Relationship Id="rId4" Type="http://schemas.openxmlformats.org/officeDocument/2006/relationships/image" Target="../media/image5.png"/><Relationship Id="rId9" Type="http://schemas.openxmlformats.org/officeDocument/2006/relationships/image" Target="/Users/bridget.skelly/Desktop/Acquisition-01.png" TargetMode="Externa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3354" y="2998069"/>
            <a:ext cx="5422998" cy="1230517"/>
          </a:xfrm>
        </p:spPr>
        <p:txBody>
          <a:bodyPr>
            <a:noAutofit/>
          </a:bodyPr>
          <a:lstStyle/>
          <a:p>
            <a:r>
              <a:rPr lang="en-US" sz="3600" dirty="0"/>
              <a:t>Preparing for GSA Changes &amp; Rightsizing MAS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554" y="4535647"/>
            <a:ext cx="4184073" cy="725884"/>
          </a:xfrm>
        </p:spPr>
        <p:txBody>
          <a:bodyPr>
            <a:normAutofit/>
          </a:bodyPr>
          <a:lstStyle/>
          <a:p>
            <a:r>
              <a:rPr lang="en-US" dirty="0"/>
              <a:t>22 April 2025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3BE3EC-CA3A-4ED6-B17D-F2BAD3993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36" y="863728"/>
            <a:ext cx="3030834" cy="12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1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2F96-E48E-5ABE-9BEF-86D83D3A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Refresh 26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E91A-6B87-362A-699F-EF832E490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7999"/>
            <a:ext cx="7381875" cy="48097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the time of the option, MAS Contractors will not be eligible to exercise the option if the minimum sales requirement isn’t met.</a:t>
            </a:r>
          </a:p>
          <a:p>
            <a:r>
              <a:rPr lang="en-US" dirty="0"/>
              <a:t>GSA is automating their compliance to review regulatory compliance and delivery.</a:t>
            </a:r>
          </a:p>
          <a:p>
            <a:pPr lvl="1"/>
            <a:r>
              <a:rPr lang="en-US" dirty="0"/>
              <a:t>Understand when and how you need to switch to the new FCP Catalog System &amp; Submit a baseline modification.</a:t>
            </a:r>
          </a:p>
          <a:p>
            <a:pPr lvl="1"/>
            <a:r>
              <a:rPr lang="en-US" dirty="0"/>
              <a:t>Review your scorecards.</a:t>
            </a:r>
          </a:p>
          <a:p>
            <a:pPr lvl="1"/>
            <a:r>
              <a:rPr lang="en-US" dirty="0"/>
              <a:t>Deletion of SIN(s) including SBSA SIN(s).</a:t>
            </a:r>
          </a:p>
          <a:p>
            <a:r>
              <a:rPr lang="en-US" dirty="0"/>
              <a:t>Understand there will be future changes to SINs with low market demand. Submit your feedback to GSA.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60D9F9-8E74-414F-E6A2-4E165056A4B0}"/>
              </a:ext>
            </a:extLst>
          </p:cNvPr>
          <p:cNvGrpSpPr/>
          <p:nvPr/>
        </p:nvGrpSpPr>
        <p:grpSpPr>
          <a:xfrm>
            <a:off x="8220074" y="1777999"/>
            <a:ext cx="3698383" cy="3933825"/>
            <a:chOff x="3009901" y="1714501"/>
            <a:chExt cx="5043972" cy="5057773"/>
          </a:xfrm>
        </p:grpSpPr>
        <p:sp>
          <p:nvSpPr>
            <p:cNvPr id="5" name="Cross 4">
              <a:extLst>
                <a:ext uri="{FF2B5EF4-FFF2-40B4-BE49-F238E27FC236}">
                  <a16:creationId xmlns:a16="http://schemas.microsoft.com/office/drawing/2014/main" id="{20EC1721-6E98-34F7-6B5F-80FAA33907F2}"/>
                </a:ext>
              </a:extLst>
            </p:cNvPr>
            <p:cNvSpPr/>
            <p:nvPr/>
          </p:nvSpPr>
          <p:spPr>
            <a:xfrm>
              <a:off x="3838575" y="2552700"/>
              <a:ext cx="3383280" cy="3381375"/>
            </a:xfrm>
            <a:prstGeom prst="plus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1054E88-40B3-8821-E942-A1093C460D51}"/>
                </a:ext>
              </a:extLst>
            </p:cNvPr>
            <p:cNvSpPr/>
            <p:nvPr/>
          </p:nvSpPr>
          <p:spPr>
            <a:xfrm>
              <a:off x="4301966" y="1714501"/>
              <a:ext cx="2456498" cy="838199"/>
            </a:xfrm>
            <a:prstGeom prst="triangle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34A53FD8-055E-2F93-6CBD-7BB780DBD72B}"/>
                </a:ext>
              </a:extLst>
            </p:cNvPr>
            <p:cNvSpPr/>
            <p:nvPr/>
          </p:nvSpPr>
          <p:spPr>
            <a:xfrm flipV="1">
              <a:off x="4301966" y="5934075"/>
              <a:ext cx="2456498" cy="838199"/>
            </a:xfrm>
            <a:prstGeom prst="triangle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3274ED97-DC19-1BC8-1733-25610DF61DE4}"/>
                </a:ext>
              </a:extLst>
            </p:cNvPr>
            <p:cNvSpPr/>
            <p:nvPr/>
          </p:nvSpPr>
          <p:spPr>
            <a:xfrm rot="5400000" flipV="1">
              <a:off x="2200752" y="3824288"/>
              <a:ext cx="2456498" cy="838199"/>
            </a:xfrm>
            <a:prstGeom prst="triangle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7E0BBFF2-3B4A-762C-DDAB-46E6189971E4}"/>
                </a:ext>
              </a:extLst>
            </p:cNvPr>
            <p:cNvSpPr/>
            <p:nvPr/>
          </p:nvSpPr>
          <p:spPr>
            <a:xfrm rot="16200000" flipH="1" flipV="1">
              <a:off x="6406525" y="3824288"/>
              <a:ext cx="2456498" cy="838199"/>
            </a:xfrm>
            <a:prstGeom prst="triangle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uppieren 250">
            <a:extLst>
              <a:ext uri="{FF2B5EF4-FFF2-40B4-BE49-F238E27FC236}">
                <a16:creationId xmlns:a16="http://schemas.microsoft.com/office/drawing/2014/main" id="{9616D9DF-2458-F2FF-EE21-AEF3ED496B95}"/>
              </a:ext>
            </a:extLst>
          </p:cNvPr>
          <p:cNvGrpSpPr/>
          <p:nvPr/>
        </p:nvGrpSpPr>
        <p:grpSpPr bwMode="gray">
          <a:xfrm>
            <a:off x="9478111" y="2391098"/>
            <a:ext cx="1158414" cy="2309119"/>
            <a:chOff x="747544" y="1056958"/>
            <a:chExt cx="2518760" cy="4991417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BC34D8D-7F56-4F42-EA91-86A43B2B803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5063" y="5216525"/>
              <a:ext cx="2100263" cy="817563"/>
            </a:xfrm>
            <a:custGeom>
              <a:avLst/>
              <a:gdLst>
                <a:gd name="T0" fmla="*/ 1548 w 1608"/>
                <a:gd name="T1" fmla="*/ 478 h 626"/>
                <a:gd name="T2" fmla="*/ 1456 w 1608"/>
                <a:gd name="T3" fmla="*/ 276 h 626"/>
                <a:gd name="T4" fmla="*/ 1424 w 1608"/>
                <a:gd name="T5" fmla="*/ 172 h 626"/>
                <a:gd name="T6" fmla="*/ 1356 w 1608"/>
                <a:gd name="T7" fmla="*/ 32 h 626"/>
                <a:gd name="T8" fmla="*/ 1350 w 1608"/>
                <a:gd name="T9" fmla="*/ 28 h 626"/>
                <a:gd name="T10" fmla="*/ 1276 w 1608"/>
                <a:gd name="T11" fmla="*/ 0 h 626"/>
                <a:gd name="T12" fmla="*/ 1188 w 1608"/>
                <a:gd name="T13" fmla="*/ 48 h 626"/>
                <a:gd name="T14" fmla="*/ 902 w 1608"/>
                <a:gd name="T15" fmla="*/ 168 h 626"/>
                <a:gd name="T16" fmla="*/ 666 w 1608"/>
                <a:gd name="T17" fmla="*/ 276 h 626"/>
                <a:gd name="T18" fmla="*/ 418 w 1608"/>
                <a:gd name="T19" fmla="*/ 286 h 626"/>
                <a:gd name="T20" fmla="*/ 324 w 1608"/>
                <a:gd name="T21" fmla="*/ 306 h 626"/>
                <a:gd name="T22" fmla="*/ 120 w 1608"/>
                <a:gd name="T23" fmla="*/ 202 h 626"/>
                <a:gd name="T24" fmla="*/ 117 w 1608"/>
                <a:gd name="T25" fmla="*/ 220 h 626"/>
                <a:gd name="T26" fmla="*/ 106 w 1608"/>
                <a:gd name="T27" fmla="*/ 322 h 626"/>
                <a:gd name="T28" fmla="*/ 116 w 1608"/>
                <a:gd name="T29" fmla="*/ 384 h 626"/>
                <a:gd name="T30" fmla="*/ 76 w 1608"/>
                <a:gd name="T31" fmla="*/ 474 h 626"/>
                <a:gd name="T32" fmla="*/ 22 w 1608"/>
                <a:gd name="T33" fmla="*/ 566 h 626"/>
                <a:gd name="T34" fmla="*/ 16 w 1608"/>
                <a:gd name="T35" fmla="*/ 624 h 626"/>
                <a:gd name="T36" fmla="*/ 1608 w 1608"/>
                <a:gd name="T37" fmla="*/ 624 h 626"/>
                <a:gd name="T38" fmla="*/ 1548 w 1608"/>
                <a:gd name="T39" fmla="*/ 47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8" h="626">
                  <a:moveTo>
                    <a:pt x="1548" y="478"/>
                  </a:moveTo>
                  <a:cubicBezTo>
                    <a:pt x="1534" y="462"/>
                    <a:pt x="1456" y="296"/>
                    <a:pt x="1456" y="276"/>
                  </a:cubicBezTo>
                  <a:cubicBezTo>
                    <a:pt x="1456" y="256"/>
                    <a:pt x="1438" y="202"/>
                    <a:pt x="1424" y="172"/>
                  </a:cubicBezTo>
                  <a:cubicBezTo>
                    <a:pt x="1411" y="145"/>
                    <a:pt x="1382" y="54"/>
                    <a:pt x="1356" y="32"/>
                  </a:cubicBezTo>
                  <a:cubicBezTo>
                    <a:pt x="1354" y="30"/>
                    <a:pt x="1352" y="29"/>
                    <a:pt x="1350" y="28"/>
                  </a:cubicBezTo>
                  <a:cubicBezTo>
                    <a:pt x="1322" y="18"/>
                    <a:pt x="1276" y="0"/>
                    <a:pt x="1276" y="0"/>
                  </a:cubicBezTo>
                  <a:cubicBezTo>
                    <a:pt x="1276" y="0"/>
                    <a:pt x="1238" y="26"/>
                    <a:pt x="1188" y="48"/>
                  </a:cubicBezTo>
                  <a:cubicBezTo>
                    <a:pt x="1138" y="70"/>
                    <a:pt x="1048" y="90"/>
                    <a:pt x="902" y="168"/>
                  </a:cubicBezTo>
                  <a:cubicBezTo>
                    <a:pt x="756" y="246"/>
                    <a:pt x="742" y="254"/>
                    <a:pt x="666" y="276"/>
                  </a:cubicBezTo>
                  <a:cubicBezTo>
                    <a:pt x="590" y="298"/>
                    <a:pt x="540" y="308"/>
                    <a:pt x="418" y="286"/>
                  </a:cubicBezTo>
                  <a:cubicBezTo>
                    <a:pt x="418" y="286"/>
                    <a:pt x="384" y="322"/>
                    <a:pt x="324" y="306"/>
                  </a:cubicBezTo>
                  <a:cubicBezTo>
                    <a:pt x="264" y="290"/>
                    <a:pt x="164" y="286"/>
                    <a:pt x="120" y="202"/>
                  </a:cubicBezTo>
                  <a:cubicBezTo>
                    <a:pt x="120" y="202"/>
                    <a:pt x="119" y="209"/>
                    <a:pt x="117" y="220"/>
                  </a:cubicBezTo>
                  <a:cubicBezTo>
                    <a:pt x="113" y="251"/>
                    <a:pt x="106" y="315"/>
                    <a:pt x="106" y="322"/>
                  </a:cubicBezTo>
                  <a:cubicBezTo>
                    <a:pt x="106" y="332"/>
                    <a:pt x="122" y="382"/>
                    <a:pt x="116" y="384"/>
                  </a:cubicBezTo>
                  <a:cubicBezTo>
                    <a:pt x="110" y="386"/>
                    <a:pt x="84" y="460"/>
                    <a:pt x="76" y="474"/>
                  </a:cubicBezTo>
                  <a:cubicBezTo>
                    <a:pt x="68" y="488"/>
                    <a:pt x="44" y="536"/>
                    <a:pt x="22" y="566"/>
                  </a:cubicBezTo>
                  <a:cubicBezTo>
                    <a:pt x="0" y="596"/>
                    <a:pt x="8" y="622"/>
                    <a:pt x="16" y="624"/>
                  </a:cubicBezTo>
                  <a:cubicBezTo>
                    <a:pt x="24" y="626"/>
                    <a:pt x="1608" y="624"/>
                    <a:pt x="1608" y="624"/>
                  </a:cubicBezTo>
                  <a:cubicBezTo>
                    <a:pt x="1608" y="624"/>
                    <a:pt x="1562" y="494"/>
                    <a:pt x="1548" y="478"/>
                  </a:cubicBezTo>
                  <a:close/>
                </a:path>
              </a:pathLst>
            </a:custGeom>
            <a:solidFill>
              <a:srgbClr val="080808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41A7099-A996-1625-3156-BC05BD3FE7B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3121" y="3716338"/>
              <a:ext cx="1316417" cy="1049345"/>
            </a:xfrm>
            <a:custGeom>
              <a:avLst/>
              <a:gdLst>
                <a:gd name="T0" fmla="*/ 896 w 1015"/>
                <a:gd name="T1" fmla="*/ 637 h 810"/>
                <a:gd name="T2" fmla="*/ 638 w 1015"/>
                <a:gd name="T3" fmla="*/ 362 h 810"/>
                <a:gd name="T4" fmla="*/ 541 w 1015"/>
                <a:gd name="T5" fmla="*/ 272 h 810"/>
                <a:gd name="T6" fmla="*/ 468 w 1015"/>
                <a:gd name="T7" fmla="*/ 209 h 810"/>
                <a:gd name="T8" fmla="*/ 363 w 1015"/>
                <a:gd name="T9" fmla="*/ 111 h 810"/>
                <a:gd name="T10" fmla="*/ 204 w 1015"/>
                <a:gd name="T11" fmla="*/ 0 h 810"/>
                <a:gd name="T12" fmla="*/ 184 w 1015"/>
                <a:gd name="T13" fmla="*/ 58 h 810"/>
                <a:gd name="T14" fmla="*/ 8 w 1015"/>
                <a:gd name="T15" fmla="*/ 563 h 810"/>
                <a:gd name="T16" fmla="*/ 29 w 1015"/>
                <a:gd name="T17" fmla="*/ 618 h 810"/>
                <a:gd name="T18" fmla="*/ 338 w 1015"/>
                <a:gd name="T19" fmla="*/ 709 h 810"/>
                <a:gd name="T20" fmla="*/ 365 w 1015"/>
                <a:gd name="T21" fmla="*/ 690 h 810"/>
                <a:gd name="T22" fmla="*/ 503 w 1015"/>
                <a:gd name="T23" fmla="*/ 680 h 810"/>
                <a:gd name="T24" fmla="*/ 677 w 1015"/>
                <a:gd name="T25" fmla="*/ 721 h 810"/>
                <a:gd name="T26" fmla="*/ 725 w 1015"/>
                <a:gd name="T27" fmla="*/ 775 h 810"/>
                <a:gd name="T28" fmla="*/ 733 w 1015"/>
                <a:gd name="T29" fmla="*/ 791 h 810"/>
                <a:gd name="T30" fmla="*/ 871 w 1015"/>
                <a:gd name="T31" fmla="*/ 803 h 810"/>
                <a:gd name="T32" fmla="*/ 1000 w 1015"/>
                <a:gd name="T33" fmla="*/ 786 h 810"/>
                <a:gd name="T34" fmla="*/ 1015 w 1015"/>
                <a:gd name="T35" fmla="*/ 742 h 810"/>
                <a:gd name="T36" fmla="*/ 896 w 1015"/>
                <a:gd name="T37" fmla="*/ 637 h 810"/>
                <a:gd name="connsiteX0" fmla="*/ 8760 w 9932"/>
                <a:gd name="connsiteY0" fmla="*/ 7864 h 9925"/>
                <a:gd name="connsiteX1" fmla="*/ 6218 w 9932"/>
                <a:gd name="connsiteY1" fmla="*/ 4469 h 9925"/>
                <a:gd name="connsiteX2" fmla="*/ 5262 w 9932"/>
                <a:gd name="connsiteY2" fmla="*/ 3358 h 9925"/>
                <a:gd name="connsiteX3" fmla="*/ 4543 w 9932"/>
                <a:gd name="connsiteY3" fmla="*/ 2580 h 9925"/>
                <a:gd name="connsiteX4" fmla="*/ 3831 w 9932"/>
                <a:gd name="connsiteY4" fmla="*/ 649 h 9925"/>
                <a:gd name="connsiteX5" fmla="*/ 1942 w 9932"/>
                <a:gd name="connsiteY5" fmla="*/ 0 h 9925"/>
                <a:gd name="connsiteX6" fmla="*/ 1745 w 9932"/>
                <a:gd name="connsiteY6" fmla="*/ 716 h 9925"/>
                <a:gd name="connsiteX7" fmla="*/ 11 w 9932"/>
                <a:gd name="connsiteY7" fmla="*/ 6951 h 9925"/>
                <a:gd name="connsiteX8" fmla="*/ 218 w 9932"/>
                <a:gd name="connsiteY8" fmla="*/ 7630 h 9925"/>
                <a:gd name="connsiteX9" fmla="*/ 3262 w 9932"/>
                <a:gd name="connsiteY9" fmla="*/ 8753 h 9925"/>
                <a:gd name="connsiteX10" fmla="*/ 3528 w 9932"/>
                <a:gd name="connsiteY10" fmla="*/ 8519 h 9925"/>
                <a:gd name="connsiteX11" fmla="*/ 4888 w 9932"/>
                <a:gd name="connsiteY11" fmla="*/ 8395 h 9925"/>
                <a:gd name="connsiteX12" fmla="*/ 6602 w 9932"/>
                <a:gd name="connsiteY12" fmla="*/ 8901 h 9925"/>
                <a:gd name="connsiteX13" fmla="*/ 7075 w 9932"/>
                <a:gd name="connsiteY13" fmla="*/ 9568 h 9925"/>
                <a:gd name="connsiteX14" fmla="*/ 7154 w 9932"/>
                <a:gd name="connsiteY14" fmla="*/ 9765 h 9925"/>
                <a:gd name="connsiteX15" fmla="*/ 8513 w 9932"/>
                <a:gd name="connsiteY15" fmla="*/ 9914 h 9925"/>
                <a:gd name="connsiteX16" fmla="*/ 9784 w 9932"/>
                <a:gd name="connsiteY16" fmla="*/ 9704 h 9925"/>
                <a:gd name="connsiteX17" fmla="*/ 9932 w 9932"/>
                <a:gd name="connsiteY17" fmla="*/ 9160 h 9925"/>
                <a:gd name="connsiteX18" fmla="*/ 8760 w 9932"/>
                <a:gd name="connsiteY18" fmla="*/ 7864 h 9925"/>
                <a:gd name="connsiteX0" fmla="*/ 8819 w 9999"/>
                <a:gd name="connsiteY0" fmla="*/ 7923 h 10000"/>
                <a:gd name="connsiteX1" fmla="*/ 6260 w 9999"/>
                <a:gd name="connsiteY1" fmla="*/ 4503 h 10000"/>
                <a:gd name="connsiteX2" fmla="*/ 5297 w 9999"/>
                <a:gd name="connsiteY2" fmla="*/ 3383 h 10000"/>
                <a:gd name="connsiteX3" fmla="*/ 4989 w 9999"/>
                <a:gd name="connsiteY3" fmla="*/ 2168 h 10000"/>
                <a:gd name="connsiteX4" fmla="*/ 3856 w 9999"/>
                <a:gd name="connsiteY4" fmla="*/ 654 h 10000"/>
                <a:gd name="connsiteX5" fmla="*/ 1954 w 9999"/>
                <a:gd name="connsiteY5" fmla="*/ 0 h 10000"/>
                <a:gd name="connsiteX6" fmla="*/ 1756 w 9999"/>
                <a:gd name="connsiteY6" fmla="*/ 721 h 10000"/>
                <a:gd name="connsiteX7" fmla="*/ 10 w 9999"/>
                <a:gd name="connsiteY7" fmla="*/ 7004 h 10000"/>
                <a:gd name="connsiteX8" fmla="*/ 218 w 9999"/>
                <a:gd name="connsiteY8" fmla="*/ 7688 h 10000"/>
                <a:gd name="connsiteX9" fmla="*/ 3283 w 9999"/>
                <a:gd name="connsiteY9" fmla="*/ 8819 h 10000"/>
                <a:gd name="connsiteX10" fmla="*/ 3551 w 9999"/>
                <a:gd name="connsiteY10" fmla="*/ 8583 h 10000"/>
                <a:gd name="connsiteX11" fmla="*/ 4920 w 9999"/>
                <a:gd name="connsiteY11" fmla="*/ 8458 h 10000"/>
                <a:gd name="connsiteX12" fmla="*/ 6646 w 9999"/>
                <a:gd name="connsiteY12" fmla="*/ 8968 h 10000"/>
                <a:gd name="connsiteX13" fmla="*/ 7122 w 9999"/>
                <a:gd name="connsiteY13" fmla="*/ 9640 h 10000"/>
                <a:gd name="connsiteX14" fmla="*/ 7202 w 9999"/>
                <a:gd name="connsiteY14" fmla="*/ 9839 h 10000"/>
                <a:gd name="connsiteX15" fmla="*/ 8570 w 9999"/>
                <a:gd name="connsiteY15" fmla="*/ 9989 h 10000"/>
                <a:gd name="connsiteX16" fmla="*/ 9850 w 9999"/>
                <a:gd name="connsiteY16" fmla="*/ 9777 h 10000"/>
                <a:gd name="connsiteX17" fmla="*/ 9999 w 9999"/>
                <a:gd name="connsiteY17" fmla="*/ 9229 h 10000"/>
                <a:gd name="connsiteX18" fmla="*/ 8819 w 9999"/>
                <a:gd name="connsiteY18" fmla="*/ 7923 h 10000"/>
                <a:gd name="connsiteX0" fmla="*/ 8820 w 10000"/>
                <a:gd name="connsiteY0" fmla="*/ 7923 h 10000"/>
                <a:gd name="connsiteX1" fmla="*/ 6894 w 10000"/>
                <a:gd name="connsiteY1" fmla="*/ 4163 h 10000"/>
                <a:gd name="connsiteX2" fmla="*/ 5298 w 10000"/>
                <a:gd name="connsiteY2" fmla="*/ 3383 h 10000"/>
                <a:gd name="connsiteX3" fmla="*/ 4989 w 10000"/>
                <a:gd name="connsiteY3" fmla="*/ 2168 h 10000"/>
                <a:gd name="connsiteX4" fmla="*/ 3856 w 10000"/>
                <a:gd name="connsiteY4" fmla="*/ 654 h 10000"/>
                <a:gd name="connsiteX5" fmla="*/ 1954 w 10000"/>
                <a:gd name="connsiteY5" fmla="*/ 0 h 10000"/>
                <a:gd name="connsiteX6" fmla="*/ 1756 w 10000"/>
                <a:gd name="connsiteY6" fmla="*/ 721 h 10000"/>
                <a:gd name="connsiteX7" fmla="*/ 10 w 10000"/>
                <a:gd name="connsiteY7" fmla="*/ 7004 h 10000"/>
                <a:gd name="connsiteX8" fmla="*/ 218 w 10000"/>
                <a:gd name="connsiteY8" fmla="*/ 7688 h 10000"/>
                <a:gd name="connsiteX9" fmla="*/ 3283 w 10000"/>
                <a:gd name="connsiteY9" fmla="*/ 8819 h 10000"/>
                <a:gd name="connsiteX10" fmla="*/ 3551 w 10000"/>
                <a:gd name="connsiteY10" fmla="*/ 8583 h 10000"/>
                <a:gd name="connsiteX11" fmla="*/ 4920 w 10000"/>
                <a:gd name="connsiteY11" fmla="*/ 8458 h 10000"/>
                <a:gd name="connsiteX12" fmla="*/ 6647 w 10000"/>
                <a:gd name="connsiteY12" fmla="*/ 8968 h 10000"/>
                <a:gd name="connsiteX13" fmla="*/ 7123 w 10000"/>
                <a:gd name="connsiteY13" fmla="*/ 9640 h 10000"/>
                <a:gd name="connsiteX14" fmla="*/ 7203 w 10000"/>
                <a:gd name="connsiteY14" fmla="*/ 9839 h 10000"/>
                <a:gd name="connsiteX15" fmla="*/ 8571 w 10000"/>
                <a:gd name="connsiteY15" fmla="*/ 9989 h 10000"/>
                <a:gd name="connsiteX16" fmla="*/ 9851 w 10000"/>
                <a:gd name="connsiteY16" fmla="*/ 9777 h 10000"/>
                <a:gd name="connsiteX17" fmla="*/ 10000 w 10000"/>
                <a:gd name="connsiteY17" fmla="*/ 9229 h 10000"/>
                <a:gd name="connsiteX18" fmla="*/ 8820 w 10000"/>
                <a:gd name="connsiteY18" fmla="*/ 7923 h 10000"/>
                <a:gd name="connsiteX0" fmla="*/ 8820 w 10000"/>
                <a:gd name="connsiteY0" fmla="*/ 7923 h 10000"/>
                <a:gd name="connsiteX1" fmla="*/ 6894 w 10000"/>
                <a:gd name="connsiteY1" fmla="*/ 4163 h 10000"/>
                <a:gd name="connsiteX2" fmla="*/ 5967 w 10000"/>
                <a:gd name="connsiteY2" fmla="*/ 2770 h 10000"/>
                <a:gd name="connsiteX3" fmla="*/ 4989 w 10000"/>
                <a:gd name="connsiteY3" fmla="*/ 2168 h 10000"/>
                <a:gd name="connsiteX4" fmla="*/ 3856 w 10000"/>
                <a:gd name="connsiteY4" fmla="*/ 654 h 10000"/>
                <a:gd name="connsiteX5" fmla="*/ 1954 w 10000"/>
                <a:gd name="connsiteY5" fmla="*/ 0 h 10000"/>
                <a:gd name="connsiteX6" fmla="*/ 1756 w 10000"/>
                <a:gd name="connsiteY6" fmla="*/ 721 h 10000"/>
                <a:gd name="connsiteX7" fmla="*/ 10 w 10000"/>
                <a:gd name="connsiteY7" fmla="*/ 7004 h 10000"/>
                <a:gd name="connsiteX8" fmla="*/ 218 w 10000"/>
                <a:gd name="connsiteY8" fmla="*/ 7688 h 10000"/>
                <a:gd name="connsiteX9" fmla="*/ 3283 w 10000"/>
                <a:gd name="connsiteY9" fmla="*/ 8819 h 10000"/>
                <a:gd name="connsiteX10" fmla="*/ 3551 w 10000"/>
                <a:gd name="connsiteY10" fmla="*/ 8583 h 10000"/>
                <a:gd name="connsiteX11" fmla="*/ 4920 w 10000"/>
                <a:gd name="connsiteY11" fmla="*/ 8458 h 10000"/>
                <a:gd name="connsiteX12" fmla="*/ 6647 w 10000"/>
                <a:gd name="connsiteY12" fmla="*/ 8968 h 10000"/>
                <a:gd name="connsiteX13" fmla="*/ 7123 w 10000"/>
                <a:gd name="connsiteY13" fmla="*/ 9640 h 10000"/>
                <a:gd name="connsiteX14" fmla="*/ 7203 w 10000"/>
                <a:gd name="connsiteY14" fmla="*/ 9839 h 10000"/>
                <a:gd name="connsiteX15" fmla="*/ 8571 w 10000"/>
                <a:gd name="connsiteY15" fmla="*/ 9989 h 10000"/>
                <a:gd name="connsiteX16" fmla="*/ 9851 w 10000"/>
                <a:gd name="connsiteY16" fmla="*/ 9777 h 10000"/>
                <a:gd name="connsiteX17" fmla="*/ 10000 w 10000"/>
                <a:gd name="connsiteY17" fmla="*/ 9229 h 10000"/>
                <a:gd name="connsiteX18" fmla="*/ 8820 w 10000"/>
                <a:gd name="connsiteY18" fmla="*/ 7923 h 10000"/>
                <a:gd name="connsiteX0" fmla="*/ 9706 w 10000"/>
                <a:gd name="connsiteY0" fmla="*/ 7242 h 10000"/>
                <a:gd name="connsiteX1" fmla="*/ 6894 w 10000"/>
                <a:gd name="connsiteY1" fmla="*/ 4163 h 10000"/>
                <a:gd name="connsiteX2" fmla="*/ 5967 w 10000"/>
                <a:gd name="connsiteY2" fmla="*/ 2770 h 10000"/>
                <a:gd name="connsiteX3" fmla="*/ 4989 w 10000"/>
                <a:gd name="connsiteY3" fmla="*/ 2168 h 10000"/>
                <a:gd name="connsiteX4" fmla="*/ 3856 w 10000"/>
                <a:gd name="connsiteY4" fmla="*/ 654 h 10000"/>
                <a:gd name="connsiteX5" fmla="*/ 1954 w 10000"/>
                <a:gd name="connsiteY5" fmla="*/ 0 h 10000"/>
                <a:gd name="connsiteX6" fmla="*/ 1756 w 10000"/>
                <a:gd name="connsiteY6" fmla="*/ 721 h 10000"/>
                <a:gd name="connsiteX7" fmla="*/ 10 w 10000"/>
                <a:gd name="connsiteY7" fmla="*/ 7004 h 10000"/>
                <a:gd name="connsiteX8" fmla="*/ 218 w 10000"/>
                <a:gd name="connsiteY8" fmla="*/ 7688 h 10000"/>
                <a:gd name="connsiteX9" fmla="*/ 3283 w 10000"/>
                <a:gd name="connsiteY9" fmla="*/ 8819 h 10000"/>
                <a:gd name="connsiteX10" fmla="*/ 3551 w 10000"/>
                <a:gd name="connsiteY10" fmla="*/ 8583 h 10000"/>
                <a:gd name="connsiteX11" fmla="*/ 4920 w 10000"/>
                <a:gd name="connsiteY11" fmla="*/ 8458 h 10000"/>
                <a:gd name="connsiteX12" fmla="*/ 6647 w 10000"/>
                <a:gd name="connsiteY12" fmla="*/ 8968 h 10000"/>
                <a:gd name="connsiteX13" fmla="*/ 7123 w 10000"/>
                <a:gd name="connsiteY13" fmla="*/ 9640 h 10000"/>
                <a:gd name="connsiteX14" fmla="*/ 7203 w 10000"/>
                <a:gd name="connsiteY14" fmla="*/ 9839 h 10000"/>
                <a:gd name="connsiteX15" fmla="*/ 8571 w 10000"/>
                <a:gd name="connsiteY15" fmla="*/ 9989 h 10000"/>
                <a:gd name="connsiteX16" fmla="*/ 9851 w 10000"/>
                <a:gd name="connsiteY16" fmla="*/ 9777 h 10000"/>
                <a:gd name="connsiteX17" fmla="*/ 10000 w 10000"/>
                <a:gd name="connsiteY17" fmla="*/ 9229 h 10000"/>
                <a:gd name="connsiteX18" fmla="*/ 9706 w 10000"/>
                <a:gd name="connsiteY18" fmla="*/ 724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10000">
                  <a:moveTo>
                    <a:pt x="9706" y="7242"/>
                  </a:moveTo>
                  <a:cubicBezTo>
                    <a:pt x="9064" y="5989"/>
                    <a:pt x="7517" y="4908"/>
                    <a:pt x="6894" y="4163"/>
                  </a:cubicBezTo>
                  <a:cubicBezTo>
                    <a:pt x="6271" y="3418"/>
                    <a:pt x="6284" y="3102"/>
                    <a:pt x="5967" y="2770"/>
                  </a:cubicBezTo>
                  <a:cubicBezTo>
                    <a:pt x="5650" y="2438"/>
                    <a:pt x="5341" y="2521"/>
                    <a:pt x="4989" y="2168"/>
                  </a:cubicBezTo>
                  <a:cubicBezTo>
                    <a:pt x="4637" y="1815"/>
                    <a:pt x="4362" y="1015"/>
                    <a:pt x="3856" y="654"/>
                  </a:cubicBezTo>
                  <a:cubicBezTo>
                    <a:pt x="3350" y="293"/>
                    <a:pt x="2242" y="435"/>
                    <a:pt x="1954" y="0"/>
                  </a:cubicBezTo>
                  <a:lnTo>
                    <a:pt x="1756" y="721"/>
                  </a:lnTo>
                  <a:lnTo>
                    <a:pt x="10" y="7004"/>
                  </a:lnTo>
                  <a:cubicBezTo>
                    <a:pt x="10" y="7004"/>
                    <a:pt x="-69" y="7500"/>
                    <a:pt x="218" y="7688"/>
                  </a:cubicBezTo>
                  <a:cubicBezTo>
                    <a:pt x="446" y="7824"/>
                    <a:pt x="2331" y="8496"/>
                    <a:pt x="3283" y="8819"/>
                  </a:cubicBezTo>
                  <a:cubicBezTo>
                    <a:pt x="3383" y="8732"/>
                    <a:pt x="3482" y="8645"/>
                    <a:pt x="3551" y="8583"/>
                  </a:cubicBezTo>
                  <a:cubicBezTo>
                    <a:pt x="3739" y="8433"/>
                    <a:pt x="3670" y="8484"/>
                    <a:pt x="4920" y="8458"/>
                  </a:cubicBezTo>
                  <a:cubicBezTo>
                    <a:pt x="6181" y="8446"/>
                    <a:pt x="6469" y="8844"/>
                    <a:pt x="6647" y="8968"/>
                  </a:cubicBezTo>
                  <a:cubicBezTo>
                    <a:pt x="6825" y="9093"/>
                    <a:pt x="7044" y="9292"/>
                    <a:pt x="7123" y="9640"/>
                  </a:cubicBezTo>
                  <a:cubicBezTo>
                    <a:pt x="7144" y="9727"/>
                    <a:pt x="7173" y="9789"/>
                    <a:pt x="7203" y="9839"/>
                  </a:cubicBezTo>
                  <a:cubicBezTo>
                    <a:pt x="7649" y="9914"/>
                    <a:pt x="8105" y="9964"/>
                    <a:pt x="8571" y="9989"/>
                  </a:cubicBezTo>
                  <a:cubicBezTo>
                    <a:pt x="8571" y="9989"/>
                    <a:pt x="9771" y="10076"/>
                    <a:pt x="9851" y="9777"/>
                  </a:cubicBezTo>
                  <a:cubicBezTo>
                    <a:pt x="9901" y="9594"/>
                    <a:pt x="9950" y="9412"/>
                    <a:pt x="10000" y="9229"/>
                  </a:cubicBezTo>
                  <a:cubicBezTo>
                    <a:pt x="9673" y="8931"/>
                    <a:pt x="10132" y="7815"/>
                    <a:pt x="9706" y="7242"/>
                  </a:cubicBezTo>
                  <a:close/>
                </a:path>
              </a:pathLst>
            </a:custGeom>
            <a:solidFill>
              <a:srgbClr val="3498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BD54889-46D2-5EAB-41D7-C869FC960691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088" y="4600575"/>
              <a:ext cx="1350963" cy="504825"/>
            </a:xfrm>
            <a:custGeom>
              <a:avLst/>
              <a:gdLst>
                <a:gd name="T0" fmla="*/ 1016 w 1034"/>
                <a:gd name="T1" fmla="*/ 113 h 387"/>
                <a:gd name="T2" fmla="*/ 1008 w 1034"/>
                <a:gd name="T3" fmla="*/ 97 h 387"/>
                <a:gd name="T4" fmla="*/ 960 w 1034"/>
                <a:gd name="T5" fmla="*/ 43 h 387"/>
                <a:gd name="T6" fmla="*/ 786 w 1034"/>
                <a:gd name="T7" fmla="*/ 2 h 387"/>
                <a:gd name="T8" fmla="*/ 648 w 1034"/>
                <a:gd name="T9" fmla="*/ 12 h 387"/>
                <a:gd name="T10" fmla="*/ 621 w 1034"/>
                <a:gd name="T11" fmla="*/ 31 h 387"/>
                <a:gd name="T12" fmla="*/ 577 w 1034"/>
                <a:gd name="T13" fmla="*/ 56 h 387"/>
                <a:gd name="T14" fmla="*/ 450 w 1034"/>
                <a:gd name="T15" fmla="*/ 68 h 387"/>
                <a:gd name="T16" fmla="*/ 301 w 1034"/>
                <a:gd name="T17" fmla="*/ 42 h 387"/>
                <a:gd name="T18" fmla="*/ 194 w 1034"/>
                <a:gd name="T19" fmla="*/ 14 h 387"/>
                <a:gd name="T20" fmla="*/ 73 w 1034"/>
                <a:gd name="T21" fmla="*/ 92 h 387"/>
                <a:gd name="T22" fmla="*/ 42 w 1034"/>
                <a:gd name="T23" fmla="*/ 148 h 387"/>
                <a:gd name="T24" fmla="*/ 0 w 1034"/>
                <a:gd name="T25" fmla="*/ 228 h 387"/>
                <a:gd name="T26" fmla="*/ 100 w 1034"/>
                <a:gd name="T27" fmla="*/ 304 h 387"/>
                <a:gd name="T28" fmla="*/ 350 w 1034"/>
                <a:gd name="T29" fmla="*/ 354 h 387"/>
                <a:gd name="T30" fmla="*/ 432 w 1034"/>
                <a:gd name="T31" fmla="*/ 332 h 387"/>
                <a:gd name="T32" fmla="*/ 509 w 1034"/>
                <a:gd name="T33" fmla="*/ 354 h 387"/>
                <a:gd name="T34" fmla="*/ 648 w 1034"/>
                <a:gd name="T35" fmla="*/ 386 h 387"/>
                <a:gd name="T36" fmla="*/ 840 w 1034"/>
                <a:gd name="T37" fmla="*/ 352 h 387"/>
                <a:gd name="T38" fmla="*/ 838 w 1034"/>
                <a:gd name="T39" fmla="*/ 308 h 387"/>
                <a:gd name="T40" fmla="*/ 894 w 1034"/>
                <a:gd name="T41" fmla="*/ 257 h 387"/>
                <a:gd name="T42" fmla="*/ 871 w 1034"/>
                <a:gd name="T43" fmla="*/ 222 h 387"/>
                <a:gd name="T44" fmla="*/ 926 w 1034"/>
                <a:gd name="T45" fmla="*/ 171 h 387"/>
                <a:gd name="T46" fmla="*/ 800 w 1034"/>
                <a:gd name="T47" fmla="*/ 116 h 387"/>
                <a:gd name="T48" fmla="*/ 803 w 1034"/>
                <a:gd name="T49" fmla="*/ 110 h 387"/>
                <a:gd name="T50" fmla="*/ 916 w 1034"/>
                <a:gd name="T51" fmla="*/ 114 h 387"/>
                <a:gd name="T52" fmla="*/ 978 w 1034"/>
                <a:gd name="T53" fmla="*/ 162 h 387"/>
                <a:gd name="T54" fmla="*/ 1029 w 1034"/>
                <a:gd name="T55" fmla="*/ 149 h 387"/>
                <a:gd name="T56" fmla="*/ 1016 w 1034"/>
                <a:gd name="T57" fmla="*/ 113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4" h="387">
                  <a:moveTo>
                    <a:pt x="1016" y="113"/>
                  </a:moveTo>
                  <a:cubicBezTo>
                    <a:pt x="1013" y="109"/>
                    <a:pt x="1010" y="104"/>
                    <a:pt x="1008" y="97"/>
                  </a:cubicBezTo>
                  <a:cubicBezTo>
                    <a:pt x="1000" y="69"/>
                    <a:pt x="978" y="53"/>
                    <a:pt x="960" y="43"/>
                  </a:cubicBezTo>
                  <a:cubicBezTo>
                    <a:pt x="942" y="33"/>
                    <a:pt x="913" y="1"/>
                    <a:pt x="786" y="2"/>
                  </a:cubicBezTo>
                  <a:cubicBezTo>
                    <a:pt x="660" y="4"/>
                    <a:pt x="667" y="0"/>
                    <a:pt x="648" y="12"/>
                  </a:cubicBezTo>
                  <a:cubicBezTo>
                    <a:pt x="641" y="17"/>
                    <a:pt x="631" y="24"/>
                    <a:pt x="621" y="31"/>
                  </a:cubicBezTo>
                  <a:cubicBezTo>
                    <a:pt x="606" y="41"/>
                    <a:pt x="590" y="51"/>
                    <a:pt x="577" y="56"/>
                  </a:cubicBezTo>
                  <a:cubicBezTo>
                    <a:pt x="556" y="66"/>
                    <a:pt x="548" y="76"/>
                    <a:pt x="450" y="68"/>
                  </a:cubicBezTo>
                  <a:cubicBezTo>
                    <a:pt x="352" y="60"/>
                    <a:pt x="326" y="56"/>
                    <a:pt x="301" y="42"/>
                  </a:cubicBezTo>
                  <a:cubicBezTo>
                    <a:pt x="276" y="27"/>
                    <a:pt x="232" y="3"/>
                    <a:pt x="194" y="14"/>
                  </a:cubicBezTo>
                  <a:cubicBezTo>
                    <a:pt x="156" y="26"/>
                    <a:pt x="112" y="34"/>
                    <a:pt x="73" y="92"/>
                  </a:cubicBezTo>
                  <a:cubicBezTo>
                    <a:pt x="34" y="149"/>
                    <a:pt x="50" y="138"/>
                    <a:pt x="42" y="148"/>
                  </a:cubicBezTo>
                  <a:cubicBezTo>
                    <a:pt x="33" y="159"/>
                    <a:pt x="7" y="226"/>
                    <a:pt x="0" y="228"/>
                  </a:cubicBezTo>
                  <a:cubicBezTo>
                    <a:pt x="0" y="228"/>
                    <a:pt x="28" y="267"/>
                    <a:pt x="100" y="304"/>
                  </a:cubicBezTo>
                  <a:cubicBezTo>
                    <a:pt x="172" y="340"/>
                    <a:pt x="221" y="378"/>
                    <a:pt x="350" y="354"/>
                  </a:cubicBezTo>
                  <a:cubicBezTo>
                    <a:pt x="350" y="354"/>
                    <a:pt x="418" y="329"/>
                    <a:pt x="432" y="332"/>
                  </a:cubicBezTo>
                  <a:cubicBezTo>
                    <a:pt x="445" y="334"/>
                    <a:pt x="473" y="339"/>
                    <a:pt x="509" y="354"/>
                  </a:cubicBezTo>
                  <a:cubicBezTo>
                    <a:pt x="545" y="368"/>
                    <a:pt x="598" y="384"/>
                    <a:pt x="648" y="386"/>
                  </a:cubicBezTo>
                  <a:cubicBezTo>
                    <a:pt x="697" y="387"/>
                    <a:pt x="829" y="377"/>
                    <a:pt x="840" y="352"/>
                  </a:cubicBezTo>
                  <a:cubicBezTo>
                    <a:pt x="852" y="326"/>
                    <a:pt x="848" y="308"/>
                    <a:pt x="838" y="308"/>
                  </a:cubicBezTo>
                  <a:cubicBezTo>
                    <a:pt x="828" y="307"/>
                    <a:pt x="898" y="300"/>
                    <a:pt x="894" y="257"/>
                  </a:cubicBezTo>
                  <a:cubicBezTo>
                    <a:pt x="894" y="257"/>
                    <a:pt x="893" y="225"/>
                    <a:pt x="871" y="222"/>
                  </a:cubicBezTo>
                  <a:cubicBezTo>
                    <a:pt x="849" y="218"/>
                    <a:pt x="930" y="232"/>
                    <a:pt x="926" y="171"/>
                  </a:cubicBezTo>
                  <a:cubicBezTo>
                    <a:pt x="926" y="171"/>
                    <a:pt x="939" y="120"/>
                    <a:pt x="800" y="116"/>
                  </a:cubicBezTo>
                  <a:cubicBezTo>
                    <a:pt x="800" y="116"/>
                    <a:pt x="736" y="109"/>
                    <a:pt x="803" y="110"/>
                  </a:cubicBezTo>
                  <a:cubicBezTo>
                    <a:pt x="870" y="110"/>
                    <a:pt x="885" y="101"/>
                    <a:pt x="916" y="114"/>
                  </a:cubicBezTo>
                  <a:cubicBezTo>
                    <a:pt x="948" y="126"/>
                    <a:pt x="965" y="157"/>
                    <a:pt x="978" y="162"/>
                  </a:cubicBezTo>
                  <a:cubicBezTo>
                    <a:pt x="990" y="166"/>
                    <a:pt x="1022" y="176"/>
                    <a:pt x="1029" y="149"/>
                  </a:cubicBezTo>
                  <a:cubicBezTo>
                    <a:pt x="1034" y="129"/>
                    <a:pt x="1024" y="125"/>
                    <a:pt x="1016" y="113"/>
                  </a:cubicBezTo>
                  <a:close/>
                </a:path>
              </a:pathLst>
            </a:custGeom>
            <a:solidFill>
              <a:srgbClr val="D2A578"/>
            </a:solidFill>
            <a:ln w="4763" cap="flat">
              <a:solidFill>
                <a:srgbClr val="D2B48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A49DDE4-D255-428F-DBD9-22C57E5685EF}"/>
                </a:ext>
              </a:extLst>
            </p:cNvPr>
            <p:cNvSpPr>
              <a:spLocks/>
            </p:cNvSpPr>
            <p:nvPr/>
          </p:nvSpPr>
          <p:spPr bwMode="gray">
            <a:xfrm>
              <a:off x="954088" y="3716338"/>
              <a:ext cx="1695450" cy="1389063"/>
            </a:xfrm>
            <a:custGeom>
              <a:avLst/>
              <a:gdLst>
                <a:gd name="T0" fmla="*/ 1179 w 1298"/>
                <a:gd name="T1" fmla="*/ 637 h 1065"/>
                <a:gd name="T2" fmla="*/ 921 w 1298"/>
                <a:gd name="T3" fmla="*/ 362 h 1065"/>
                <a:gd name="T4" fmla="*/ 824 w 1298"/>
                <a:gd name="T5" fmla="*/ 272 h 1065"/>
                <a:gd name="T6" fmla="*/ 751 w 1298"/>
                <a:gd name="T7" fmla="*/ 209 h 1065"/>
                <a:gd name="T8" fmla="*/ 646 w 1298"/>
                <a:gd name="T9" fmla="*/ 111 h 1065"/>
                <a:gd name="T10" fmla="*/ 487 w 1298"/>
                <a:gd name="T11" fmla="*/ 0 h 1065"/>
                <a:gd name="T12" fmla="*/ 467 w 1298"/>
                <a:gd name="T13" fmla="*/ 58 h 1065"/>
                <a:gd name="T14" fmla="*/ 291 w 1298"/>
                <a:gd name="T15" fmla="*/ 563 h 1065"/>
                <a:gd name="T16" fmla="*/ 312 w 1298"/>
                <a:gd name="T17" fmla="*/ 618 h 1065"/>
                <a:gd name="T18" fmla="*/ 621 w 1298"/>
                <a:gd name="T19" fmla="*/ 709 h 1065"/>
                <a:gd name="T20" fmla="*/ 577 w 1298"/>
                <a:gd name="T21" fmla="*/ 734 h 1065"/>
                <a:gd name="T22" fmla="*/ 450 w 1298"/>
                <a:gd name="T23" fmla="*/ 746 h 1065"/>
                <a:gd name="T24" fmla="*/ 301 w 1298"/>
                <a:gd name="T25" fmla="*/ 720 h 1065"/>
                <a:gd name="T26" fmla="*/ 194 w 1298"/>
                <a:gd name="T27" fmla="*/ 692 h 1065"/>
                <a:gd name="T28" fmla="*/ 73 w 1298"/>
                <a:gd name="T29" fmla="*/ 770 h 1065"/>
                <a:gd name="T30" fmla="*/ 42 w 1298"/>
                <a:gd name="T31" fmla="*/ 826 h 1065"/>
                <a:gd name="T32" fmla="*/ 0 w 1298"/>
                <a:gd name="T33" fmla="*/ 906 h 1065"/>
                <a:gd name="T34" fmla="*/ 100 w 1298"/>
                <a:gd name="T35" fmla="*/ 982 h 1065"/>
                <a:gd name="T36" fmla="*/ 350 w 1298"/>
                <a:gd name="T37" fmla="*/ 1032 h 1065"/>
                <a:gd name="T38" fmla="*/ 432 w 1298"/>
                <a:gd name="T39" fmla="*/ 1010 h 1065"/>
                <a:gd name="T40" fmla="*/ 509 w 1298"/>
                <a:gd name="T41" fmla="*/ 1032 h 1065"/>
                <a:gd name="T42" fmla="*/ 648 w 1298"/>
                <a:gd name="T43" fmla="*/ 1064 h 1065"/>
                <a:gd name="T44" fmla="*/ 840 w 1298"/>
                <a:gd name="T45" fmla="*/ 1030 h 1065"/>
                <a:gd name="T46" fmla="*/ 838 w 1298"/>
                <a:gd name="T47" fmla="*/ 986 h 1065"/>
                <a:gd name="T48" fmla="*/ 894 w 1298"/>
                <a:gd name="T49" fmla="*/ 935 h 1065"/>
                <a:gd name="T50" fmla="*/ 871 w 1298"/>
                <a:gd name="T51" fmla="*/ 900 h 1065"/>
                <a:gd name="T52" fmla="*/ 926 w 1298"/>
                <a:gd name="T53" fmla="*/ 849 h 1065"/>
                <a:gd name="T54" fmla="*/ 800 w 1298"/>
                <a:gd name="T55" fmla="*/ 794 h 1065"/>
                <a:gd name="T56" fmla="*/ 803 w 1298"/>
                <a:gd name="T57" fmla="*/ 788 h 1065"/>
                <a:gd name="T58" fmla="*/ 916 w 1298"/>
                <a:gd name="T59" fmla="*/ 792 h 1065"/>
                <a:gd name="T60" fmla="*/ 978 w 1298"/>
                <a:gd name="T61" fmla="*/ 840 h 1065"/>
                <a:gd name="T62" fmla="*/ 1029 w 1298"/>
                <a:gd name="T63" fmla="*/ 827 h 1065"/>
                <a:gd name="T64" fmla="*/ 1016 w 1298"/>
                <a:gd name="T65" fmla="*/ 791 h 1065"/>
                <a:gd name="T66" fmla="*/ 1154 w 1298"/>
                <a:gd name="T67" fmla="*/ 803 h 1065"/>
                <a:gd name="T68" fmla="*/ 1283 w 1298"/>
                <a:gd name="T69" fmla="*/ 786 h 1065"/>
                <a:gd name="T70" fmla="*/ 1298 w 1298"/>
                <a:gd name="T71" fmla="*/ 742 h 1065"/>
                <a:gd name="T72" fmla="*/ 1179 w 1298"/>
                <a:gd name="T73" fmla="*/ 637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8" h="1065">
                  <a:moveTo>
                    <a:pt x="1179" y="637"/>
                  </a:moveTo>
                  <a:cubicBezTo>
                    <a:pt x="1179" y="637"/>
                    <a:pt x="933" y="375"/>
                    <a:pt x="921" y="362"/>
                  </a:cubicBezTo>
                  <a:cubicBezTo>
                    <a:pt x="909" y="349"/>
                    <a:pt x="858" y="288"/>
                    <a:pt x="824" y="272"/>
                  </a:cubicBezTo>
                  <a:cubicBezTo>
                    <a:pt x="824" y="272"/>
                    <a:pt x="783" y="251"/>
                    <a:pt x="751" y="209"/>
                  </a:cubicBezTo>
                  <a:cubicBezTo>
                    <a:pt x="719" y="167"/>
                    <a:pt x="689" y="136"/>
                    <a:pt x="646" y="111"/>
                  </a:cubicBezTo>
                  <a:cubicBezTo>
                    <a:pt x="609" y="90"/>
                    <a:pt x="516" y="35"/>
                    <a:pt x="487" y="0"/>
                  </a:cubicBezTo>
                  <a:cubicBezTo>
                    <a:pt x="467" y="58"/>
                    <a:pt x="467" y="58"/>
                    <a:pt x="467" y="58"/>
                  </a:cubicBezTo>
                  <a:cubicBezTo>
                    <a:pt x="291" y="563"/>
                    <a:pt x="291" y="563"/>
                    <a:pt x="291" y="563"/>
                  </a:cubicBezTo>
                  <a:cubicBezTo>
                    <a:pt x="291" y="563"/>
                    <a:pt x="283" y="603"/>
                    <a:pt x="312" y="618"/>
                  </a:cubicBezTo>
                  <a:cubicBezTo>
                    <a:pt x="335" y="629"/>
                    <a:pt x="525" y="683"/>
                    <a:pt x="621" y="709"/>
                  </a:cubicBezTo>
                  <a:cubicBezTo>
                    <a:pt x="606" y="719"/>
                    <a:pt x="590" y="729"/>
                    <a:pt x="577" y="734"/>
                  </a:cubicBezTo>
                  <a:cubicBezTo>
                    <a:pt x="556" y="744"/>
                    <a:pt x="548" y="754"/>
                    <a:pt x="450" y="746"/>
                  </a:cubicBezTo>
                  <a:cubicBezTo>
                    <a:pt x="352" y="738"/>
                    <a:pt x="326" y="734"/>
                    <a:pt x="301" y="720"/>
                  </a:cubicBezTo>
                  <a:cubicBezTo>
                    <a:pt x="276" y="705"/>
                    <a:pt x="232" y="681"/>
                    <a:pt x="194" y="692"/>
                  </a:cubicBezTo>
                  <a:cubicBezTo>
                    <a:pt x="156" y="704"/>
                    <a:pt x="112" y="712"/>
                    <a:pt x="73" y="770"/>
                  </a:cubicBezTo>
                  <a:cubicBezTo>
                    <a:pt x="34" y="827"/>
                    <a:pt x="50" y="816"/>
                    <a:pt x="42" y="826"/>
                  </a:cubicBezTo>
                  <a:cubicBezTo>
                    <a:pt x="33" y="837"/>
                    <a:pt x="7" y="904"/>
                    <a:pt x="0" y="906"/>
                  </a:cubicBezTo>
                  <a:cubicBezTo>
                    <a:pt x="0" y="906"/>
                    <a:pt x="28" y="945"/>
                    <a:pt x="100" y="982"/>
                  </a:cubicBezTo>
                  <a:cubicBezTo>
                    <a:pt x="172" y="1018"/>
                    <a:pt x="221" y="1056"/>
                    <a:pt x="350" y="1032"/>
                  </a:cubicBezTo>
                  <a:cubicBezTo>
                    <a:pt x="350" y="1032"/>
                    <a:pt x="418" y="1007"/>
                    <a:pt x="432" y="1010"/>
                  </a:cubicBezTo>
                  <a:cubicBezTo>
                    <a:pt x="445" y="1012"/>
                    <a:pt x="473" y="1017"/>
                    <a:pt x="509" y="1032"/>
                  </a:cubicBezTo>
                  <a:cubicBezTo>
                    <a:pt x="545" y="1046"/>
                    <a:pt x="598" y="1062"/>
                    <a:pt x="648" y="1064"/>
                  </a:cubicBezTo>
                  <a:cubicBezTo>
                    <a:pt x="697" y="1065"/>
                    <a:pt x="829" y="1055"/>
                    <a:pt x="840" y="1030"/>
                  </a:cubicBezTo>
                  <a:cubicBezTo>
                    <a:pt x="852" y="1004"/>
                    <a:pt x="848" y="986"/>
                    <a:pt x="838" y="986"/>
                  </a:cubicBezTo>
                  <a:cubicBezTo>
                    <a:pt x="828" y="985"/>
                    <a:pt x="898" y="978"/>
                    <a:pt x="894" y="935"/>
                  </a:cubicBezTo>
                  <a:cubicBezTo>
                    <a:pt x="894" y="935"/>
                    <a:pt x="893" y="903"/>
                    <a:pt x="871" y="900"/>
                  </a:cubicBezTo>
                  <a:cubicBezTo>
                    <a:pt x="849" y="896"/>
                    <a:pt x="930" y="910"/>
                    <a:pt x="926" y="849"/>
                  </a:cubicBezTo>
                  <a:cubicBezTo>
                    <a:pt x="926" y="849"/>
                    <a:pt x="939" y="798"/>
                    <a:pt x="800" y="794"/>
                  </a:cubicBezTo>
                  <a:cubicBezTo>
                    <a:pt x="800" y="794"/>
                    <a:pt x="736" y="787"/>
                    <a:pt x="803" y="788"/>
                  </a:cubicBezTo>
                  <a:cubicBezTo>
                    <a:pt x="870" y="788"/>
                    <a:pt x="885" y="779"/>
                    <a:pt x="916" y="792"/>
                  </a:cubicBezTo>
                  <a:cubicBezTo>
                    <a:pt x="948" y="804"/>
                    <a:pt x="965" y="835"/>
                    <a:pt x="978" y="840"/>
                  </a:cubicBezTo>
                  <a:cubicBezTo>
                    <a:pt x="990" y="844"/>
                    <a:pt x="1022" y="854"/>
                    <a:pt x="1029" y="827"/>
                  </a:cubicBezTo>
                  <a:cubicBezTo>
                    <a:pt x="1034" y="807"/>
                    <a:pt x="1024" y="803"/>
                    <a:pt x="1016" y="791"/>
                  </a:cubicBezTo>
                  <a:cubicBezTo>
                    <a:pt x="1061" y="797"/>
                    <a:pt x="1107" y="801"/>
                    <a:pt x="1154" y="803"/>
                  </a:cubicBezTo>
                  <a:cubicBezTo>
                    <a:pt x="1154" y="803"/>
                    <a:pt x="1275" y="810"/>
                    <a:pt x="1283" y="786"/>
                  </a:cubicBezTo>
                  <a:cubicBezTo>
                    <a:pt x="1298" y="742"/>
                    <a:pt x="1298" y="742"/>
                    <a:pt x="1298" y="742"/>
                  </a:cubicBezTo>
                  <a:cubicBezTo>
                    <a:pt x="1265" y="718"/>
                    <a:pt x="1222" y="683"/>
                    <a:pt x="1179" y="637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E005B81F-EE2A-9B9F-D7C6-1780F3A1ED8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3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2C8CEDA-B57C-F414-F0FD-BD3009D9E956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2613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1E91B2C6-6BE2-F1C6-54C2-19C8F6D349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84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CDC8C933-D6AF-752D-9F44-57F645E65F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57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A363F088-95A4-7CC3-70CE-ECE337A45A4E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7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0C6971E-9499-031E-EF86-4DE81C3F9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0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A9E3029-4172-DB84-CC4D-6A152CBE4C4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46425"/>
              <a:ext cx="0" cy="6350"/>
            </a:xfrm>
            <a:custGeom>
              <a:avLst/>
              <a:gdLst>
                <a:gd name="T0" fmla="*/ 5 h 5"/>
                <a:gd name="T1" fmla="*/ 0 h 5"/>
                <a:gd name="T2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5555540-D83B-7CAE-C4B2-79C25083919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8638" y="3154363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D4A8259-FD73-1696-B012-E4AF1F7EB3AE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5313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BF6DA32-5B5E-D249-8D94-35EA08BF95A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312102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28A452C1-76D6-1CE5-9AF9-24739F1145B7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3725"/>
              <a:ext cx="0" cy="1588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573AD67D-EBFD-4D45-4B45-17E462C7DC8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40075"/>
              <a:ext cx="0" cy="6350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0 h 5"/>
                <a:gd name="T4" fmla="*/ 0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0" y="3"/>
                    <a:pt x="0" y="2"/>
                    <a:pt x="1" y="0"/>
                  </a:cubicBezTo>
                  <a:cubicBezTo>
                    <a:pt x="0" y="2"/>
                    <a:pt x="0" y="3"/>
                    <a:pt x="0" y="5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A70E788B-9F12-4B69-3BA0-6F8A8A3B17D4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6900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E928409-E02E-4C16-41CE-3584B6A75422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8638" y="3157538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87E782D-BCC4-56ED-6BCD-641CFAA4538E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5277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B14BE6A6-CF6D-5A59-598A-8C4968E0A05B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311943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42A7FC6F-1E2E-8EC4-334C-F3D9B5BEB79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3055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1597A36B-305B-85A1-7BA5-9FBB3C264E0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2613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69F49830-21D1-0B9A-D644-FED6CF09914B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5038" y="2947988"/>
              <a:ext cx="22225" cy="4763"/>
            </a:xfrm>
            <a:custGeom>
              <a:avLst/>
              <a:gdLst>
                <a:gd name="T0" fmla="*/ 14 w 14"/>
                <a:gd name="T1" fmla="*/ 3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18A148EF-8ACF-361C-D5CB-2F6A043F376C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737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FFEC3632-3047-089C-D51A-71F2BE8BA01F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7375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7BD04B79-C231-5D08-CE61-0A86757CCF20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3124200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3C80EBF1-CF37-640F-657D-3539B7DA85A2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5322" y="2836013"/>
              <a:ext cx="1438891" cy="1339111"/>
            </a:xfrm>
            <a:custGeom>
              <a:avLst/>
              <a:gdLst>
                <a:gd name="T0" fmla="*/ 1030 w 1094"/>
                <a:gd name="T1" fmla="*/ 191 h 1017"/>
                <a:gd name="T2" fmla="*/ 979 w 1094"/>
                <a:gd name="T3" fmla="*/ 179 h 1017"/>
                <a:gd name="T4" fmla="*/ 866 w 1094"/>
                <a:gd name="T5" fmla="*/ 171 h 1017"/>
                <a:gd name="T6" fmla="*/ 750 w 1094"/>
                <a:gd name="T7" fmla="*/ 160 h 1017"/>
                <a:gd name="T8" fmla="*/ 632 w 1094"/>
                <a:gd name="T9" fmla="*/ 141 h 1017"/>
                <a:gd name="T10" fmla="*/ 512 w 1094"/>
                <a:gd name="T11" fmla="*/ 123 h 1017"/>
                <a:gd name="T12" fmla="*/ 391 w 1094"/>
                <a:gd name="T13" fmla="*/ 95 h 1017"/>
                <a:gd name="T14" fmla="*/ 314 w 1094"/>
                <a:gd name="T15" fmla="*/ 77 h 1017"/>
                <a:gd name="T16" fmla="*/ 188 w 1094"/>
                <a:gd name="T17" fmla="*/ 48 h 1017"/>
                <a:gd name="T18" fmla="*/ 63 w 1094"/>
                <a:gd name="T19" fmla="*/ 19 h 1017"/>
                <a:gd name="T20" fmla="*/ 5 w 1094"/>
                <a:gd name="T21" fmla="*/ 209 h 1017"/>
                <a:gd name="T22" fmla="*/ 5 w 1094"/>
                <a:gd name="T23" fmla="*/ 211 h 1017"/>
                <a:gd name="T24" fmla="*/ 4 w 1094"/>
                <a:gd name="T25" fmla="*/ 212 h 1017"/>
                <a:gd name="T26" fmla="*/ 4 w 1094"/>
                <a:gd name="T27" fmla="*/ 214 h 1017"/>
                <a:gd name="T28" fmla="*/ 4 w 1094"/>
                <a:gd name="T29" fmla="*/ 215 h 1017"/>
                <a:gd name="T30" fmla="*/ 4 w 1094"/>
                <a:gd name="T31" fmla="*/ 217 h 1017"/>
                <a:gd name="T32" fmla="*/ 4 w 1094"/>
                <a:gd name="T33" fmla="*/ 219 h 1017"/>
                <a:gd name="T34" fmla="*/ 4 w 1094"/>
                <a:gd name="T35" fmla="*/ 222 h 1017"/>
                <a:gd name="T36" fmla="*/ 4 w 1094"/>
                <a:gd name="T37" fmla="*/ 224 h 1017"/>
                <a:gd name="T38" fmla="*/ 3 w 1094"/>
                <a:gd name="T39" fmla="*/ 234 h 1017"/>
                <a:gd name="T40" fmla="*/ 2 w 1094"/>
                <a:gd name="T41" fmla="*/ 237 h 1017"/>
                <a:gd name="T42" fmla="*/ 2 w 1094"/>
                <a:gd name="T43" fmla="*/ 246 h 1017"/>
                <a:gd name="T44" fmla="*/ 2 w 1094"/>
                <a:gd name="T45" fmla="*/ 247 h 1017"/>
                <a:gd name="T46" fmla="*/ 7 w 1094"/>
                <a:gd name="T47" fmla="*/ 391 h 1017"/>
                <a:gd name="T48" fmla="*/ 26 w 1094"/>
                <a:gd name="T49" fmla="*/ 432 h 1017"/>
                <a:gd name="T50" fmla="*/ 64 w 1094"/>
                <a:gd name="T51" fmla="*/ 441 h 1017"/>
                <a:gd name="T52" fmla="*/ 70 w 1094"/>
                <a:gd name="T53" fmla="*/ 368 h 1017"/>
                <a:gd name="T54" fmla="*/ 85 w 1094"/>
                <a:gd name="T55" fmla="*/ 209 h 1017"/>
                <a:gd name="T56" fmla="*/ 142 w 1094"/>
                <a:gd name="T57" fmla="*/ 274 h 1017"/>
                <a:gd name="T58" fmla="*/ 190 w 1094"/>
                <a:gd name="T59" fmla="*/ 445 h 1017"/>
                <a:gd name="T60" fmla="*/ 367 w 1094"/>
                <a:gd name="T61" fmla="*/ 801 h 1017"/>
                <a:gd name="T62" fmla="*/ 726 w 1094"/>
                <a:gd name="T63" fmla="*/ 1009 h 1017"/>
                <a:gd name="T64" fmla="*/ 872 w 1094"/>
                <a:gd name="T65" fmla="*/ 787 h 1017"/>
                <a:gd name="T66" fmla="*/ 1094 w 1094"/>
                <a:gd name="T67" fmla="*/ 221 h 1017"/>
                <a:gd name="connsiteX0" fmla="*/ 9723 w 9997"/>
                <a:gd name="connsiteY0" fmla="*/ 1989 h 10072"/>
                <a:gd name="connsiteX1" fmla="*/ 9412 w 9997"/>
                <a:gd name="connsiteY1" fmla="*/ 1950 h 10072"/>
                <a:gd name="connsiteX2" fmla="*/ 9366 w 9997"/>
                <a:gd name="connsiteY2" fmla="*/ 1812 h 10072"/>
                <a:gd name="connsiteX3" fmla="*/ 8946 w 9997"/>
                <a:gd name="connsiteY3" fmla="*/ 1832 h 10072"/>
                <a:gd name="connsiteX4" fmla="*/ 8397 w 9997"/>
                <a:gd name="connsiteY4" fmla="*/ 1812 h 10072"/>
                <a:gd name="connsiteX5" fmla="*/ 7913 w 9997"/>
                <a:gd name="connsiteY5" fmla="*/ 1753 h 10072"/>
                <a:gd name="connsiteX6" fmla="*/ 7328 w 9997"/>
                <a:gd name="connsiteY6" fmla="*/ 1714 h 10072"/>
                <a:gd name="connsiteX7" fmla="*/ 6853 w 9997"/>
                <a:gd name="connsiteY7" fmla="*/ 1645 h 10072"/>
                <a:gd name="connsiteX8" fmla="*/ 6249 w 9997"/>
                <a:gd name="connsiteY8" fmla="*/ 1557 h 10072"/>
                <a:gd name="connsiteX9" fmla="*/ 5774 w 9997"/>
                <a:gd name="connsiteY9" fmla="*/ 1458 h 10072"/>
                <a:gd name="connsiteX10" fmla="*/ 5134 w 9997"/>
                <a:gd name="connsiteY10" fmla="*/ 1360 h 10072"/>
                <a:gd name="connsiteX11" fmla="*/ 4677 w 9997"/>
                <a:gd name="connsiteY11" fmla="*/ 1281 h 10072"/>
                <a:gd name="connsiteX12" fmla="*/ 4010 w 9997"/>
                <a:gd name="connsiteY12" fmla="*/ 1104 h 10072"/>
                <a:gd name="connsiteX13" fmla="*/ 3571 w 9997"/>
                <a:gd name="connsiteY13" fmla="*/ 1006 h 10072"/>
                <a:gd name="connsiteX14" fmla="*/ 3023 w 9997"/>
                <a:gd name="connsiteY14" fmla="*/ 868 h 10072"/>
                <a:gd name="connsiteX15" fmla="*/ 2867 w 9997"/>
                <a:gd name="connsiteY15" fmla="*/ 829 h 10072"/>
                <a:gd name="connsiteX16" fmla="*/ 2392 w 9997"/>
                <a:gd name="connsiteY16" fmla="*/ 731 h 10072"/>
                <a:gd name="connsiteX17" fmla="*/ 1715 w 9997"/>
                <a:gd name="connsiteY17" fmla="*/ 544 h 10072"/>
                <a:gd name="connsiteX18" fmla="*/ 1118 w 9997"/>
                <a:gd name="connsiteY18" fmla="*/ 113 h 10072"/>
                <a:gd name="connsiteX19" fmla="*/ 573 w 9997"/>
                <a:gd name="connsiteY19" fmla="*/ 259 h 10072"/>
                <a:gd name="connsiteX20" fmla="*/ 43 w 9997"/>
                <a:gd name="connsiteY20" fmla="*/ 1940 h 10072"/>
                <a:gd name="connsiteX21" fmla="*/ 43 w 9997"/>
                <a:gd name="connsiteY21" fmla="*/ 2127 h 10072"/>
                <a:gd name="connsiteX22" fmla="*/ 43 w 9997"/>
                <a:gd name="connsiteY22" fmla="*/ 2137 h 10072"/>
                <a:gd name="connsiteX23" fmla="*/ 43 w 9997"/>
                <a:gd name="connsiteY23" fmla="*/ 2147 h 10072"/>
                <a:gd name="connsiteX24" fmla="*/ 34 w 9997"/>
                <a:gd name="connsiteY24" fmla="*/ 2147 h 10072"/>
                <a:gd name="connsiteX25" fmla="*/ 34 w 9997"/>
                <a:gd name="connsiteY25" fmla="*/ 2157 h 10072"/>
                <a:gd name="connsiteX26" fmla="*/ 34 w 9997"/>
                <a:gd name="connsiteY26" fmla="*/ 2166 h 10072"/>
                <a:gd name="connsiteX27" fmla="*/ 34 w 9997"/>
                <a:gd name="connsiteY27" fmla="*/ 2176 h 10072"/>
                <a:gd name="connsiteX28" fmla="*/ 34 w 9997"/>
                <a:gd name="connsiteY28" fmla="*/ 2186 h 10072"/>
                <a:gd name="connsiteX29" fmla="*/ 34 w 9997"/>
                <a:gd name="connsiteY29" fmla="*/ 2186 h 10072"/>
                <a:gd name="connsiteX30" fmla="*/ 34 w 9997"/>
                <a:gd name="connsiteY30" fmla="*/ 2206 h 10072"/>
                <a:gd name="connsiteX31" fmla="*/ 34 w 9997"/>
                <a:gd name="connsiteY31" fmla="*/ 2206 h 10072"/>
                <a:gd name="connsiteX32" fmla="*/ 34 w 9997"/>
                <a:gd name="connsiteY32" fmla="*/ 2225 h 10072"/>
                <a:gd name="connsiteX33" fmla="*/ 34 w 9997"/>
                <a:gd name="connsiteY33" fmla="*/ 2225 h 10072"/>
                <a:gd name="connsiteX34" fmla="*/ 34 w 9997"/>
                <a:gd name="connsiteY34" fmla="*/ 2245 h 10072"/>
                <a:gd name="connsiteX35" fmla="*/ 34 w 9997"/>
                <a:gd name="connsiteY35" fmla="*/ 2255 h 10072"/>
                <a:gd name="connsiteX36" fmla="*/ 34 w 9997"/>
                <a:gd name="connsiteY36" fmla="*/ 2265 h 10072"/>
                <a:gd name="connsiteX37" fmla="*/ 34 w 9997"/>
                <a:gd name="connsiteY37" fmla="*/ 2275 h 10072"/>
                <a:gd name="connsiteX38" fmla="*/ 24 w 9997"/>
                <a:gd name="connsiteY38" fmla="*/ 2324 h 10072"/>
                <a:gd name="connsiteX39" fmla="*/ 24 w 9997"/>
                <a:gd name="connsiteY39" fmla="*/ 2373 h 10072"/>
                <a:gd name="connsiteX40" fmla="*/ 24 w 9997"/>
                <a:gd name="connsiteY40" fmla="*/ 2383 h 10072"/>
                <a:gd name="connsiteX41" fmla="*/ 15 w 9997"/>
                <a:gd name="connsiteY41" fmla="*/ 2402 h 10072"/>
                <a:gd name="connsiteX42" fmla="*/ 15 w 9997"/>
                <a:gd name="connsiteY42" fmla="*/ 2412 h 10072"/>
                <a:gd name="connsiteX43" fmla="*/ 15 w 9997"/>
                <a:gd name="connsiteY43" fmla="*/ 2491 h 10072"/>
                <a:gd name="connsiteX44" fmla="*/ 15 w 9997"/>
                <a:gd name="connsiteY44" fmla="*/ 2501 h 10072"/>
                <a:gd name="connsiteX45" fmla="*/ 15 w 9997"/>
                <a:gd name="connsiteY45" fmla="*/ 2501 h 10072"/>
                <a:gd name="connsiteX46" fmla="*/ 6 w 9997"/>
                <a:gd name="connsiteY46" fmla="*/ 2815 h 10072"/>
                <a:gd name="connsiteX47" fmla="*/ 61 w 9997"/>
                <a:gd name="connsiteY47" fmla="*/ 3917 h 10072"/>
                <a:gd name="connsiteX48" fmla="*/ 134 w 9997"/>
                <a:gd name="connsiteY48" fmla="*/ 4172 h 10072"/>
                <a:gd name="connsiteX49" fmla="*/ 235 w 9997"/>
                <a:gd name="connsiteY49" fmla="*/ 4320 h 10072"/>
                <a:gd name="connsiteX50" fmla="*/ 363 w 9997"/>
                <a:gd name="connsiteY50" fmla="*/ 4575 h 10072"/>
                <a:gd name="connsiteX51" fmla="*/ 582 w 9997"/>
                <a:gd name="connsiteY51" fmla="*/ 4408 h 10072"/>
                <a:gd name="connsiteX52" fmla="*/ 692 w 9997"/>
                <a:gd name="connsiteY52" fmla="*/ 4025 h 10072"/>
                <a:gd name="connsiteX53" fmla="*/ 637 w 9997"/>
                <a:gd name="connsiteY53" fmla="*/ 3690 h 10072"/>
                <a:gd name="connsiteX54" fmla="*/ 555 w 9997"/>
                <a:gd name="connsiteY54" fmla="*/ 3130 h 10072"/>
                <a:gd name="connsiteX55" fmla="*/ 774 w 9997"/>
                <a:gd name="connsiteY55" fmla="*/ 2127 h 10072"/>
                <a:gd name="connsiteX56" fmla="*/ 1268 w 9997"/>
                <a:gd name="connsiteY56" fmla="*/ 2098 h 10072"/>
                <a:gd name="connsiteX57" fmla="*/ 1295 w 9997"/>
                <a:gd name="connsiteY57" fmla="*/ 2766 h 10072"/>
                <a:gd name="connsiteX58" fmla="*/ 1332 w 9997"/>
                <a:gd name="connsiteY58" fmla="*/ 3012 h 10072"/>
                <a:gd name="connsiteX59" fmla="*/ 1734 w 9997"/>
                <a:gd name="connsiteY59" fmla="*/ 4448 h 10072"/>
                <a:gd name="connsiteX60" fmla="*/ 2575 w 9997"/>
                <a:gd name="connsiteY60" fmla="*/ 6690 h 10072"/>
                <a:gd name="connsiteX61" fmla="*/ 3352 w 9997"/>
                <a:gd name="connsiteY61" fmla="*/ 7948 h 10072"/>
                <a:gd name="connsiteX62" fmla="*/ 6176 w 9997"/>
                <a:gd name="connsiteY62" fmla="*/ 9993 h 10072"/>
                <a:gd name="connsiteX63" fmla="*/ 6633 w 9997"/>
                <a:gd name="connsiteY63" fmla="*/ 9993 h 10072"/>
                <a:gd name="connsiteX64" fmla="*/ 7218 w 9997"/>
                <a:gd name="connsiteY64" fmla="*/ 10072 h 10072"/>
                <a:gd name="connsiteX65" fmla="*/ 7968 w 9997"/>
                <a:gd name="connsiteY65" fmla="*/ 7810 h 10072"/>
                <a:gd name="connsiteX66" fmla="*/ 9622 w 9997"/>
                <a:gd name="connsiteY66" fmla="*/ 3258 h 10072"/>
                <a:gd name="connsiteX67" fmla="*/ 9997 w 9997"/>
                <a:gd name="connsiteY67" fmla="*/ 2245 h 10072"/>
                <a:gd name="connsiteX68" fmla="*/ 9723 w 9997"/>
                <a:gd name="connsiteY68" fmla="*/ 1989 h 10072"/>
                <a:gd name="connsiteX0" fmla="*/ 9726 w 10000"/>
                <a:gd name="connsiteY0" fmla="*/ 1993 h 10018"/>
                <a:gd name="connsiteX1" fmla="*/ 9415 w 10000"/>
                <a:gd name="connsiteY1" fmla="*/ 1954 h 10018"/>
                <a:gd name="connsiteX2" fmla="*/ 9369 w 10000"/>
                <a:gd name="connsiteY2" fmla="*/ 1817 h 10018"/>
                <a:gd name="connsiteX3" fmla="*/ 8949 w 10000"/>
                <a:gd name="connsiteY3" fmla="*/ 1837 h 10018"/>
                <a:gd name="connsiteX4" fmla="*/ 8400 w 10000"/>
                <a:gd name="connsiteY4" fmla="*/ 1817 h 10018"/>
                <a:gd name="connsiteX5" fmla="*/ 7915 w 10000"/>
                <a:gd name="connsiteY5" fmla="*/ 1758 h 10018"/>
                <a:gd name="connsiteX6" fmla="*/ 7330 w 10000"/>
                <a:gd name="connsiteY6" fmla="*/ 1720 h 10018"/>
                <a:gd name="connsiteX7" fmla="*/ 6855 w 10000"/>
                <a:gd name="connsiteY7" fmla="*/ 1651 h 10018"/>
                <a:gd name="connsiteX8" fmla="*/ 6251 w 10000"/>
                <a:gd name="connsiteY8" fmla="*/ 1564 h 10018"/>
                <a:gd name="connsiteX9" fmla="*/ 5776 w 10000"/>
                <a:gd name="connsiteY9" fmla="*/ 1466 h 10018"/>
                <a:gd name="connsiteX10" fmla="*/ 5136 w 10000"/>
                <a:gd name="connsiteY10" fmla="*/ 1368 h 10018"/>
                <a:gd name="connsiteX11" fmla="*/ 4678 w 10000"/>
                <a:gd name="connsiteY11" fmla="*/ 1290 h 10018"/>
                <a:gd name="connsiteX12" fmla="*/ 4011 w 10000"/>
                <a:gd name="connsiteY12" fmla="*/ 1114 h 10018"/>
                <a:gd name="connsiteX13" fmla="*/ 3572 w 10000"/>
                <a:gd name="connsiteY13" fmla="*/ 1017 h 10018"/>
                <a:gd name="connsiteX14" fmla="*/ 3024 w 10000"/>
                <a:gd name="connsiteY14" fmla="*/ 880 h 10018"/>
                <a:gd name="connsiteX15" fmla="*/ 2868 w 10000"/>
                <a:gd name="connsiteY15" fmla="*/ 841 h 10018"/>
                <a:gd name="connsiteX16" fmla="*/ 2393 w 10000"/>
                <a:gd name="connsiteY16" fmla="*/ 744 h 10018"/>
                <a:gd name="connsiteX17" fmla="*/ 1899 w 10000"/>
                <a:gd name="connsiteY17" fmla="*/ 362 h 10018"/>
                <a:gd name="connsiteX18" fmla="*/ 1118 w 10000"/>
                <a:gd name="connsiteY18" fmla="*/ 130 h 10018"/>
                <a:gd name="connsiteX19" fmla="*/ 573 w 10000"/>
                <a:gd name="connsiteY19" fmla="*/ 275 h 10018"/>
                <a:gd name="connsiteX20" fmla="*/ 43 w 10000"/>
                <a:gd name="connsiteY20" fmla="*/ 1944 h 10018"/>
                <a:gd name="connsiteX21" fmla="*/ 43 w 10000"/>
                <a:gd name="connsiteY21" fmla="*/ 2130 h 10018"/>
                <a:gd name="connsiteX22" fmla="*/ 43 w 10000"/>
                <a:gd name="connsiteY22" fmla="*/ 2140 h 10018"/>
                <a:gd name="connsiteX23" fmla="*/ 43 w 10000"/>
                <a:gd name="connsiteY23" fmla="*/ 2150 h 10018"/>
                <a:gd name="connsiteX24" fmla="*/ 34 w 10000"/>
                <a:gd name="connsiteY24" fmla="*/ 2150 h 10018"/>
                <a:gd name="connsiteX25" fmla="*/ 34 w 10000"/>
                <a:gd name="connsiteY25" fmla="*/ 2160 h 10018"/>
                <a:gd name="connsiteX26" fmla="*/ 34 w 10000"/>
                <a:gd name="connsiteY26" fmla="*/ 2169 h 10018"/>
                <a:gd name="connsiteX27" fmla="*/ 34 w 10000"/>
                <a:gd name="connsiteY27" fmla="*/ 2178 h 10018"/>
                <a:gd name="connsiteX28" fmla="*/ 34 w 10000"/>
                <a:gd name="connsiteY28" fmla="*/ 2188 h 10018"/>
                <a:gd name="connsiteX29" fmla="*/ 34 w 10000"/>
                <a:gd name="connsiteY29" fmla="*/ 2188 h 10018"/>
                <a:gd name="connsiteX30" fmla="*/ 34 w 10000"/>
                <a:gd name="connsiteY30" fmla="*/ 2208 h 10018"/>
                <a:gd name="connsiteX31" fmla="*/ 34 w 10000"/>
                <a:gd name="connsiteY31" fmla="*/ 2208 h 10018"/>
                <a:gd name="connsiteX32" fmla="*/ 34 w 10000"/>
                <a:gd name="connsiteY32" fmla="*/ 2227 h 10018"/>
                <a:gd name="connsiteX33" fmla="*/ 34 w 10000"/>
                <a:gd name="connsiteY33" fmla="*/ 2227 h 10018"/>
                <a:gd name="connsiteX34" fmla="*/ 34 w 10000"/>
                <a:gd name="connsiteY34" fmla="*/ 2247 h 10018"/>
                <a:gd name="connsiteX35" fmla="*/ 34 w 10000"/>
                <a:gd name="connsiteY35" fmla="*/ 2257 h 10018"/>
                <a:gd name="connsiteX36" fmla="*/ 34 w 10000"/>
                <a:gd name="connsiteY36" fmla="*/ 2267 h 10018"/>
                <a:gd name="connsiteX37" fmla="*/ 34 w 10000"/>
                <a:gd name="connsiteY37" fmla="*/ 2277 h 10018"/>
                <a:gd name="connsiteX38" fmla="*/ 24 w 10000"/>
                <a:gd name="connsiteY38" fmla="*/ 2325 h 10018"/>
                <a:gd name="connsiteX39" fmla="*/ 24 w 10000"/>
                <a:gd name="connsiteY39" fmla="*/ 2374 h 10018"/>
                <a:gd name="connsiteX40" fmla="*/ 24 w 10000"/>
                <a:gd name="connsiteY40" fmla="*/ 2384 h 10018"/>
                <a:gd name="connsiteX41" fmla="*/ 15 w 10000"/>
                <a:gd name="connsiteY41" fmla="*/ 2403 h 10018"/>
                <a:gd name="connsiteX42" fmla="*/ 15 w 10000"/>
                <a:gd name="connsiteY42" fmla="*/ 2413 h 10018"/>
                <a:gd name="connsiteX43" fmla="*/ 15 w 10000"/>
                <a:gd name="connsiteY43" fmla="*/ 2491 h 10018"/>
                <a:gd name="connsiteX44" fmla="*/ 15 w 10000"/>
                <a:gd name="connsiteY44" fmla="*/ 2501 h 10018"/>
                <a:gd name="connsiteX45" fmla="*/ 15 w 10000"/>
                <a:gd name="connsiteY45" fmla="*/ 2501 h 10018"/>
                <a:gd name="connsiteX46" fmla="*/ 6 w 10000"/>
                <a:gd name="connsiteY46" fmla="*/ 2813 h 10018"/>
                <a:gd name="connsiteX47" fmla="*/ 61 w 10000"/>
                <a:gd name="connsiteY47" fmla="*/ 3907 h 10018"/>
                <a:gd name="connsiteX48" fmla="*/ 134 w 10000"/>
                <a:gd name="connsiteY48" fmla="*/ 4160 h 10018"/>
                <a:gd name="connsiteX49" fmla="*/ 235 w 10000"/>
                <a:gd name="connsiteY49" fmla="*/ 4307 h 10018"/>
                <a:gd name="connsiteX50" fmla="*/ 363 w 10000"/>
                <a:gd name="connsiteY50" fmla="*/ 4560 h 10018"/>
                <a:gd name="connsiteX51" fmla="*/ 582 w 10000"/>
                <a:gd name="connsiteY51" fmla="*/ 4394 h 10018"/>
                <a:gd name="connsiteX52" fmla="*/ 692 w 10000"/>
                <a:gd name="connsiteY52" fmla="*/ 4014 h 10018"/>
                <a:gd name="connsiteX53" fmla="*/ 637 w 10000"/>
                <a:gd name="connsiteY53" fmla="*/ 3682 h 10018"/>
                <a:gd name="connsiteX54" fmla="*/ 555 w 10000"/>
                <a:gd name="connsiteY54" fmla="*/ 3126 h 10018"/>
                <a:gd name="connsiteX55" fmla="*/ 774 w 10000"/>
                <a:gd name="connsiteY55" fmla="*/ 2130 h 10018"/>
                <a:gd name="connsiteX56" fmla="*/ 1268 w 10000"/>
                <a:gd name="connsiteY56" fmla="*/ 2101 h 10018"/>
                <a:gd name="connsiteX57" fmla="*/ 1295 w 10000"/>
                <a:gd name="connsiteY57" fmla="*/ 2764 h 10018"/>
                <a:gd name="connsiteX58" fmla="*/ 1332 w 10000"/>
                <a:gd name="connsiteY58" fmla="*/ 3008 h 10018"/>
                <a:gd name="connsiteX59" fmla="*/ 1735 w 10000"/>
                <a:gd name="connsiteY59" fmla="*/ 4434 h 10018"/>
                <a:gd name="connsiteX60" fmla="*/ 2576 w 10000"/>
                <a:gd name="connsiteY60" fmla="*/ 6660 h 10018"/>
                <a:gd name="connsiteX61" fmla="*/ 3353 w 10000"/>
                <a:gd name="connsiteY61" fmla="*/ 7909 h 10018"/>
                <a:gd name="connsiteX62" fmla="*/ 6178 w 10000"/>
                <a:gd name="connsiteY62" fmla="*/ 9940 h 10018"/>
                <a:gd name="connsiteX63" fmla="*/ 6635 w 10000"/>
                <a:gd name="connsiteY63" fmla="*/ 9940 h 10018"/>
                <a:gd name="connsiteX64" fmla="*/ 7220 w 10000"/>
                <a:gd name="connsiteY64" fmla="*/ 10018 h 10018"/>
                <a:gd name="connsiteX65" fmla="*/ 7970 w 10000"/>
                <a:gd name="connsiteY65" fmla="*/ 7772 h 10018"/>
                <a:gd name="connsiteX66" fmla="*/ 9625 w 10000"/>
                <a:gd name="connsiteY66" fmla="*/ 3253 h 10018"/>
                <a:gd name="connsiteX67" fmla="*/ 10000 w 10000"/>
                <a:gd name="connsiteY67" fmla="*/ 2247 h 10018"/>
                <a:gd name="connsiteX68" fmla="*/ 9726 w 10000"/>
                <a:gd name="connsiteY68" fmla="*/ 1993 h 10018"/>
                <a:gd name="connsiteX0" fmla="*/ 9800 w 10074"/>
                <a:gd name="connsiteY0" fmla="*/ 1993 h 10018"/>
                <a:gd name="connsiteX1" fmla="*/ 9489 w 10074"/>
                <a:gd name="connsiteY1" fmla="*/ 1954 h 10018"/>
                <a:gd name="connsiteX2" fmla="*/ 9443 w 10074"/>
                <a:gd name="connsiteY2" fmla="*/ 1817 h 10018"/>
                <a:gd name="connsiteX3" fmla="*/ 9023 w 10074"/>
                <a:gd name="connsiteY3" fmla="*/ 1837 h 10018"/>
                <a:gd name="connsiteX4" fmla="*/ 8474 w 10074"/>
                <a:gd name="connsiteY4" fmla="*/ 1817 h 10018"/>
                <a:gd name="connsiteX5" fmla="*/ 7989 w 10074"/>
                <a:gd name="connsiteY5" fmla="*/ 1758 h 10018"/>
                <a:gd name="connsiteX6" fmla="*/ 7404 w 10074"/>
                <a:gd name="connsiteY6" fmla="*/ 1720 h 10018"/>
                <a:gd name="connsiteX7" fmla="*/ 6929 w 10074"/>
                <a:gd name="connsiteY7" fmla="*/ 1651 h 10018"/>
                <a:gd name="connsiteX8" fmla="*/ 6325 w 10074"/>
                <a:gd name="connsiteY8" fmla="*/ 1564 h 10018"/>
                <a:gd name="connsiteX9" fmla="*/ 5850 w 10074"/>
                <a:gd name="connsiteY9" fmla="*/ 1466 h 10018"/>
                <a:gd name="connsiteX10" fmla="*/ 5210 w 10074"/>
                <a:gd name="connsiteY10" fmla="*/ 1368 h 10018"/>
                <a:gd name="connsiteX11" fmla="*/ 4752 w 10074"/>
                <a:gd name="connsiteY11" fmla="*/ 1290 h 10018"/>
                <a:gd name="connsiteX12" fmla="*/ 4085 w 10074"/>
                <a:gd name="connsiteY12" fmla="*/ 1114 h 10018"/>
                <a:gd name="connsiteX13" fmla="*/ 3646 w 10074"/>
                <a:gd name="connsiteY13" fmla="*/ 1017 h 10018"/>
                <a:gd name="connsiteX14" fmla="*/ 3098 w 10074"/>
                <a:gd name="connsiteY14" fmla="*/ 880 h 10018"/>
                <a:gd name="connsiteX15" fmla="*/ 2942 w 10074"/>
                <a:gd name="connsiteY15" fmla="*/ 841 h 10018"/>
                <a:gd name="connsiteX16" fmla="*/ 2467 w 10074"/>
                <a:gd name="connsiteY16" fmla="*/ 744 h 10018"/>
                <a:gd name="connsiteX17" fmla="*/ 1973 w 10074"/>
                <a:gd name="connsiteY17" fmla="*/ 362 h 10018"/>
                <a:gd name="connsiteX18" fmla="*/ 1192 w 10074"/>
                <a:gd name="connsiteY18" fmla="*/ 130 h 10018"/>
                <a:gd name="connsiteX19" fmla="*/ 647 w 10074"/>
                <a:gd name="connsiteY19" fmla="*/ 275 h 10018"/>
                <a:gd name="connsiteX20" fmla="*/ 0 w 10074"/>
                <a:gd name="connsiteY20" fmla="*/ 1748 h 10018"/>
                <a:gd name="connsiteX21" fmla="*/ 117 w 10074"/>
                <a:gd name="connsiteY21" fmla="*/ 2130 h 10018"/>
                <a:gd name="connsiteX22" fmla="*/ 117 w 10074"/>
                <a:gd name="connsiteY22" fmla="*/ 2140 h 10018"/>
                <a:gd name="connsiteX23" fmla="*/ 117 w 10074"/>
                <a:gd name="connsiteY23" fmla="*/ 2150 h 10018"/>
                <a:gd name="connsiteX24" fmla="*/ 108 w 10074"/>
                <a:gd name="connsiteY24" fmla="*/ 2150 h 10018"/>
                <a:gd name="connsiteX25" fmla="*/ 108 w 10074"/>
                <a:gd name="connsiteY25" fmla="*/ 2160 h 10018"/>
                <a:gd name="connsiteX26" fmla="*/ 108 w 10074"/>
                <a:gd name="connsiteY26" fmla="*/ 2169 h 10018"/>
                <a:gd name="connsiteX27" fmla="*/ 108 w 10074"/>
                <a:gd name="connsiteY27" fmla="*/ 2178 h 10018"/>
                <a:gd name="connsiteX28" fmla="*/ 108 w 10074"/>
                <a:gd name="connsiteY28" fmla="*/ 2188 h 10018"/>
                <a:gd name="connsiteX29" fmla="*/ 108 w 10074"/>
                <a:gd name="connsiteY29" fmla="*/ 2188 h 10018"/>
                <a:gd name="connsiteX30" fmla="*/ 108 w 10074"/>
                <a:gd name="connsiteY30" fmla="*/ 2208 h 10018"/>
                <a:gd name="connsiteX31" fmla="*/ 108 w 10074"/>
                <a:gd name="connsiteY31" fmla="*/ 2208 h 10018"/>
                <a:gd name="connsiteX32" fmla="*/ 108 w 10074"/>
                <a:gd name="connsiteY32" fmla="*/ 2227 h 10018"/>
                <a:gd name="connsiteX33" fmla="*/ 108 w 10074"/>
                <a:gd name="connsiteY33" fmla="*/ 2227 h 10018"/>
                <a:gd name="connsiteX34" fmla="*/ 108 w 10074"/>
                <a:gd name="connsiteY34" fmla="*/ 2247 h 10018"/>
                <a:gd name="connsiteX35" fmla="*/ 108 w 10074"/>
                <a:gd name="connsiteY35" fmla="*/ 2257 h 10018"/>
                <a:gd name="connsiteX36" fmla="*/ 108 w 10074"/>
                <a:gd name="connsiteY36" fmla="*/ 2267 h 10018"/>
                <a:gd name="connsiteX37" fmla="*/ 108 w 10074"/>
                <a:gd name="connsiteY37" fmla="*/ 2277 h 10018"/>
                <a:gd name="connsiteX38" fmla="*/ 98 w 10074"/>
                <a:gd name="connsiteY38" fmla="*/ 2325 h 10018"/>
                <a:gd name="connsiteX39" fmla="*/ 98 w 10074"/>
                <a:gd name="connsiteY39" fmla="*/ 2374 h 10018"/>
                <a:gd name="connsiteX40" fmla="*/ 98 w 10074"/>
                <a:gd name="connsiteY40" fmla="*/ 2384 h 10018"/>
                <a:gd name="connsiteX41" fmla="*/ 89 w 10074"/>
                <a:gd name="connsiteY41" fmla="*/ 2403 h 10018"/>
                <a:gd name="connsiteX42" fmla="*/ 89 w 10074"/>
                <a:gd name="connsiteY42" fmla="*/ 2413 h 10018"/>
                <a:gd name="connsiteX43" fmla="*/ 89 w 10074"/>
                <a:gd name="connsiteY43" fmla="*/ 2491 h 10018"/>
                <a:gd name="connsiteX44" fmla="*/ 89 w 10074"/>
                <a:gd name="connsiteY44" fmla="*/ 2501 h 10018"/>
                <a:gd name="connsiteX45" fmla="*/ 89 w 10074"/>
                <a:gd name="connsiteY45" fmla="*/ 2501 h 10018"/>
                <a:gd name="connsiteX46" fmla="*/ 80 w 10074"/>
                <a:gd name="connsiteY46" fmla="*/ 2813 h 10018"/>
                <a:gd name="connsiteX47" fmla="*/ 135 w 10074"/>
                <a:gd name="connsiteY47" fmla="*/ 3907 h 10018"/>
                <a:gd name="connsiteX48" fmla="*/ 208 w 10074"/>
                <a:gd name="connsiteY48" fmla="*/ 4160 h 10018"/>
                <a:gd name="connsiteX49" fmla="*/ 309 w 10074"/>
                <a:gd name="connsiteY49" fmla="*/ 4307 h 10018"/>
                <a:gd name="connsiteX50" fmla="*/ 437 w 10074"/>
                <a:gd name="connsiteY50" fmla="*/ 4560 h 10018"/>
                <a:gd name="connsiteX51" fmla="*/ 656 w 10074"/>
                <a:gd name="connsiteY51" fmla="*/ 4394 h 10018"/>
                <a:gd name="connsiteX52" fmla="*/ 766 w 10074"/>
                <a:gd name="connsiteY52" fmla="*/ 4014 h 10018"/>
                <a:gd name="connsiteX53" fmla="*/ 711 w 10074"/>
                <a:gd name="connsiteY53" fmla="*/ 3682 h 10018"/>
                <a:gd name="connsiteX54" fmla="*/ 629 w 10074"/>
                <a:gd name="connsiteY54" fmla="*/ 3126 h 10018"/>
                <a:gd name="connsiteX55" fmla="*/ 848 w 10074"/>
                <a:gd name="connsiteY55" fmla="*/ 2130 h 10018"/>
                <a:gd name="connsiteX56" fmla="*/ 1342 w 10074"/>
                <a:gd name="connsiteY56" fmla="*/ 2101 h 10018"/>
                <a:gd name="connsiteX57" fmla="*/ 1369 w 10074"/>
                <a:gd name="connsiteY57" fmla="*/ 2764 h 10018"/>
                <a:gd name="connsiteX58" fmla="*/ 1406 w 10074"/>
                <a:gd name="connsiteY58" fmla="*/ 3008 h 10018"/>
                <a:gd name="connsiteX59" fmla="*/ 1809 w 10074"/>
                <a:gd name="connsiteY59" fmla="*/ 4434 h 10018"/>
                <a:gd name="connsiteX60" fmla="*/ 2650 w 10074"/>
                <a:gd name="connsiteY60" fmla="*/ 6660 h 10018"/>
                <a:gd name="connsiteX61" fmla="*/ 3427 w 10074"/>
                <a:gd name="connsiteY61" fmla="*/ 7909 h 10018"/>
                <a:gd name="connsiteX62" fmla="*/ 6252 w 10074"/>
                <a:gd name="connsiteY62" fmla="*/ 9940 h 10018"/>
                <a:gd name="connsiteX63" fmla="*/ 6709 w 10074"/>
                <a:gd name="connsiteY63" fmla="*/ 9940 h 10018"/>
                <a:gd name="connsiteX64" fmla="*/ 7294 w 10074"/>
                <a:gd name="connsiteY64" fmla="*/ 10018 h 10018"/>
                <a:gd name="connsiteX65" fmla="*/ 8044 w 10074"/>
                <a:gd name="connsiteY65" fmla="*/ 7772 h 10018"/>
                <a:gd name="connsiteX66" fmla="*/ 9699 w 10074"/>
                <a:gd name="connsiteY66" fmla="*/ 3253 h 10018"/>
                <a:gd name="connsiteX67" fmla="*/ 10074 w 10074"/>
                <a:gd name="connsiteY67" fmla="*/ 2247 h 10018"/>
                <a:gd name="connsiteX68" fmla="*/ 9800 w 10074"/>
                <a:gd name="connsiteY68" fmla="*/ 1993 h 10018"/>
                <a:gd name="connsiteX0" fmla="*/ 9800 w 10074"/>
                <a:gd name="connsiteY0" fmla="*/ 1993 h 10018"/>
                <a:gd name="connsiteX1" fmla="*/ 9489 w 10074"/>
                <a:gd name="connsiteY1" fmla="*/ 1954 h 10018"/>
                <a:gd name="connsiteX2" fmla="*/ 9443 w 10074"/>
                <a:gd name="connsiteY2" fmla="*/ 1817 h 10018"/>
                <a:gd name="connsiteX3" fmla="*/ 9023 w 10074"/>
                <a:gd name="connsiteY3" fmla="*/ 1837 h 10018"/>
                <a:gd name="connsiteX4" fmla="*/ 8474 w 10074"/>
                <a:gd name="connsiteY4" fmla="*/ 1817 h 10018"/>
                <a:gd name="connsiteX5" fmla="*/ 7989 w 10074"/>
                <a:gd name="connsiteY5" fmla="*/ 1758 h 10018"/>
                <a:gd name="connsiteX6" fmla="*/ 7404 w 10074"/>
                <a:gd name="connsiteY6" fmla="*/ 1720 h 10018"/>
                <a:gd name="connsiteX7" fmla="*/ 6929 w 10074"/>
                <a:gd name="connsiteY7" fmla="*/ 1651 h 10018"/>
                <a:gd name="connsiteX8" fmla="*/ 6325 w 10074"/>
                <a:gd name="connsiteY8" fmla="*/ 1564 h 10018"/>
                <a:gd name="connsiteX9" fmla="*/ 5850 w 10074"/>
                <a:gd name="connsiteY9" fmla="*/ 1466 h 10018"/>
                <a:gd name="connsiteX10" fmla="*/ 5210 w 10074"/>
                <a:gd name="connsiteY10" fmla="*/ 1368 h 10018"/>
                <a:gd name="connsiteX11" fmla="*/ 4752 w 10074"/>
                <a:gd name="connsiteY11" fmla="*/ 1290 h 10018"/>
                <a:gd name="connsiteX12" fmla="*/ 4085 w 10074"/>
                <a:gd name="connsiteY12" fmla="*/ 1114 h 10018"/>
                <a:gd name="connsiteX13" fmla="*/ 3646 w 10074"/>
                <a:gd name="connsiteY13" fmla="*/ 1017 h 10018"/>
                <a:gd name="connsiteX14" fmla="*/ 3098 w 10074"/>
                <a:gd name="connsiteY14" fmla="*/ 880 h 10018"/>
                <a:gd name="connsiteX15" fmla="*/ 2942 w 10074"/>
                <a:gd name="connsiteY15" fmla="*/ 841 h 10018"/>
                <a:gd name="connsiteX16" fmla="*/ 2484 w 10074"/>
                <a:gd name="connsiteY16" fmla="*/ 691 h 10018"/>
                <a:gd name="connsiteX17" fmla="*/ 1973 w 10074"/>
                <a:gd name="connsiteY17" fmla="*/ 362 h 10018"/>
                <a:gd name="connsiteX18" fmla="*/ 1192 w 10074"/>
                <a:gd name="connsiteY18" fmla="*/ 130 h 10018"/>
                <a:gd name="connsiteX19" fmla="*/ 647 w 10074"/>
                <a:gd name="connsiteY19" fmla="*/ 275 h 10018"/>
                <a:gd name="connsiteX20" fmla="*/ 0 w 10074"/>
                <a:gd name="connsiteY20" fmla="*/ 1748 h 10018"/>
                <a:gd name="connsiteX21" fmla="*/ 117 w 10074"/>
                <a:gd name="connsiteY21" fmla="*/ 2130 h 10018"/>
                <a:gd name="connsiteX22" fmla="*/ 117 w 10074"/>
                <a:gd name="connsiteY22" fmla="*/ 2140 h 10018"/>
                <a:gd name="connsiteX23" fmla="*/ 117 w 10074"/>
                <a:gd name="connsiteY23" fmla="*/ 2150 h 10018"/>
                <a:gd name="connsiteX24" fmla="*/ 108 w 10074"/>
                <a:gd name="connsiteY24" fmla="*/ 2150 h 10018"/>
                <a:gd name="connsiteX25" fmla="*/ 108 w 10074"/>
                <a:gd name="connsiteY25" fmla="*/ 2160 h 10018"/>
                <a:gd name="connsiteX26" fmla="*/ 108 w 10074"/>
                <a:gd name="connsiteY26" fmla="*/ 2169 h 10018"/>
                <a:gd name="connsiteX27" fmla="*/ 108 w 10074"/>
                <a:gd name="connsiteY27" fmla="*/ 2178 h 10018"/>
                <a:gd name="connsiteX28" fmla="*/ 108 w 10074"/>
                <a:gd name="connsiteY28" fmla="*/ 2188 h 10018"/>
                <a:gd name="connsiteX29" fmla="*/ 108 w 10074"/>
                <a:gd name="connsiteY29" fmla="*/ 2188 h 10018"/>
                <a:gd name="connsiteX30" fmla="*/ 108 w 10074"/>
                <a:gd name="connsiteY30" fmla="*/ 2208 h 10018"/>
                <a:gd name="connsiteX31" fmla="*/ 108 w 10074"/>
                <a:gd name="connsiteY31" fmla="*/ 2208 h 10018"/>
                <a:gd name="connsiteX32" fmla="*/ 108 w 10074"/>
                <a:gd name="connsiteY32" fmla="*/ 2227 h 10018"/>
                <a:gd name="connsiteX33" fmla="*/ 108 w 10074"/>
                <a:gd name="connsiteY33" fmla="*/ 2227 h 10018"/>
                <a:gd name="connsiteX34" fmla="*/ 108 w 10074"/>
                <a:gd name="connsiteY34" fmla="*/ 2247 h 10018"/>
                <a:gd name="connsiteX35" fmla="*/ 108 w 10074"/>
                <a:gd name="connsiteY35" fmla="*/ 2257 h 10018"/>
                <a:gd name="connsiteX36" fmla="*/ 108 w 10074"/>
                <a:gd name="connsiteY36" fmla="*/ 2267 h 10018"/>
                <a:gd name="connsiteX37" fmla="*/ 108 w 10074"/>
                <a:gd name="connsiteY37" fmla="*/ 2277 h 10018"/>
                <a:gd name="connsiteX38" fmla="*/ 98 w 10074"/>
                <a:gd name="connsiteY38" fmla="*/ 2325 h 10018"/>
                <a:gd name="connsiteX39" fmla="*/ 98 w 10074"/>
                <a:gd name="connsiteY39" fmla="*/ 2374 h 10018"/>
                <a:gd name="connsiteX40" fmla="*/ 98 w 10074"/>
                <a:gd name="connsiteY40" fmla="*/ 2384 h 10018"/>
                <a:gd name="connsiteX41" fmla="*/ 89 w 10074"/>
                <a:gd name="connsiteY41" fmla="*/ 2403 h 10018"/>
                <a:gd name="connsiteX42" fmla="*/ 89 w 10074"/>
                <a:gd name="connsiteY42" fmla="*/ 2413 h 10018"/>
                <a:gd name="connsiteX43" fmla="*/ 89 w 10074"/>
                <a:gd name="connsiteY43" fmla="*/ 2491 h 10018"/>
                <a:gd name="connsiteX44" fmla="*/ 89 w 10074"/>
                <a:gd name="connsiteY44" fmla="*/ 2501 h 10018"/>
                <a:gd name="connsiteX45" fmla="*/ 89 w 10074"/>
                <a:gd name="connsiteY45" fmla="*/ 2501 h 10018"/>
                <a:gd name="connsiteX46" fmla="*/ 80 w 10074"/>
                <a:gd name="connsiteY46" fmla="*/ 2813 h 10018"/>
                <a:gd name="connsiteX47" fmla="*/ 135 w 10074"/>
                <a:gd name="connsiteY47" fmla="*/ 3907 h 10018"/>
                <a:gd name="connsiteX48" fmla="*/ 208 w 10074"/>
                <a:gd name="connsiteY48" fmla="*/ 4160 h 10018"/>
                <a:gd name="connsiteX49" fmla="*/ 309 w 10074"/>
                <a:gd name="connsiteY49" fmla="*/ 4307 h 10018"/>
                <a:gd name="connsiteX50" fmla="*/ 437 w 10074"/>
                <a:gd name="connsiteY50" fmla="*/ 4560 h 10018"/>
                <a:gd name="connsiteX51" fmla="*/ 656 w 10074"/>
                <a:gd name="connsiteY51" fmla="*/ 4394 h 10018"/>
                <a:gd name="connsiteX52" fmla="*/ 766 w 10074"/>
                <a:gd name="connsiteY52" fmla="*/ 4014 h 10018"/>
                <a:gd name="connsiteX53" fmla="*/ 711 w 10074"/>
                <a:gd name="connsiteY53" fmla="*/ 3682 h 10018"/>
                <a:gd name="connsiteX54" fmla="*/ 629 w 10074"/>
                <a:gd name="connsiteY54" fmla="*/ 3126 h 10018"/>
                <a:gd name="connsiteX55" fmla="*/ 848 w 10074"/>
                <a:gd name="connsiteY55" fmla="*/ 2130 h 10018"/>
                <a:gd name="connsiteX56" fmla="*/ 1342 w 10074"/>
                <a:gd name="connsiteY56" fmla="*/ 2101 h 10018"/>
                <a:gd name="connsiteX57" fmla="*/ 1369 w 10074"/>
                <a:gd name="connsiteY57" fmla="*/ 2764 h 10018"/>
                <a:gd name="connsiteX58" fmla="*/ 1406 w 10074"/>
                <a:gd name="connsiteY58" fmla="*/ 3008 h 10018"/>
                <a:gd name="connsiteX59" fmla="*/ 1809 w 10074"/>
                <a:gd name="connsiteY59" fmla="*/ 4434 h 10018"/>
                <a:gd name="connsiteX60" fmla="*/ 2650 w 10074"/>
                <a:gd name="connsiteY60" fmla="*/ 6660 h 10018"/>
                <a:gd name="connsiteX61" fmla="*/ 3427 w 10074"/>
                <a:gd name="connsiteY61" fmla="*/ 7909 h 10018"/>
                <a:gd name="connsiteX62" fmla="*/ 6252 w 10074"/>
                <a:gd name="connsiteY62" fmla="*/ 9940 h 10018"/>
                <a:gd name="connsiteX63" fmla="*/ 6709 w 10074"/>
                <a:gd name="connsiteY63" fmla="*/ 9940 h 10018"/>
                <a:gd name="connsiteX64" fmla="*/ 7294 w 10074"/>
                <a:gd name="connsiteY64" fmla="*/ 10018 h 10018"/>
                <a:gd name="connsiteX65" fmla="*/ 8044 w 10074"/>
                <a:gd name="connsiteY65" fmla="*/ 7772 h 10018"/>
                <a:gd name="connsiteX66" fmla="*/ 9699 w 10074"/>
                <a:gd name="connsiteY66" fmla="*/ 3253 h 10018"/>
                <a:gd name="connsiteX67" fmla="*/ 10074 w 10074"/>
                <a:gd name="connsiteY67" fmla="*/ 2247 h 10018"/>
                <a:gd name="connsiteX68" fmla="*/ 9800 w 10074"/>
                <a:gd name="connsiteY68" fmla="*/ 1993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074" h="10018">
                  <a:moveTo>
                    <a:pt x="9800" y="1993"/>
                  </a:moveTo>
                  <a:cubicBezTo>
                    <a:pt x="9754" y="1974"/>
                    <a:pt x="9489" y="1954"/>
                    <a:pt x="9489" y="1954"/>
                  </a:cubicBezTo>
                  <a:cubicBezTo>
                    <a:pt x="9489" y="1954"/>
                    <a:pt x="9471" y="1886"/>
                    <a:pt x="9443" y="1817"/>
                  </a:cubicBezTo>
                  <a:cubicBezTo>
                    <a:pt x="9388" y="1700"/>
                    <a:pt x="9260" y="1574"/>
                    <a:pt x="9023" y="1837"/>
                  </a:cubicBezTo>
                  <a:lnTo>
                    <a:pt x="8474" y="1817"/>
                  </a:lnTo>
                  <a:cubicBezTo>
                    <a:pt x="8474" y="1817"/>
                    <a:pt x="8318" y="1339"/>
                    <a:pt x="7989" y="1758"/>
                  </a:cubicBezTo>
                  <a:lnTo>
                    <a:pt x="7404" y="1720"/>
                  </a:lnTo>
                  <a:cubicBezTo>
                    <a:pt x="7404" y="1720"/>
                    <a:pt x="7239" y="1222"/>
                    <a:pt x="6929" y="1651"/>
                  </a:cubicBezTo>
                  <a:lnTo>
                    <a:pt x="6325" y="1564"/>
                  </a:lnTo>
                  <a:cubicBezTo>
                    <a:pt x="6325" y="1564"/>
                    <a:pt x="6234" y="1075"/>
                    <a:pt x="5850" y="1466"/>
                  </a:cubicBezTo>
                  <a:lnTo>
                    <a:pt x="5210" y="1368"/>
                  </a:lnTo>
                  <a:cubicBezTo>
                    <a:pt x="5210" y="1368"/>
                    <a:pt x="5100" y="900"/>
                    <a:pt x="4752" y="1290"/>
                  </a:cubicBezTo>
                  <a:lnTo>
                    <a:pt x="4085" y="1114"/>
                  </a:lnTo>
                  <a:cubicBezTo>
                    <a:pt x="4085" y="1114"/>
                    <a:pt x="3929" y="724"/>
                    <a:pt x="3646" y="1017"/>
                  </a:cubicBezTo>
                  <a:lnTo>
                    <a:pt x="3098" y="880"/>
                  </a:lnTo>
                  <a:cubicBezTo>
                    <a:pt x="3046" y="867"/>
                    <a:pt x="3044" y="873"/>
                    <a:pt x="2942" y="841"/>
                  </a:cubicBezTo>
                  <a:cubicBezTo>
                    <a:pt x="2840" y="810"/>
                    <a:pt x="2859" y="310"/>
                    <a:pt x="2484" y="691"/>
                  </a:cubicBezTo>
                  <a:cubicBezTo>
                    <a:pt x="1807" y="505"/>
                    <a:pt x="2188" y="456"/>
                    <a:pt x="1973" y="362"/>
                  </a:cubicBezTo>
                  <a:cubicBezTo>
                    <a:pt x="1758" y="269"/>
                    <a:pt x="1484" y="-231"/>
                    <a:pt x="1192" y="130"/>
                  </a:cubicBezTo>
                  <a:cubicBezTo>
                    <a:pt x="497" y="-46"/>
                    <a:pt x="846" y="5"/>
                    <a:pt x="647" y="275"/>
                  </a:cubicBezTo>
                  <a:cubicBezTo>
                    <a:pt x="448" y="545"/>
                    <a:pt x="0" y="1748"/>
                    <a:pt x="0" y="1748"/>
                  </a:cubicBezTo>
                  <a:cubicBezTo>
                    <a:pt x="-9" y="1836"/>
                    <a:pt x="98" y="2065"/>
                    <a:pt x="117" y="2130"/>
                  </a:cubicBezTo>
                  <a:cubicBezTo>
                    <a:pt x="136" y="2195"/>
                    <a:pt x="117" y="2137"/>
                    <a:pt x="117" y="2140"/>
                  </a:cubicBezTo>
                  <a:lnTo>
                    <a:pt x="117" y="2150"/>
                  </a:lnTo>
                  <a:lnTo>
                    <a:pt x="108" y="2150"/>
                  </a:lnTo>
                  <a:lnTo>
                    <a:pt x="108" y="2160"/>
                  </a:lnTo>
                  <a:lnTo>
                    <a:pt x="108" y="2169"/>
                  </a:lnTo>
                  <a:lnTo>
                    <a:pt x="108" y="2178"/>
                  </a:lnTo>
                  <a:lnTo>
                    <a:pt x="108" y="2188"/>
                  </a:lnTo>
                  <a:lnTo>
                    <a:pt x="108" y="2188"/>
                  </a:lnTo>
                  <a:lnTo>
                    <a:pt x="108" y="2208"/>
                  </a:lnTo>
                  <a:lnTo>
                    <a:pt x="108" y="2208"/>
                  </a:lnTo>
                  <a:lnTo>
                    <a:pt x="108" y="2227"/>
                  </a:lnTo>
                  <a:lnTo>
                    <a:pt x="108" y="2227"/>
                  </a:lnTo>
                  <a:lnTo>
                    <a:pt x="108" y="2247"/>
                  </a:lnTo>
                  <a:lnTo>
                    <a:pt x="108" y="2257"/>
                  </a:lnTo>
                  <a:lnTo>
                    <a:pt x="108" y="2267"/>
                  </a:lnTo>
                  <a:lnTo>
                    <a:pt x="108" y="2277"/>
                  </a:lnTo>
                  <a:cubicBezTo>
                    <a:pt x="98" y="2296"/>
                    <a:pt x="98" y="2306"/>
                    <a:pt x="98" y="2325"/>
                  </a:cubicBezTo>
                  <a:lnTo>
                    <a:pt x="98" y="2374"/>
                  </a:lnTo>
                  <a:lnTo>
                    <a:pt x="98" y="2384"/>
                  </a:lnTo>
                  <a:cubicBezTo>
                    <a:pt x="98" y="2394"/>
                    <a:pt x="89" y="2394"/>
                    <a:pt x="89" y="2403"/>
                  </a:cubicBezTo>
                  <a:lnTo>
                    <a:pt x="89" y="2413"/>
                  </a:lnTo>
                  <a:lnTo>
                    <a:pt x="89" y="2491"/>
                  </a:lnTo>
                  <a:lnTo>
                    <a:pt x="89" y="2501"/>
                  </a:lnTo>
                  <a:lnTo>
                    <a:pt x="89" y="2501"/>
                  </a:lnTo>
                  <a:cubicBezTo>
                    <a:pt x="71" y="2637"/>
                    <a:pt x="71" y="2774"/>
                    <a:pt x="80" y="2813"/>
                  </a:cubicBezTo>
                  <a:cubicBezTo>
                    <a:pt x="98" y="2911"/>
                    <a:pt x="135" y="3848"/>
                    <a:pt x="135" y="3907"/>
                  </a:cubicBezTo>
                  <a:cubicBezTo>
                    <a:pt x="135" y="3946"/>
                    <a:pt x="153" y="4063"/>
                    <a:pt x="208" y="4160"/>
                  </a:cubicBezTo>
                  <a:cubicBezTo>
                    <a:pt x="236" y="4219"/>
                    <a:pt x="263" y="4277"/>
                    <a:pt x="309" y="4307"/>
                  </a:cubicBezTo>
                  <a:cubicBezTo>
                    <a:pt x="418" y="4404"/>
                    <a:pt x="345" y="4570"/>
                    <a:pt x="437" y="4560"/>
                  </a:cubicBezTo>
                  <a:cubicBezTo>
                    <a:pt x="528" y="4551"/>
                    <a:pt x="528" y="4414"/>
                    <a:pt x="656" y="4394"/>
                  </a:cubicBezTo>
                  <a:cubicBezTo>
                    <a:pt x="784" y="4376"/>
                    <a:pt x="784" y="4102"/>
                    <a:pt x="766" y="4014"/>
                  </a:cubicBezTo>
                  <a:cubicBezTo>
                    <a:pt x="757" y="3975"/>
                    <a:pt x="729" y="3838"/>
                    <a:pt x="711" y="3682"/>
                  </a:cubicBezTo>
                  <a:cubicBezTo>
                    <a:pt x="674" y="3467"/>
                    <a:pt x="638" y="3204"/>
                    <a:pt x="629" y="3126"/>
                  </a:cubicBezTo>
                  <a:cubicBezTo>
                    <a:pt x="601" y="2989"/>
                    <a:pt x="537" y="2491"/>
                    <a:pt x="848" y="2130"/>
                  </a:cubicBezTo>
                  <a:cubicBezTo>
                    <a:pt x="1159" y="1768"/>
                    <a:pt x="1332" y="1895"/>
                    <a:pt x="1342" y="2101"/>
                  </a:cubicBezTo>
                  <a:cubicBezTo>
                    <a:pt x="1342" y="2237"/>
                    <a:pt x="1351" y="2540"/>
                    <a:pt x="1369" y="2764"/>
                  </a:cubicBezTo>
                  <a:cubicBezTo>
                    <a:pt x="1378" y="2871"/>
                    <a:pt x="1387" y="2970"/>
                    <a:pt x="1406" y="3008"/>
                  </a:cubicBezTo>
                  <a:cubicBezTo>
                    <a:pt x="1451" y="3145"/>
                    <a:pt x="1497" y="3770"/>
                    <a:pt x="1809" y="4434"/>
                  </a:cubicBezTo>
                  <a:cubicBezTo>
                    <a:pt x="2120" y="5097"/>
                    <a:pt x="2165" y="5010"/>
                    <a:pt x="2650" y="6660"/>
                  </a:cubicBezTo>
                  <a:cubicBezTo>
                    <a:pt x="2650" y="6660"/>
                    <a:pt x="2695" y="7186"/>
                    <a:pt x="3427" y="7909"/>
                  </a:cubicBezTo>
                  <a:cubicBezTo>
                    <a:pt x="4158" y="8632"/>
                    <a:pt x="5914" y="9745"/>
                    <a:pt x="6252" y="9940"/>
                  </a:cubicBezTo>
                  <a:lnTo>
                    <a:pt x="6709" y="9940"/>
                  </a:lnTo>
                  <a:cubicBezTo>
                    <a:pt x="7203" y="9940"/>
                    <a:pt x="7285" y="9989"/>
                    <a:pt x="7294" y="10018"/>
                  </a:cubicBezTo>
                  <a:lnTo>
                    <a:pt x="8044" y="7772"/>
                  </a:lnTo>
                  <a:lnTo>
                    <a:pt x="9699" y="3253"/>
                  </a:lnTo>
                  <a:lnTo>
                    <a:pt x="10074" y="2247"/>
                  </a:lnTo>
                  <a:cubicBezTo>
                    <a:pt x="10074" y="2247"/>
                    <a:pt x="9855" y="2003"/>
                    <a:pt x="9800" y="1993"/>
                  </a:cubicBezTo>
                  <a:close/>
                </a:path>
              </a:pathLst>
            </a:custGeom>
            <a:solidFill>
              <a:srgbClr val="3498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9F7DADE2-57F0-D1EC-679F-34F635068FC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9951" y="2961753"/>
              <a:ext cx="1579458" cy="1928485"/>
            </a:xfrm>
            <a:custGeom>
              <a:avLst/>
              <a:gdLst>
                <a:gd name="T0" fmla="*/ 1183 w 1223"/>
                <a:gd name="T1" fmla="*/ 1192 h 1490"/>
                <a:gd name="T2" fmla="*/ 1119 w 1223"/>
                <a:gd name="T3" fmla="*/ 1151 h 1490"/>
                <a:gd name="T4" fmla="*/ 996 w 1223"/>
                <a:gd name="T5" fmla="*/ 1151 h 1490"/>
                <a:gd name="T6" fmla="*/ 965 w 1223"/>
                <a:gd name="T7" fmla="*/ 1097 h 1490"/>
                <a:gd name="T8" fmla="*/ 941 w 1223"/>
                <a:gd name="T9" fmla="*/ 1044 h 1490"/>
                <a:gd name="T10" fmla="*/ 939 w 1223"/>
                <a:gd name="T11" fmla="*/ 1033 h 1490"/>
                <a:gd name="T12" fmla="*/ 911 w 1223"/>
                <a:gd name="T13" fmla="*/ 958 h 1490"/>
                <a:gd name="T14" fmla="*/ 866 w 1223"/>
                <a:gd name="T15" fmla="*/ 921 h 1490"/>
                <a:gd name="T16" fmla="*/ 557 w 1223"/>
                <a:gd name="T17" fmla="*/ 713 h 1490"/>
                <a:gd name="T18" fmla="*/ 472 w 1223"/>
                <a:gd name="T19" fmla="*/ 585 h 1490"/>
                <a:gd name="T20" fmla="*/ 380 w 1223"/>
                <a:gd name="T21" fmla="*/ 357 h 1490"/>
                <a:gd name="T22" fmla="*/ 336 w 1223"/>
                <a:gd name="T23" fmla="*/ 211 h 1490"/>
                <a:gd name="T24" fmla="*/ 332 w 1223"/>
                <a:gd name="T25" fmla="*/ 186 h 1490"/>
                <a:gd name="T26" fmla="*/ 329 w 1223"/>
                <a:gd name="T27" fmla="*/ 118 h 1490"/>
                <a:gd name="T28" fmla="*/ 275 w 1223"/>
                <a:gd name="T29" fmla="*/ 121 h 1490"/>
                <a:gd name="T30" fmla="*/ 251 w 1223"/>
                <a:gd name="T31" fmla="*/ 223 h 1490"/>
                <a:gd name="T32" fmla="*/ 260 w 1223"/>
                <a:gd name="T33" fmla="*/ 280 h 1490"/>
                <a:gd name="T34" fmla="*/ 266 w 1223"/>
                <a:gd name="T35" fmla="*/ 314 h 1490"/>
                <a:gd name="T36" fmla="*/ 254 w 1223"/>
                <a:gd name="T37" fmla="*/ 353 h 1490"/>
                <a:gd name="T38" fmla="*/ 230 w 1223"/>
                <a:gd name="T39" fmla="*/ 370 h 1490"/>
                <a:gd name="T40" fmla="*/ 216 w 1223"/>
                <a:gd name="T41" fmla="*/ 344 h 1490"/>
                <a:gd name="T42" fmla="*/ 205 w 1223"/>
                <a:gd name="T43" fmla="*/ 329 h 1490"/>
                <a:gd name="T44" fmla="*/ 197 w 1223"/>
                <a:gd name="T45" fmla="*/ 303 h 1490"/>
                <a:gd name="T46" fmla="*/ 191 w 1223"/>
                <a:gd name="T47" fmla="*/ 191 h 1490"/>
                <a:gd name="T48" fmla="*/ 192 w 1223"/>
                <a:gd name="T49" fmla="*/ 159 h 1490"/>
                <a:gd name="T50" fmla="*/ 195 w 1223"/>
                <a:gd name="T51" fmla="*/ 121 h 1490"/>
                <a:gd name="T52" fmla="*/ 195 w 1223"/>
                <a:gd name="T53" fmla="*/ 102 h 1490"/>
                <a:gd name="T54" fmla="*/ 209 w 1223"/>
                <a:gd name="T55" fmla="*/ 42 h 1490"/>
                <a:gd name="T56" fmla="*/ 191 w 1223"/>
                <a:gd name="T57" fmla="*/ 4 h 1490"/>
                <a:gd name="T58" fmla="*/ 111 w 1223"/>
                <a:gd name="T59" fmla="*/ 156 h 1490"/>
                <a:gd name="T60" fmla="*/ 91 w 1223"/>
                <a:gd name="T61" fmla="*/ 180 h 1490"/>
                <a:gd name="T62" fmla="*/ 76 w 1223"/>
                <a:gd name="T63" fmla="*/ 186 h 1490"/>
                <a:gd name="T64" fmla="*/ 58 w 1223"/>
                <a:gd name="T65" fmla="*/ 212 h 1490"/>
                <a:gd name="T66" fmla="*/ 49 w 1223"/>
                <a:gd name="T67" fmla="*/ 263 h 1490"/>
                <a:gd name="T68" fmla="*/ 20 w 1223"/>
                <a:gd name="T69" fmla="*/ 326 h 1490"/>
                <a:gd name="T70" fmla="*/ 16 w 1223"/>
                <a:gd name="T71" fmla="*/ 402 h 1490"/>
                <a:gd name="T72" fmla="*/ 24 w 1223"/>
                <a:gd name="T73" fmla="*/ 561 h 1490"/>
                <a:gd name="T74" fmla="*/ 33 w 1223"/>
                <a:gd name="T75" fmla="*/ 577 h 1490"/>
                <a:gd name="T76" fmla="*/ 192 w 1223"/>
                <a:gd name="T77" fmla="*/ 688 h 1490"/>
                <a:gd name="T78" fmla="*/ 297 w 1223"/>
                <a:gd name="T79" fmla="*/ 786 h 1490"/>
                <a:gd name="T80" fmla="*/ 370 w 1223"/>
                <a:gd name="T81" fmla="*/ 849 h 1490"/>
                <a:gd name="T82" fmla="*/ 467 w 1223"/>
                <a:gd name="T83" fmla="*/ 939 h 1490"/>
                <a:gd name="T84" fmla="*/ 725 w 1223"/>
                <a:gd name="T85" fmla="*/ 1214 h 1490"/>
                <a:gd name="T86" fmla="*/ 844 w 1223"/>
                <a:gd name="T87" fmla="*/ 1319 h 1490"/>
                <a:gd name="T88" fmla="*/ 909 w 1223"/>
                <a:gd name="T89" fmla="*/ 1360 h 1490"/>
                <a:gd name="T90" fmla="*/ 1046 w 1223"/>
                <a:gd name="T91" fmla="*/ 1451 h 1490"/>
                <a:gd name="T92" fmla="*/ 1144 w 1223"/>
                <a:gd name="T93" fmla="*/ 1469 h 1490"/>
                <a:gd name="T94" fmla="*/ 1158 w 1223"/>
                <a:gd name="T95" fmla="*/ 1435 h 1490"/>
                <a:gd name="T96" fmla="*/ 1189 w 1223"/>
                <a:gd name="T97" fmla="*/ 1347 h 1490"/>
                <a:gd name="T98" fmla="*/ 1206 w 1223"/>
                <a:gd name="T99" fmla="*/ 1301 h 1490"/>
                <a:gd name="T100" fmla="*/ 1206 w 1223"/>
                <a:gd name="T101" fmla="*/ 1266 h 1490"/>
                <a:gd name="T102" fmla="*/ 1218 w 1223"/>
                <a:gd name="T103" fmla="*/ 1235 h 1490"/>
                <a:gd name="T104" fmla="*/ 1183 w 1223"/>
                <a:gd name="T105" fmla="*/ 1192 h 1490"/>
                <a:gd name="connsiteX0" fmla="*/ 9597 w 9890"/>
                <a:gd name="connsiteY0" fmla="*/ 7974 h 9888"/>
                <a:gd name="connsiteX1" fmla="*/ 9074 w 9890"/>
                <a:gd name="connsiteY1" fmla="*/ 7699 h 9888"/>
                <a:gd name="connsiteX2" fmla="*/ 8068 w 9890"/>
                <a:gd name="connsiteY2" fmla="*/ 7699 h 9888"/>
                <a:gd name="connsiteX3" fmla="*/ 7814 w 9890"/>
                <a:gd name="connsiteY3" fmla="*/ 7336 h 9888"/>
                <a:gd name="connsiteX4" fmla="*/ 7618 w 9890"/>
                <a:gd name="connsiteY4" fmla="*/ 6981 h 9888"/>
                <a:gd name="connsiteX5" fmla="*/ 7602 w 9890"/>
                <a:gd name="connsiteY5" fmla="*/ 6907 h 9888"/>
                <a:gd name="connsiteX6" fmla="*/ 7373 w 9890"/>
                <a:gd name="connsiteY6" fmla="*/ 6404 h 9888"/>
                <a:gd name="connsiteX7" fmla="*/ 7005 w 9890"/>
                <a:gd name="connsiteY7" fmla="*/ 6155 h 9888"/>
                <a:gd name="connsiteX8" fmla="*/ 4478 w 9890"/>
                <a:gd name="connsiteY8" fmla="*/ 4759 h 9888"/>
                <a:gd name="connsiteX9" fmla="*/ 3783 w 9890"/>
                <a:gd name="connsiteY9" fmla="*/ 3900 h 9888"/>
                <a:gd name="connsiteX10" fmla="*/ 3031 w 9890"/>
                <a:gd name="connsiteY10" fmla="*/ 2370 h 9888"/>
                <a:gd name="connsiteX11" fmla="*/ 2671 w 9890"/>
                <a:gd name="connsiteY11" fmla="*/ 1390 h 9888"/>
                <a:gd name="connsiteX12" fmla="*/ 2639 w 9890"/>
                <a:gd name="connsiteY12" fmla="*/ 1222 h 9888"/>
                <a:gd name="connsiteX13" fmla="*/ 2614 w 9890"/>
                <a:gd name="connsiteY13" fmla="*/ 766 h 9888"/>
                <a:gd name="connsiteX14" fmla="*/ 2173 w 9890"/>
                <a:gd name="connsiteY14" fmla="*/ 786 h 9888"/>
                <a:gd name="connsiteX15" fmla="*/ 1916 w 9890"/>
                <a:gd name="connsiteY15" fmla="*/ 1471 h 9888"/>
                <a:gd name="connsiteX16" fmla="*/ 2050 w 9890"/>
                <a:gd name="connsiteY16" fmla="*/ 1853 h 9888"/>
                <a:gd name="connsiteX17" fmla="*/ 2099 w 9890"/>
                <a:gd name="connsiteY17" fmla="*/ 2081 h 9888"/>
                <a:gd name="connsiteX18" fmla="*/ 2001 w 9890"/>
                <a:gd name="connsiteY18" fmla="*/ 2343 h 9888"/>
                <a:gd name="connsiteX19" fmla="*/ 1805 w 9890"/>
                <a:gd name="connsiteY19" fmla="*/ 2457 h 9888"/>
                <a:gd name="connsiteX20" fmla="*/ 1690 w 9890"/>
                <a:gd name="connsiteY20" fmla="*/ 2283 h 9888"/>
                <a:gd name="connsiteX21" fmla="*/ 1600 w 9890"/>
                <a:gd name="connsiteY21" fmla="*/ 2182 h 9888"/>
                <a:gd name="connsiteX22" fmla="*/ 1535 w 9890"/>
                <a:gd name="connsiteY22" fmla="*/ 2008 h 9888"/>
                <a:gd name="connsiteX23" fmla="*/ 1486 w 9890"/>
                <a:gd name="connsiteY23" fmla="*/ 1256 h 9888"/>
                <a:gd name="connsiteX24" fmla="*/ 1494 w 9890"/>
                <a:gd name="connsiteY24" fmla="*/ 1041 h 9888"/>
                <a:gd name="connsiteX25" fmla="*/ 1518 w 9890"/>
                <a:gd name="connsiteY25" fmla="*/ 786 h 9888"/>
                <a:gd name="connsiteX26" fmla="*/ 1518 w 9890"/>
                <a:gd name="connsiteY26" fmla="*/ 659 h 9888"/>
                <a:gd name="connsiteX27" fmla="*/ 1633 w 9890"/>
                <a:gd name="connsiteY27" fmla="*/ 256 h 9888"/>
                <a:gd name="connsiteX28" fmla="*/ 1486 w 9890"/>
                <a:gd name="connsiteY28" fmla="*/ 1 h 9888"/>
                <a:gd name="connsiteX29" fmla="*/ 832 w 9890"/>
                <a:gd name="connsiteY29" fmla="*/ 1021 h 9888"/>
                <a:gd name="connsiteX30" fmla="*/ 668 w 9890"/>
                <a:gd name="connsiteY30" fmla="*/ 1182 h 9888"/>
                <a:gd name="connsiteX31" fmla="*/ 545 w 9890"/>
                <a:gd name="connsiteY31" fmla="*/ 1222 h 9888"/>
                <a:gd name="connsiteX32" fmla="*/ 398 w 9890"/>
                <a:gd name="connsiteY32" fmla="*/ 1397 h 9888"/>
                <a:gd name="connsiteX33" fmla="*/ 325 w 9890"/>
                <a:gd name="connsiteY33" fmla="*/ 1739 h 9888"/>
                <a:gd name="connsiteX34" fmla="*/ 88 w 9890"/>
                <a:gd name="connsiteY34" fmla="*/ 2162 h 9888"/>
                <a:gd name="connsiteX35" fmla="*/ 55 w 9890"/>
                <a:gd name="connsiteY35" fmla="*/ 2672 h 9888"/>
                <a:gd name="connsiteX36" fmla="*/ 120 w 9890"/>
                <a:gd name="connsiteY36" fmla="*/ 3739 h 9888"/>
                <a:gd name="connsiteX37" fmla="*/ 194 w 9890"/>
                <a:gd name="connsiteY37" fmla="*/ 3846 h 9888"/>
                <a:gd name="connsiteX38" fmla="*/ 1494 w 9890"/>
                <a:gd name="connsiteY38" fmla="*/ 4591 h 9888"/>
                <a:gd name="connsiteX39" fmla="*/ 2352 w 9890"/>
                <a:gd name="connsiteY39" fmla="*/ 5249 h 9888"/>
                <a:gd name="connsiteX40" fmla="*/ 2949 w 9890"/>
                <a:gd name="connsiteY40" fmla="*/ 5672 h 9888"/>
                <a:gd name="connsiteX41" fmla="*/ 3742 w 9890"/>
                <a:gd name="connsiteY41" fmla="*/ 6276 h 9888"/>
                <a:gd name="connsiteX42" fmla="*/ 5852 w 9890"/>
                <a:gd name="connsiteY42" fmla="*/ 8122 h 9888"/>
                <a:gd name="connsiteX43" fmla="*/ 6825 w 9890"/>
                <a:gd name="connsiteY43" fmla="*/ 8826 h 9888"/>
                <a:gd name="connsiteX44" fmla="*/ 7357 w 9890"/>
                <a:gd name="connsiteY44" fmla="*/ 9102 h 9888"/>
                <a:gd name="connsiteX45" fmla="*/ 8477 w 9890"/>
                <a:gd name="connsiteY45" fmla="*/ 9712 h 9888"/>
                <a:gd name="connsiteX46" fmla="*/ 9278 w 9890"/>
                <a:gd name="connsiteY46" fmla="*/ 9833 h 9888"/>
                <a:gd name="connsiteX47" fmla="*/ 9393 w 9890"/>
                <a:gd name="connsiteY47" fmla="*/ 9605 h 9888"/>
                <a:gd name="connsiteX48" fmla="*/ 9646 w 9890"/>
                <a:gd name="connsiteY48" fmla="*/ 9014 h 9888"/>
                <a:gd name="connsiteX49" fmla="*/ 9785 w 9890"/>
                <a:gd name="connsiteY49" fmla="*/ 8706 h 9888"/>
                <a:gd name="connsiteX50" fmla="*/ 9785 w 9890"/>
                <a:gd name="connsiteY50" fmla="*/ 8471 h 9888"/>
                <a:gd name="connsiteX51" fmla="*/ 9883 w 9890"/>
                <a:gd name="connsiteY51" fmla="*/ 8263 h 9888"/>
                <a:gd name="connsiteX52" fmla="*/ 9597 w 9890"/>
                <a:gd name="connsiteY52" fmla="*/ 7974 h 9888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43 w 10000"/>
                <a:gd name="connsiteY13" fmla="*/ 775 h 10000"/>
                <a:gd name="connsiteX14" fmla="*/ 2197 w 10000"/>
                <a:gd name="connsiteY14" fmla="*/ 795 h 10000"/>
                <a:gd name="connsiteX15" fmla="*/ 1937 w 10000"/>
                <a:gd name="connsiteY15" fmla="*/ 1488 h 10000"/>
                <a:gd name="connsiteX16" fmla="*/ 2073 w 10000"/>
                <a:gd name="connsiteY16" fmla="*/ 1874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03 w 10000"/>
                <a:gd name="connsiteY23" fmla="*/ 1270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37 w 10000"/>
                <a:gd name="connsiteY15" fmla="*/ 1488 h 10000"/>
                <a:gd name="connsiteX16" fmla="*/ 2073 w 10000"/>
                <a:gd name="connsiteY16" fmla="*/ 1874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03 w 10000"/>
                <a:gd name="connsiteY23" fmla="*/ 1270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37 w 10000"/>
                <a:gd name="connsiteY15" fmla="*/ 148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03 w 10000"/>
                <a:gd name="connsiteY23" fmla="*/ 1270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03 w 10000"/>
                <a:gd name="connsiteY23" fmla="*/ 1270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03 w 10000"/>
                <a:gd name="connsiteY23" fmla="*/ 1270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63 w 10000"/>
                <a:gd name="connsiteY23" fmla="*/ 1295 h 10000"/>
                <a:gd name="connsiteX24" fmla="*/ 151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18 w 10000"/>
                <a:gd name="connsiteY21" fmla="*/ 2207 h 10000"/>
                <a:gd name="connsiteX22" fmla="*/ 1552 w 10000"/>
                <a:gd name="connsiteY22" fmla="*/ 2031 h 10000"/>
                <a:gd name="connsiteX23" fmla="*/ 1563 w 10000"/>
                <a:gd name="connsiteY23" fmla="*/ 1295 h 10000"/>
                <a:gd name="connsiteX24" fmla="*/ 154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25 w 10000"/>
                <a:gd name="connsiteY19" fmla="*/ 2485 h 10000"/>
                <a:gd name="connsiteX20" fmla="*/ 1709 w 10000"/>
                <a:gd name="connsiteY20" fmla="*/ 2309 h 10000"/>
                <a:gd name="connsiteX21" fmla="*/ 1678 w 10000"/>
                <a:gd name="connsiteY21" fmla="*/ 2170 h 10000"/>
                <a:gd name="connsiteX22" fmla="*/ 1552 w 10000"/>
                <a:gd name="connsiteY22" fmla="*/ 2031 h 10000"/>
                <a:gd name="connsiteX23" fmla="*/ 1563 w 10000"/>
                <a:gd name="connsiteY23" fmla="*/ 1295 h 10000"/>
                <a:gd name="connsiteX24" fmla="*/ 154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064 h 10000"/>
                <a:gd name="connsiteX1" fmla="*/ 9175 w 10000"/>
                <a:gd name="connsiteY1" fmla="*/ 7786 h 10000"/>
                <a:gd name="connsiteX2" fmla="*/ 8158 w 10000"/>
                <a:gd name="connsiteY2" fmla="*/ 7786 h 10000"/>
                <a:gd name="connsiteX3" fmla="*/ 7901 w 10000"/>
                <a:gd name="connsiteY3" fmla="*/ 7419 h 10000"/>
                <a:gd name="connsiteX4" fmla="*/ 7703 w 10000"/>
                <a:gd name="connsiteY4" fmla="*/ 7060 h 10000"/>
                <a:gd name="connsiteX5" fmla="*/ 7687 w 10000"/>
                <a:gd name="connsiteY5" fmla="*/ 6985 h 10000"/>
                <a:gd name="connsiteX6" fmla="*/ 7455 w 10000"/>
                <a:gd name="connsiteY6" fmla="*/ 6477 h 10000"/>
                <a:gd name="connsiteX7" fmla="*/ 7083 w 10000"/>
                <a:gd name="connsiteY7" fmla="*/ 6225 h 10000"/>
                <a:gd name="connsiteX8" fmla="*/ 4528 w 10000"/>
                <a:gd name="connsiteY8" fmla="*/ 4813 h 10000"/>
                <a:gd name="connsiteX9" fmla="*/ 3825 w 10000"/>
                <a:gd name="connsiteY9" fmla="*/ 3944 h 10000"/>
                <a:gd name="connsiteX10" fmla="*/ 3065 w 10000"/>
                <a:gd name="connsiteY10" fmla="*/ 2397 h 10000"/>
                <a:gd name="connsiteX11" fmla="*/ 2701 w 10000"/>
                <a:gd name="connsiteY11" fmla="*/ 1406 h 10000"/>
                <a:gd name="connsiteX12" fmla="*/ 2668 w 10000"/>
                <a:gd name="connsiteY12" fmla="*/ 1236 h 10000"/>
                <a:gd name="connsiteX13" fmla="*/ 2658 w 10000"/>
                <a:gd name="connsiteY13" fmla="*/ 676 h 10000"/>
                <a:gd name="connsiteX14" fmla="*/ 2197 w 10000"/>
                <a:gd name="connsiteY14" fmla="*/ 795 h 10000"/>
                <a:gd name="connsiteX15" fmla="*/ 1922 w 10000"/>
                <a:gd name="connsiteY15" fmla="*/ 1438 h 10000"/>
                <a:gd name="connsiteX16" fmla="*/ 2043 w 10000"/>
                <a:gd name="connsiteY16" fmla="*/ 1837 h 10000"/>
                <a:gd name="connsiteX17" fmla="*/ 2122 w 10000"/>
                <a:gd name="connsiteY17" fmla="*/ 2105 h 10000"/>
                <a:gd name="connsiteX18" fmla="*/ 2023 w 10000"/>
                <a:gd name="connsiteY18" fmla="*/ 2370 h 10000"/>
                <a:gd name="connsiteX19" fmla="*/ 1855 w 10000"/>
                <a:gd name="connsiteY19" fmla="*/ 2435 h 10000"/>
                <a:gd name="connsiteX20" fmla="*/ 1709 w 10000"/>
                <a:gd name="connsiteY20" fmla="*/ 2309 h 10000"/>
                <a:gd name="connsiteX21" fmla="*/ 1678 w 10000"/>
                <a:gd name="connsiteY21" fmla="*/ 2170 h 10000"/>
                <a:gd name="connsiteX22" fmla="*/ 1552 w 10000"/>
                <a:gd name="connsiteY22" fmla="*/ 2031 h 10000"/>
                <a:gd name="connsiteX23" fmla="*/ 1563 w 10000"/>
                <a:gd name="connsiteY23" fmla="*/ 1295 h 10000"/>
                <a:gd name="connsiteX24" fmla="*/ 1541 w 10000"/>
                <a:gd name="connsiteY24" fmla="*/ 1053 h 10000"/>
                <a:gd name="connsiteX25" fmla="*/ 1535 w 10000"/>
                <a:gd name="connsiteY25" fmla="*/ 795 h 10000"/>
                <a:gd name="connsiteX26" fmla="*/ 1535 w 10000"/>
                <a:gd name="connsiteY26" fmla="*/ 666 h 10000"/>
                <a:gd name="connsiteX27" fmla="*/ 1651 w 10000"/>
                <a:gd name="connsiteY27" fmla="*/ 259 h 10000"/>
                <a:gd name="connsiteX28" fmla="*/ 1503 w 10000"/>
                <a:gd name="connsiteY28" fmla="*/ 1 h 10000"/>
                <a:gd name="connsiteX29" fmla="*/ 841 w 10000"/>
                <a:gd name="connsiteY29" fmla="*/ 1033 h 10000"/>
                <a:gd name="connsiteX30" fmla="*/ 675 w 10000"/>
                <a:gd name="connsiteY30" fmla="*/ 1195 h 10000"/>
                <a:gd name="connsiteX31" fmla="*/ 551 w 10000"/>
                <a:gd name="connsiteY31" fmla="*/ 1236 h 10000"/>
                <a:gd name="connsiteX32" fmla="*/ 402 w 10000"/>
                <a:gd name="connsiteY32" fmla="*/ 1413 h 10000"/>
                <a:gd name="connsiteX33" fmla="*/ 329 w 10000"/>
                <a:gd name="connsiteY33" fmla="*/ 1759 h 10000"/>
                <a:gd name="connsiteX34" fmla="*/ 89 w 10000"/>
                <a:gd name="connsiteY34" fmla="*/ 2186 h 10000"/>
                <a:gd name="connsiteX35" fmla="*/ 56 w 10000"/>
                <a:gd name="connsiteY35" fmla="*/ 2702 h 10000"/>
                <a:gd name="connsiteX36" fmla="*/ 121 w 10000"/>
                <a:gd name="connsiteY36" fmla="*/ 3781 h 10000"/>
                <a:gd name="connsiteX37" fmla="*/ 196 w 10000"/>
                <a:gd name="connsiteY37" fmla="*/ 3890 h 10000"/>
                <a:gd name="connsiteX38" fmla="*/ 1511 w 10000"/>
                <a:gd name="connsiteY38" fmla="*/ 4643 h 10000"/>
                <a:gd name="connsiteX39" fmla="*/ 2378 w 10000"/>
                <a:gd name="connsiteY39" fmla="*/ 5308 h 10000"/>
                <a:gd name="connsiteX40" fmla="*/ 2982 w 10000"/>
                <a:gd name="connsiteY40" fmla="*/ 5736 h 10000"/>
                <a:gd name="connsiteX41" fmla="*/ 3784 w 10000"/>
                <a:gd name="connsiteY41" fmla="*/ 6347 h 10000"/>
                <a:gd name="connsiteX42" fmla="*/ 5917 w 10000"/>
                <a:gd name="connsiteY42" fmla="*/ 8214 h 10000"/>
                <a:gd name="connsiteX43" fmla="*/ 6901 w 10000"/>
                <a:gd name="connsiteY43" fmla="*/ 8926 h 10000"/>
                <a:gd name="connsiteX44" fmla="*/ 7439 w 10000"/>
                <a:gd name="connsiteY44" fmla="*/ 9205 h 10000"/>
                <a:gd name="connsiteX45" fmla="*/ 8571 w 10000"/>
                <a:gd name="connsiteY45" fmla="*/ 9822 h 10000"/>
                <a:gd name="connsiteX46" fmla="*/ 9381 w 10000"/>
                <a:gd name="connsiteY46" fmla="*/ 9944 h 10000"/>
                <a:gd name="connsiteX47" fmla="*/ 9497 w 10000"/>
                <a:gd name="connsiteY47" fmla="*/ 9714 h 10000"/>
                <a:gd name="connsiteX48" fmla="*/ 9753 w 10000"/>
                <a:gd name="connsiteY48" fmla="*/ 9116 h 10000"/>
                <a:gd name="connsiteX49" fmla="*/ 9894 w 10000"/>
                <a:gd name="connsiteY49" fmla="*/ 8805 h 10000"/>
                <a:gd name="connsiteX50" fmla="*/ 9894 w 10000"/>
                <a:gd name="connsiteY50" fmla="*/ 8567 h 10000"/>
                <a:gd name="connsiteX51" fmla="*/ 9993 w 10000"/>
                <a:gd name="connsiteY51" fmla="*/ 8357 h 10000"/>
                <a:gd name="connsiteX52" fmla="*/ 9704 w 10000"/>
                <a:gd name="connsiteY52" fmla="*/ 8064 h 10000"/>
                <a:gd name="connsiteX0" fmla="*/ 9704 w 10000"/>
                <a:gd name="connsiteY0" fmla="*/ 8114 h 10050"/>
                <a:gd name="connsiteX1" fmla="*/ 9175 w 10000"/>
                <a:gd name="connsiteY1" fmla="*/ 7836 h 10050"/>
                <a:gd name="connsiteX2" fmla="*/ 8158 w 10000"/>
                <a:gd name="connsiteY2" fmla="*/ 7836 h 10050"/>
                <a:gd name="connsiteX3" fmla="*/ 7901 w 10000"/>
                <a:gd name="connsiteY3" fmla="*/ 7469 h 10050"/>
                <a:gd name="connsiteX4" fmla="*/ 7703 w 10000"/>
                <a:gd name="connsiteY4" fmla="*/ 7110 h 10050"/>
                <a:gd name="connsiteX5" fmla="*/ 7687 w 10000"/>
                <a:gd name="connsiteY5" fmla="*/ 7035 h 10050"/>
                <a:gd name="connsiteX6" fmla="*/ 7455 w 10000"/>
                <a:gd name="connsiteY6" fmla="*/ 6527 h 10050"/>
                <a:gd name="connsiteX7" fmla="*/ 7083 w 10000"/>
                <a:gd name="connsiteY7" fmla="*/ 6275 h 10050"/>
                <a:gd name="connsiteX8" fmla="*/ 4528 w 10000"/>
                <a:gd name="connsiteY8" fmla="*/ 4863 h 10050"/>
                <a:gd name="connsiteX9" fmla="*/ 3825 w 10000"/>
                <a:gd name="connsiteY9" fmla="*/ 3994 h 10050"/>
                <a:gd name="connsiteX10" fmla="*/ 3065 w 10000"/>
                <a:gd name="connsiteY10" fmla="*/ 2447 h 10050"/>
                <a:gd name="connsiteX11" fmla="*/ 2701 w 10000"/>
                <a:gd name="connsiteY11" fmla="*/ 1456 h 10050"/>
                <a:gd name="connsiteX12" fmla="*/ 2668 w 10000"/>
                <a:gd name="connsiteY12" fmla="*/ 1286 h 10050"/>
                <a:gd name="connsiteX13" fmla="*/ 2658 w 10000"/>
                <a:gd name="connsiteY13" fmla="*/ 726 h 10050"/>
                <a:gd name="connsiteX14" fmla="*/ 2197 w 10000"/>
                <a:gd name="connsiteY14" fmla="*/ 845 h 10050"/>
                <a:gd name="connsiteX15" fmla="*/ 1922 w 10000"/>
                <a:gd name="connsiteY15" fmla="*/ 1488 h 10050"/>
                <a:gd name="connsiteX16" fmla="*/ 2043 w 10000"/>
                <a:gd name="connsiteY16" fmla="*/ 1887 h 10050"/>
                <a:gd name="connsiteX17" fmla="*/ 2122 w 10000"/>
                <a:gd name="connsiteY17" fmla="*/ 2155 h 10050"/>
                <a:gd name="connsiteX18" fmla="*/ 2023 w 10000"/>
                <a:gd name="connsiteY18" fmla="*/ 2420 h 10050"/>
                <a:gd name="connsiteX19" fmla="*/ 1855 w 10000"/>
                <a:gd name="connsiteY19" fmla="*/ 2485 h 10050"/>
                <a:gd name="connsiteX20" fmla="*/ 1709 w 10000"/>
                <a:gd name="connsiteY20" fmla="*/ 2359 h 10050"/>
                <a:gd name="connsiteX21" fmla="*/ 1678 w 10000"/>
                <a:gd name="connsiteY21" fmla="*/ 2220 h 10050"/>
                <a:gd name="connsiteX22" fmla="*/ 1552 w 10000"/>
                <a:gd name="connsiteY22" fmla="*/ 2081 h 10050"/>
                <a:gd name="connsiteX23" fmla="*/ 1563 w 10000"/>
                <a:gd name="connsiteY23" fmla="*/ 1345 h 10050"/>
                <a:gd name="connsiteX24" fmla="*/ 1541 w 10000"/>
                <a:gd name="connsiteY24" fmla="*/ 1103 h 10050"/>
                <a:gd name="connsiteX25" fmla="*/ 1535 w 10000"/>
                <a:gd name="connsiteY25" fmla="*/ 845 h 10050"/>
                <a:gd name="connsiteX26" fmla="*/ 1535 w 10000"/>
                <a:gd name="connsiteY26" fmla="*/ 716 h 10050"/>
                <a:gd name="connsiteX27" fmla="*/ 1651 w 10000"/>
                <a:gd name="connsiteY27" fmla="*/ 309 h 10050"/>
                <a:gd name="connsiteX28" fmla="*/ 1503 w 10000"/>
                <a:gd name="connsiteY28" fmla="*/ 51 h 10050"/>
                <a:gd name="connsiteX29" fmla="*/ 796 w 10000"/>
                <a:gd name="connsiteY29" fmla="*/ 1033 h 10050"/>
                <a:gd name="connsiteX30" fmla="*/ 675 w 10000"/>
                <a:gd name="connsiteY30" fmla="*/ 1245 h 10050"/>
                <a:gd name="connsiteX31" fmla="*/ 551 w 10000"/>
                <a:gd name="connsiteY31" fmla="*/ 1286 h 10050"/>
                <a:gd name="connsiteX32" fmla="*/ 402 w 10000"/>
                <a:gd name="connsiteY32" fmla="*/ 1463 h 10050"/>
                <a:gd name="connsiteX33" fmla="*/ 329 w 10000"/>
                <a:gd name="connsiteY33" fmla="*/ 1809 h 10050"/>
                <a:gd name="connsiteX34" fmla="*/ 89 w 10000"/>
                <a:gd name="connsiteY34" fmla="*/ 2236 h 10050"/>
                <a:gd name="connsiteX35" fmla="*/ 56 w 10000"/>
                <a:gd name="connsiteY35" fmla="*/ 2752 h 10050"/>
                <a:gd name="connsiteX36" fmla="*/ 121 w 10000"/>
                <a:gd name="connsiteY36" fmla="*/ 3831 h 10050"/>
                <a:gd name="connsiteX37" fmla="*/ 196 w 10000"/>
                <a:gd name="connsiteY37" fmla="*/ 3940 h 10050"/>
                <a:gd name="connsiteX38" fmla="*/ 1511 w 10000"/>
                <a:gd name="connsiteY38" fmla="*/ 4693 h 10050"/>
                <a:gd name="connsiteX39" fmla="*/ 2378 w 10000"/>
                <a:gd name="connsiteY39" fmla="*/ 5358 h 10050"/>
                <a:gd name="connsiteX40" fmla="*/ 2982 w 10000"/>
                <a:gd name="connsiteY40" fmla="*/ 5786 h 10050"/>
                <a:gd name="connsiteX41" fmla="*/ 3784 w 10000"/>
                <a:gd name="connsiteY41" fmla="*/ 6397 h 10050"/>
                <a:gd name="connsiteX42" fmla="*/ 5917 w 10000"/>
                <a:gd name="connsiteY42" fmla="*/ 8264 h 10050"/>
                <a:gd name="connsiteX43" fmla="*/ 6901 w 10000"/>
                <a:gd name="connsiteY43" fmla="*/ 8976 h 10050"/>
                <a:gd name="connsiteX44" fmla="*/ 7439 w 10000"/>
                <a:gd name="connsiteY44" fmla="*/ 9255 h 10050"/>
                <a:gd name="connsiteX45" fmla="*/ 8571 w 10000"/>
                <a:gd name="connsiteY45" fmla="*/ 9872 h 10050"/>
                <a:gd name="connsiteX46" fmla="*/ 9381 w 10000"/>
                <a:gd name="connsiteY46" fmla="*/ 9994 h 10050"/>
                <a:gd name="connsiteX47" fmla="*/ 9497 w 10000"/>
                <a:gd name="connsiteY47" fmla="*/ 9764 h 10050"/>
                <a:gd name="connsiteX48" fmla="*/ 9753 w 10000"/>
                <a:gd name="connsiteY48" fmla="*/ 9166 h 10050"/>
                <a:gd name="connsiteX49" fmla="*/ 9894 w 10000"/>
                <a:gd name="connsiteY49" fmla="*/ 8855 h 10050"/>
                <a:gd name="connsiteX50" fmla="*/ 9894 w 10000"/>
                <a:gd name="connsiteY50" fmla="*/ 8617 h 10050"/>
                <a:gd name="connsiteX51" fmla="*/ 9993 w 10000"/>
                <a:gd name="connsiteY51" fmla="*/ 8407 h 10050"/>
                <a:gd name="connsiteX52" fmla="*/ 9704 w 10000"/>
                <a:gd name="connsiteY52" fmla="*/ 8114 h 10050"/>
                <a:gd name="connsiteX0" fmla="*/ 9704 w 10000"/>
                <a:gd name="connsiteY0" fmla="*/ 8093 h 10029"/>
                <a:gd name="connsiteX1" fmla="*/ 9175 w 10000"/>
                <a:gd name="connsiteY1" fmla="*/ 7815 h 10029"/>
                <a:gd name="connsiteX2" fmla="*/ 8158 w 10000"/>
                <a:gd name="connsiteY2" fmla="*/ 7815 h 10029"/>
                <a:gd name="connsiteX3" fmla="*/ 7901 w 10000"/>
                <a:gd name="connsiteY3" fmla="*/ 7448 h 10029"/>
                <a:gd name="connsiteX4" fmla="*/ 7703 w 10000"/>
                <a:gd name="connsiteY4" fmla="*/ 7089 h 10029"/>
                <a:gd name="connsiteX5" fmla="*/ 7687 w 10000"/>
                <a:gd name="connsiteY5" fmla="*/ 7014 h 10029"/>
                <a:gd name="connsiteX6" fmla="*/ 7455 w 10000"/>
                <a:gd name="connsiteY6" fmla="*/ 6506 h 10029"/>
                <a:gd name="connsiteX7" fmla="*/ 7083 w 10000"/>
                <a:gd name="connsiteY7" fmla="*/ 6254 h 10029"/>
                <a:gd name="connsiteX8" fmla="*/ 4528 w 10000"/>
                <a:gd name="connsiteY8" fmla="*/ 4842 h 10029"/>
                <a:gd name="connsiteX9" fmla="*/ 3825 w 10000"/>
                <a:gd name="connsiteY9" fmla="*/ 3973 h 10029"/>
                <a:gd name="connsiteX10" fmla="*/ 3065 w 10000"/>
                <a:gd name="connsiteY10" fmla="*/ 2426 h 10029"/>
                <a:gd name="connsiteX11" fmla="*/ 2701 w 10000"/>
                <a:gd name="connsiteY11" fmla="*/ 1435 h 10029"/>
                <a:gd name="connsiteX12" fmla="*/ 2668 w 10000"/>
                <a:gd name="connsiteY12" fmla="*/ 1265 h 10029"/>
                <a:gd name="connsiteX13" fmla="*/ 2658 w 10000"/>
                <a:gd name="connsiteY13" fmla="*/ 705 h 10029"/>
                <a:gd name="connsiteX14" fmla="*/ 2197 w 10000"/>
                <a:gd name="connsiteY14" fmla="*/ 824 h 10029"/>
                <a:gd name="connsiteX15" fmla="*/ 1922 w 10000"/>
                <a:gd name="connsiteY15" fmla="*/ 1467 h 10029"/>
                <a:gd name="connsiteX16" fmla="*/ 2043 w 10000"/>
                <a:gd name="connsiteY16" fmla="*/ 1866 h 10029"/>
                <a:gd name="connsiteX17" fmla="*/ 2122 w 10000"/>
                <a:gd name="connsiteY17" fmla="*/ 2134 h 10029"/>
                <a:gd name="connsiteX18" fmla="*/ 2023 w 10000"/>
                <a:gd name="connsiteY18" fmla="*/ 2399 h 10029"/>
                <a:gd name="connsiteX19" fmla="*/ 1855 w 10000"/>
                <a:gd name="connsiteY19" fmla="*/ 2464 h 10029"/>
                <a:gd name="connsiteX20" fmla="*/ 1709 w 10000"/>
                <a:gd name="connsiteY20" fmla="*/ 2338 h 10029"/>
                <a:gd name="connsiteX21" fmla="*/ 1678 w 10000"/>
                <a:gd name="connsiteY21" fmla="*/ 2199 h 10029"/>
                <a:gd name="connsiteX22" fmla="*/ 1552 w 10000"/>
                <a:gd name="connsiteY22" fmla="*/ 2060 h 10029"/>
                <a:gd name="connsiteX23" fmla="*/ 1563 w 10000"/>
                <a:gd name="connsiteY23" fmla="*/ 1324 h 10029"/>
                <a:gd name="connsiteX24" fmla="*/ 1541 w 10000"/>
                <a:gd name="connsiteY24" fmla="*/ 1082 h 10029"/>
                <a:gd name="connsiteX25" fmla="*/ 1535 w 10000"/>
                <a:gd name="connsiteY25" fmla="*/ 824 h 10029"/>
                <a:gd name="connsiteX26" fmla="*/ 1535 w 10000"/>
                <a:gd name="connsiteY26" fmla="*/ 695 h 10029"/>
                <a:gd name="connsiteX27" fmla="*/ 1651 w 10000"/>
                <a:gd name="connsiteY27" fmla="*/ 288 h 10029"/>
                <a:gd name="connsiteX28" fmla="*/ 1503 w 10000"/>
                <a:gd name="connsiteY28" fmla="*/ 30 h 10029"/>
                <a:gd name="connsiteX29" fmla="*/ 796 w 10000"/>
                <a:gd name="connsiteY29" fmla="*/ 1012 h 10029"/>
                <a:gd name="connsiteX30" fmla="*/ 675 w 10000"/>
                <a:gd name="connsiteY30" fmla="*/ 1224 h 10029"/>
                <a:gd name="connsiteX31" fmla="*/ 551 w 10000"/>
                <a:gd name="connsiteY31" fmla="*/ 1265 h 10029"/>
                <a:gd name="connsiteX32" fmla="*/ 402 w 10000"/>
                <a:gd name="connsiteY32" fmla="*/ 1442 h 10029"/>
                <a:gd name="connsiteX33" fmla="*/ 329 w 10000"/>
                <a:gd name="connsiteY33" fmla="*/ 1788 h 10029"/>
                <a:gd name="connsiteX34" fmla="*/ 89 w 10000"/>
                <a:gd name="connsiteY34" fmla="*/ 2215 h 10029"/>
                <a:gd name="connsiteX35" fmla="*/ 56 w 10000"/>
                <a:gd name="connsiteY35" fmla="*/ 2731 h 10029"/>
                <a:gd name="connsiteX36" fmla="*/ 121 w 10000"/>
                <a:gd name="connsiteY36" fmla="*/ 3810 h 10029"/>
                <a:gd name="connsiteX37" fmla="*/ 196 w 10000"/>
                <a:gd name="connsiteY37" fmla="*/ 3919 h 10029"/>
                <a:gd name="connsiteX38" fmla="*/ 1511 w 10000"/>
                <a:gd name="connsiteY38" fmla="*/ 4672 h 10029"/>
                <a:gd name="connsiteX39" fmla="*/ 2378 w 10000"/>
                <a:gd name="connsiteY39" fmla="*/ 5337 h 10029"/>
                <a:gd name="connsiteX40" fmla="*/ 2982 w 10000"/>
                <a:gd name="connsiteY40" fmla="*/ 5765 h 10029"/>
                <a:gd name="connsiteX41" fmla="*/ 3784 w 10000"/>
                <a:gd name="connsiteY41" fmla="*/ 6376 h 10029"/>
                <a:gd name="connsiteX42" fmla="*/ 5917 w 10000"/>
                <a:gd name="connsiteY42" fmla="*/ 8243 h 10029"/>
                <a:gd name="connsiteX43" fmla="*/ 6901 w 10000"/>
                <a:gd name="connsiteY43" fmla="*/ 8955 h 10029"/>
                <a:gd name="connsiteX44" fmla="*/ 7439 w 10000"/>
                <a:gd name="connsiteY44" fmla="*/ 9234 h 10029"/>
                <a:gd name="connsiteX45" fmla="*/ 8571 w 10000"/>
                <a:gd name="connsiteY45" fmla="*/ 9851 h 10029"/>
                <a:gd name="connsiteX46" fmla="*/ 9381 w 10000"/>
                <a:gd name="connsiteY46" fmla="*/ 9973 h 10029"/>
                <a:gd name="connsiteX47" fmla="*/ 9497 w 10000"/>
                <a:gd name="connsiteY47" fmla="*/ 9743 h 10029"/>
                <a:gd name="connsiteX48" fmla="*/ 9753 w 10000"/>
                <a:gd name="connsiteY48" fmla="*/ 9145 h 10029"/>
                <a:gd name="connsiteX49" fmla="*/ 9894 w 10000"/>
                <a:gd name="connsiteY49" fmla="*/ 8834 h 10029"/>
                <a:gd name="connsiteX50" fmla="*/ 9894 w 10000"/>
                <a:gd name="connsiteY50" fmla="*/ 8596 h 10029"/>
                <a:gd name="connsiteX51" fmla="*/ 9993 w 10000"/>
                <a:gd name="connsiteY51" fmla="*/ 8386 h 10029"/>
                <a:gd name="connsiteX52" fmla="*/ 9704 w 10000"/>
                <a:gd name="connsiteY52" fmla="*/ 8093 h 10029"/>
                <a:gd name="connsiteX0" fmla="*/ 9704 w 10000"/>
                <a:gd name="connsiteY0" fmla="*/ 8093 h 10029"/>
                <a:gd name="connsiteX1" fmla="*/ 9175 w 10000"/>
                <a:gd name="connsiteY1" fmla="*/ 7815 h 10029"/>
                <a:gd name="connsiteX2" fmla="*/ 8158 w 10000"/>
                <a:gd name="connsiteY2" fmla="*/ 7815 h 10029"/>
                <a:gd name="connsiteX3" fmla="*/ 7901 w 10000"/>
                <a:gd name="connsiteY3" fmla="*/ 7448 h 10029"/>
                <a:gd name="connsiteX4" fmla="*/ 7703 w 10000"/>
                <a:gd name="connsiteY4" fmla="*/ 7089 h 10029"/>
                <a:gd name="connsiteX5" fmla="*/ 7687 w 10000"/>
                <a:gd name="connsiteY5" fmla="*/ 7014 h 10029"/>
                <a:gd name="connsiteX6" fmla="*/ 7455 w 10000"/>
                <a:gd name="connsiteY6" fmla="*/ 6506 h 10029"/>
                <a:gd name="connsiteX7" fmla="*/ 7083 w 10000"/>
                <a:gd name="connsiteY7" fmla="*/ 6254 h 10029"/>
                <a:gd name="connsiteX8" fmla="*/ 4528 w 10000"/>
                <a:gd name="connsiteY8" fmla="*/ 4842 h 10029"/>
                <a:gd name="connsiteX9" fmla="*/ 3825 w 10000"/>
                <a:gd name="connsiteY9" fmla="*/ 3973 h 10029"/>
                <a:gd name="connsiteX10" fmla="*/ 3065 w 10000"/>
                <a:gd name="connsiteY10" fmla="*/ 2426 h 10029"/>
                <a:gd name="connsiteX11" fmla="*/ 2701 w 10000"/>
                <a:gd name="connsiteY11" fmla="*/ 1435 h 10029"/>
                <a:gd name="connsiteX12" fmla="*/ 2668 w 10000"/>
                <a:gd name="connsiteY12" fmla="*/ 1265 h 10029"/>
                <a:gd name="connsiteX13" fmla="*/ 2658 w 10000"/>
                <a:gd name="connsiteY13" fmla="*/ 705 h 10029"/>
                <a:gd name="connsiteX14" fmla="*/ 2182 w 10000"/>
                <a:gd name="connsiteY14" fmla="*/ 787 h 10029"/>
                <a:gd name="connsiteX15" fmla="*/ 1922 w 10000"/>
                <a:gd name="connsiteY15" fmla="*/ 1467 h 10029"/>
                <a:gd name="connsiteX16" fmla="*/ 2043 w 10000"/>
                <a:gd name="connsiteY16" fmla="*/ 1866 h 10029"/>
                <a:gd name="connsiteX17" fmla="*/ 2122 w 10000"/>
                <a:gd name="connsiteY17" fmla="*/ 2134 h 10029"/>
                <a:gd name="connsiteX18" fmla="*/ 2023 w 10000"/>
                <a:gd name="connsiteY18" fmla="*/ 2399 h 10029"/>
                <a:gd name="connsiteX19" fmla="*/ 1855 w 10000"/>
                <a:gd name="connsiteY19" fmla="*/ 2464 h 10029"/>
                <a:gd name="connsiteX20" fmla="*/ 1709 w 10000"/>
                <a:gd name="connsiteY20" fmla="*/ 2338 h 10029"/>
                <a:gd name="connsiteX21" fmla="*/ 1678 w 10000"/>
                <a:gd name="connsiteY21" fmla="*/ 2199 h 10029"/>
                <a:gd name="connsiteX22" fmla="*/ 1552 w 10000"/>
                <a:gd name="connsiteY22" fmla="*/ 2060 h 10029"/>
                <a:gd name="connsiteX23" fmla="*/ 1563 w 10000"/>
                <a:gd name="connsiteY23" fmla="*/ 1324 h 10029"/>
                <a:gd name="connsiteX24" fmla="*/ 1541 w 10000"/>
                <a:gd name="connsiteY24" fmla="*/ 1082 h 10029"/>
                <a:gd name="connsiteX25" fmla="*/ 1535 w 10000"/>
                <a:gd name="connsiteY25" fmla="*/ 824 h 10029"/>
                <a:gd name="connsiteX26" fmla="*/ 1535 w 10000"/>
                <a:gd name="connsiteY26" fmla="*/ 695 h 10029"/>
                <a:gd name="connsiteX27" fmla="*/ 1651 w 10000"/>
                <a:gd name="connsiteY27" fmla="*/ 288 h 10029"/>
                <a:gd name="connsiteX28" fmla="*/ 1503 w 10000"/>
                <a:gd name="connsiteY28" fmla="*/ 30 h 10029"/>
                <a:gd name="connsiteX29" fmla="*/ 796 w 10000"/>
                <a:gd name="connsiteY29" fmla="*/ 1012 h 10029"/>
                <a:gd name="connsiteX30" fmla="*/ 675 w 10000"/>
                <a:gd name="connsiteY30" fmla="*/ 1224 h 10029"/>
                <a:gd name="connsiteX31" fmla="*/ 551 w 10000"/>
                <a:gd name="connsiteY31" fmla="*/ 1265 h 10029"/>
                <a:gd name="connsiteX32" fmla="*/ 402 w 10000"/>
                <a:gd name="connsiteY32" fmla="*/ 1442 h 10029"/>
                <a:gd name="connsiteX33" fmla="*/ 329 w 10000"/>
                <a:gd name="connsiteY33" fmla="*/ 1788 h 10029"/>
                <a:gd name="connsiteX34" fmla="*/ 89 w 10000"/>
                <a:gd name="connsiteY34" fmla="*/ 2215 h 10029"/>
                <a:gd name="connsiteX35" fmla="*/ 56 w 10000"/>
                <a:gd name="connsiteY35" fmla="*/ 2731 h 10029"/>
                <a:gd name="connsiteX36" fmla="*/ 121 w 10000"/>
                <a:gd name="connsiteY36" fmla="*/ 3810 h 10029"/>
                <a:gd name="connsiteX37" fmla="*/ 196 w 10000"/>
                <a:gd name="connsiteY37" fmla="*/ 3919 h 10029"/>
                <a:gd name="connsiteX38" fmla="*/ 1511 w 10000"/>
                <a:gd name="connsiteY38" fmla="*/ 4672 h 10029"/>
                <a:gd name="connsiteX39" fmla="*/ 2378 w 10000"/>
                <a:gd name="connsiteY39" fmla="*/ 5337 h 10029"/>
                <a:gd name="connsiteX40" fmla="*/ 2982 w 10000"/>
                <a:gd name="connsiteY40" fmla="*/ 5765 h 10029"/>
                <a:gd name="connsiteX41" fmla="*/ 3784 w 10000"/>
                <a:gd name="connsiteY41" fmla="*/ 6376 h 10029"/>
                <a:gd name="connsiteX42" fmla="*/ 5917 w 10000"/>
                <a:gd name="connsiteY42" fmla="*/ 8243 h 10029"/>
                <a:gd name="connsiteX43" fmla="*/ 6901 w 10000"/>
                <a:gd name="connsiteY43" fmla="*/ 8955 h 10029"/>
                <a:gd name="connsiteX44" fmla="*/ 7439 w 10000"/>
                <a:gd name="connsiteY44" fmla="*/ 9234 h 10029"/>
                <a:gd name="connsiteX45" fmla="*/ 8571 w 10000"/>
                <a:gd name="connsiteY45" fmla="*/ 9851 h 10029"/>
                <a:gd name="connsiteX46" fmla="*/ 9381 w 10000"/>
                <a:gd name="connsiteY46" fmla="*/ 9973 h 10029"/>
                <a:gd name="connsiteX47" fmla="*/ 9497 w 10000"/>
                <a:gd name="connsiteY47" fmla="*/ 9743 h 10029"/>
                <a:gd name="connsiteX48" fmla="*/ 9753 w 10000"/>
                <a:gd name="connsiteY48" fmla="*/ 9145 h 10029"/>
                <a:gd name="connsiteX49" fmla="*/ 9894 w 10000"/>
                <a:gd name="connsiteY49" fmla="*/ 8834 h 10029"/>
                <a:gd name="connsiteX50" fmla="*/ 9894 w 10000"/>
                <a:gd name="connsiteY50" fmla="*/ 8596 h 10029"/>
                <a:gd name="connsiteX51" fmla="*/ 9993 w 10000"/>
                <a:gd name="connsiteY51" fmla="*/ 8386 h 10029"/>
                <a:gd name="connsiteX52" fmla="*/ 9704 w 10000"/>
                <a:gd name="connsiteY52" fmla="*/ 8093 h 1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000" h="10029">
                  <a:moveTo>
                    <a:pt x="9704" y="8093"/>
                  </a:moveTo>
                  <a:cubicBezTo>
                    <a:pt x="9514" y="8005"/>
                    <a:pt x="9456" y="7863"/>
                    <a:pt x="9175" y="7815"/>
                  </a:cubicBezTo>
                  <a:cubicBezTo>
                    <a:pt x="8894" y="7768"/>
                    <a:pt x="8323" y="7788"/>
                    <a:pt x="8158" y="7815"/>
                  </a:cubicBezTo>
                  <a:cubicBezTo>
                    <a:pt x="7992" y="7843"/>
                    <a:pt x="8017" y="7638"/>
                    <a:pt x="7901" y="7448"/>
                  </a:cubicBezTo>
                  <a:cubicBezTo>
                    <a:pt x="7802" y="7292"/>
                    <a:pt x="7736" y="7197"/>
                    <a:pt x="7703" y="7089"/>
                  </a:cubicBezTo>
                  <a:cubicBezTo>
                    <a:pt x="7695" y="7062"/>
                    <a:pt x="7687" y="7042"/>
                    <a:pt x="7687" y="7014"/>
                  </a:cubicBezTo>
                  <a:cubicBezTo>
                    <a:pt x="7653" y="6865"/>
                    <a:pt x="7554" y="6729"/>
                    <a:pt x="7455" y="6506"/>
                  </a:cubicBezTo>
                  <a:cubicBezTo>
                    <a:pt x="7356" y="6281"/>
                    <a:pt x="7083" y="6254"/>
                    <a:pt x="7083" y="6254"/>
                  </a:cubicBezTo>
                  <a:cubicBezTo>
                    <a:pt x="6777" y="6118"/>
                    <a:pt x="5190" y="5345"/>
                    <a:pt x="4528" y="4842"/>
                  </a:cubicBezTo>
                  <a:cubicBezTo>
                    <a:pt x="3867" y="4340"/>
                    <a:pt x="3825" y="3973"/>
                    <a:pt x="3825" y="3973"/>
                  </a:cubicBezTo>
                  <a:cubicBezTo>
                    <a:pt x="3387" y="2826"/>
                    <a:pt x="3346" y="2887"/>
                    <a:pt x="3065" y="2426"/>
                  </a:cubicBezTo>
                  <a:cubicBezTo>
                    <a:pt x="2784" y="1965"/>
                    <a:pt x="2742" y="1530"/>
                    <a:pt x="2701" y="1435"/>
                  </a:cubicBezTo>
                  <a:cubicBezTo>
                    <a:pt x="2685" y="1407"/>
                    <a:pt x="2676" y="1340"/>
                    <a:pt x="2668" y="1265"/>
                  </a:cubicBezTo>
                  <a:cubicBezTo>
                    <a:pt x="2651" y="1109"/>
                    <a:pt x="2658" y="800"/>
                    <a:pt x="2658" y="705"/>
                  </a:cubicBezTo>
                  <a:cubicBezTo>
                    <a:pt x="2590" y="587"/>
                    <a:pt x="2305" y="660"/>
                    <a:pt x="2182" y="787"/>
                  </a:cubicBezTo>
                  <a:cubicBezTo>
                    <a:pt x="2059" y="914"/>
                    <a:pt x="1913" y="1050"/>
                    <a:pt x="1922" y="1467"/>
                  </a:cubicBezTo>
                  <a:cubicBezTo>
                    <a:pt x="1931" y="1520"/>
                    <a:pt x="2009" y="1717"/>
                    <a:pt x="2043" y="1866"/>
                  </a:cubicBezTo>
                  <a:cubicBezTo>
                    <a:pt x="2059" y="1975"/>
                    <a:pt x="2114" y="2107"/>
                    <a:pt x="2122" y="2134"/>
                  </a:cubicBezTo>
                  <a:cubicBezTo>
                    <a:pt x="2139" y="2195"/>
                    <a:pt x="2067" y="2344"/>
                    <a:pt x="2023" y="2399"/>
                  </a:cubicBezTo>
                  <a:cubicBezTo>
                    <a:pt x="1979" y="2454"/>
                    <a:pt x="1937" y="2458"/>
                    <a:pt x="1855" y="2464"/>
                  </a:cubicBezTo>
                  <a:cubicBezTo>
                    <a:pt x="1772" y="2471"/>
                    <a:pt x="1808" y="2406"/>
                    <a:pt x="1709" y="2338"/>
                  </a:cubicBezTo>
                  <a:cubicBezTo>
                    <a:pt x="1667" y="2318"/>
                    <a:pt x="1703" y="2239"/>
                    <a:pt x="1678" y="2199"/>
                  </a:cubicBezTo>
                  <a:cubicBezTo>
                    <a:pt x="1628" y="2131"/>
                    <a:pt x="1571" y="2206"/>
                    <a:pt x="1552" y="2060"/>
                  </a:cubicBezTo>
                  <a:cubicBezTo>
                    <a:pt x="1533" y="1914"/>
                    <a:pt x="1579" y="1392"/>
                    <a:pt x="1563" y="1324"/>
                  </a:cubicBezTo>
                  <a:cubicBezTo>
                    <a:pt x="1554" y="1297"/>
                    <a:pt x="1524" y="1177"/>
                    <a:pt x="1541" y="1082"/>
                  </a:cubicBezTo>
                  <a:cubicBezTo>
                    <a:pt x="1549" y="974"/>
                    <a:pt x="1536" y="888"/>
                    <a:pt x="1535" y="824"/>
                  </a:cubicBezTo>
                  <a:cubicBezTo>
                    <a:pt x="1534" y="760"/>
                    <a:pt x="1527" y="756"/>
                    <a:pt x="1535" y="695"/>
                  </a:cubicBezTo>
                  <a:cubicBezTo>
                    <a:pt x="1535" y="593"/>
                    <a:pt x="1560" y="458"/>
                    <a:pt x="1651" y="288"/>
                  </a:cubicBezTo>
                  <a:cubicBezTo>
                    <a:pt x="1792" y="3"/>
                    <a:pt x="1706" y="-41"/>
                    <a:pt x="1503" y="30"/>
                  </a:cubicBezTo>
                  <a:cubicBezTo>
                    <a:pt x="1326" y="92"/>
                    <a:pt x="862" y="788"/>
                    <a:pt x="796" y="1012"/>
                  </a:cubicBezTo>
                  <a:cubicBezTo>
                    <a:pt x="730" y="1235"/>
                    <a:pt x="716" y="1182"/>
                    <a:pt x="675" y="1224"/>
                  </a:cubicBezTo>
                  <a:cubicBezTo>
                    <a:pt x="634" y="1266"/>
                    <a:pt x="584" y="1245"/>
                    <a:pt x="551" y="1265"/>
                  </a:cubicBezTo>
                  <a:cubicBezTo>
                    <a:pt x="485" y="1299"/>
                    <a:pt x="436" y="1367"/>
                    <a:pt x="402" y="1442"/>
                  </a:cubicBezTo>
                  <a:cubicBezTo>
                    <a:pt x="329" y="1598"/>
                    <a:pt x="329" y="1788"/>
                    <a:pt x="329" y="1788"/>
                  </a:cubicBezTo>
                  <a:cubicBezTo>
                    <a:pt x="6" y="1937"/>
                    <a:pt x="80" y="2113"/>
                    <a:pt x="89" y="2215"/>
                  </a:cubicBezTo>
                  <a:cubicBezTo>
                    <a:pt x="97" y="2318"/>
                    <a:pt x="56" y="2731"/>
                    <a:pt x="56" y="2731"/>
                  </a:cubicBezTo>
                  <a:cubicBezTo>
                    <a:pt x="-77" y="3112"/>
                    <a:pt x="64" y="3593"/>
                    <a:pt x="121" y="3810"/>
                  </a:cubicBezTo>
                  <a:cubicBezTo>
                    <a:pt x="129" y="3845"/>
                    <a:pt x="155" y="3878"/>
                    <a:pt x="196" y="3919"/>
                  </a:cubicBezTo>
                  <a:cubicBezTo>
                    <a:pt x="436" y="4156"/>
                    <a:pt x="1204" y="4530"/>
                    <a:pt x="1511" y="4672"/>
                  </a:cubicBezTo>
                  <a:cubicBezTo>
                    <a:pt x="1867" y="4842"/>
                    <a:pt x="2114" y="5052"/>
                    <a:pt x="2378" y="5337"/>
                  </a:cubicBezTo>
                  <a:cubicBezTo>
                    <a:pt x="2643" y="5623"/>
                    <a:pt x="2982" y="5765"/>
                    <a:pt x="2982" y="5765"/>
                  </a:cubicBezTo>
                  <a:cubicBezTo>
                    <a:pt x="3263" y="5873"/>
                    <a:pt x="3685" y="6288"/>
                    <a:pt x="3784" y="6376"/>
                  </a:cubicBezTo>
                  <a:lnTo>
                    <a:pt x="5917" y="8243"/>
                  </a:lnTo>
                  <a:cubicBezTo>
                    <a:pt x="6273" y="8554"/>
                    <a:pt x="6628" y="8792"/>
                    <a:pt x="6901" y="8955"/>
                  </a:cubicBezTo>
                  <a:cubicBezTo>
                    <a:pt x="7223" y="9145"/>
                    <a:pt x="7439" y="9234"/>
                    <a:pt x="7439" y="9234"/>
                  </a:cubicBezTo>
                  <a:cubicBezTo>
                    <a:pt x="7703" y="9355"/>
                    <a:pt x="8174" y="9587"/>
                    <a:pt x="8571" y="9851"/>
                  </a:cubicBezTo>
                  <a:cubicBezTo>
                    <a:pt x="8968" y="10116"/>
                    <a:pt x="9282" y="10021"/>
                    <a:pt x="9381" y="9973"/>
                  </a:cubicBezTo>
                  <a:cubicBezTo>
                    <a:pt x="9480" y="9926"/>
                    <a:pt x="9480" y="9831"/>
                    <a:pt x="9497" y="9743"/>
                  </a:cubicBezTo>
                  <a:cubicBezTo>
                    <a:pt x="9514" y="9655"/>
                    <a:pt x="9704" y="9247"/>
                    <a:pt x="9753" y="9145"/>
                  </a:cubicBezTo>
                  <a:cubicBezTo>
                    <a:pt x="9803" y="9044"/>
                    <a:pt x="9844" y="8867"/>
                    <a:pt x="9894" y="8834"/>
                  </a:cubicBezTo>
                  <a:cubicBezTo>
                    <a:pt x="9943" y="8799"/>
                    <a:pt x="9919" y="8650"/>
                    <a:pt x="9894" y="8596"/>
                  </a:cubicBezTo>
                  <a:cubicBezTo>
                    <a:pt x="9869" y="8541"/>
                    <a:pt x="9993" y="8386"/>
                    <a:pt x="9993" y="8386"/>
                  </a:cubicBezTo>
                  <a:cubicBezTo>
                    <a:pt x="10034" y="8216"/>
                    <a:pt x="9894" y="8181"/>
                    <a:pt x="9704" y="8093"/>
                  </a:cubicBezTo>
                  <a:close/>
                </a:path>
              </a:pathLst>
            </a:custGeom>
            <a:solidFill>
              <a:srgbClr val="D2A578"/>
            </a:solidFill>
            <a:ln w="4763" cap="flat">
              <a:solidFill>
                <a:srgbClr val="D2B48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1FB0558F-719A-9D29-0E64-96373DAC39E6}"/>
                </a:ext>
              </a:extLst>
            </p:cNvPr>
            <p:cNvSpPr>
              <a:spLocks/>
            </p:cNvSpPr>
            <p:nvPr/>
          </p:nvSpPr>
          <p:spPr bwMode="gray">
            <a:xfrm>
              <a:off x="747544" y="2597150"/>
              <a:ext cx="2518760" cy="3024255"/>
            </a:xfrm>
            <a:custGeom>
              <a:avLst/>
              <a:gdLst>
                <a:gd name="T0" fmla="*/ 1910 w 1948"/>
                <a:gd name="T1" fmla="*/ 1545 h 2329"/>
                <a:gd name="T2" fmla="*/ 1900 w 1948"/>
                <a:gd name="T3" fmla="*/ 1215 h 2329"/>
                <a:gd name="T4" fmla="*/ 1870 w 1948"/>
                <a:gd name="T5" fmla="*/ 517 h 2329"/>
                <a:gd name="T6" fmla="*/ 1605 w 1948"/>
                <a:gd name="T7" fmla="*/ 1207 h 2329"/>
                <a:gd name="T8" fmla="*/ 1591 w 1948"/>
                <a:gd name="T9" fmla="*/ 1377 h 2329"/>
                <a:gd name="T10" fmla="*/ 1745 w 1948"/>
                <a:gd name="T11" fmla="*/ 1431 h 2329"/>
                <a:gd name="T12" fmla="*/ 1844 w 1948"/>
                <a:gd name="T13" fmla="*/ 1515 h 2329"/>
                <a:gd name="T14" fmla="*/ 1832 w 1948"/>
                <a:gd name="T15" fmla="*/ 1581 h 2329"/>
                <a:gd name="T16" fmla="*/ 1784 w 1948"/>
                <a:gd name="T17" fmla="*/ 1715 h 2329"/>
                <a:gd name="T18" fmla="*/ 1672 w 1948"/>
                <a:gd name="T19" fmla="*/ 1731 h 2329"/>
                <a:gd name="T20" fmla="*/ 1470 w 1948"/>
                <a:gd name="T21" fmla="*/ 1599 h 2329"/>
                <a:gd name="T22" fmla="*/ 1326 w 1948"/>
                <a:gd name="T23" fmla="*/ 1660 h 2329"/>
                <a:gd name="T24" fmla="*/ 1201 w 1948"/>
                <a:gd name="T25" fmla="*/ 1684 h 2329"/>
                <a:gd name="T26" fmla="*/ 1088 w 1948"/>
                <a:gd name="T27" fmla="*/ 1649 h 2329"/>
                <a:gd name="T28" fmla="*/ 972 w 1948"/>
                <a:gd name="T29" fmla="*/ 1651 h 2329"/>
                <a:gd name="T30" fmla="*/ 1043 w 1948"/>
                <a:gd name="T31" fmla="*/ 1757 h 2329"/>
                <a:gd name="T32" fmla="*/ 1010 w 1948"/>
                <a:gd name="T33" fmla="*/ 1843 h 2329"/>
                <a:gd name="T34" fmla="*/ 820 w 1948"/>
                <a:gd name="T35" fmla="*/ 1921 h 2329"/>
                <a:gd name="T36" fmla="*/ 604 w 1948"/>
                <a:gd name="T37" fmla="*/ 1867 h 2329"/>
                <a:gd name="T38" fmla="*/ 272 w 1948"/>
                <a:gd name="T39" fmla="*/ 1839 h 2329"/>
                <a:gd name="T40" fmla="*/ 214 w 1948"/>
                <a:gd name="T41" fmla="*/ 1683 h 2329"/>
                <a:gd name="T42" fmla="*/ 366 w 1948"/>
                <a:gd name="T43" fmla="*/ 1549 h 2329"/>
                <a:gd name="T44" fmla="*/ 622 w 1948"/>
                <a:gd name="T45" fmla="*/ 1603 h 2329"/>
                <a:gd name="T46" fmla="*/ 793 w 1948"/>
                <a:gd name="T47" fmla="*/ 1566 h 2329"/>
                <a:gd name="T48" fmla="*/ 463 w 1948"/>
                <a:gd name="T49" fmla="*/ 1420 h 2329"/>
                <a:gd name="T50" fmla="*/ 659 w 1948"/>
                <a:gd name="T51" fmla="*/ 857 h 2329"/>
                <a:gd name="T52" fmla="*/ 642 w 1948"/>
                <a:gd name="T53" fmla="*/ 682 h 2329"/>
                <a:gd name="T54" fmla="*/ 675 w 1948"/>
                <a:gd name="T55" fmla="*/ 543 h 2329"/>
                <a:gd name="T56" fmla="*/ 702 w 1948"/>
                <a:gd name="T57" fmla="*/ 466 h 2329"/>
                <a:gd name="T58" fmla="*/ 734 w 1948"/>
                <a:gd name="T59" fmla="*/ 391 h 2329"/>
                <a:gd name="T60" fmla="*/ 704 w 1948"/>
                <a:gd name="T61" fmla="*/ 249 h 2329"/>
                <a:gd name="T62" fmla="*/ 778 w 1948"/>
                <a:gd name="T63" fmla="*/ 113 h 2329"/>
                <a:gd name="T64" fmla="*/ 715 w 1948"/>
                <a:gd name="T65" fmla="*/ 29 h 2329"/>
                <a:gd name="T66" fmla="*/ 554 w 1948"/>
                <a:gd name="T67" fmla="*/ 167 h 2329"/>
                <a:gd name="T68" fmla="*/ 406 w 1948"/>
                <a:gd name="T69" fmla="*/ 281 h 2329"/>
                <a:gd name="T70" fmla="*/ 274 w 1948"/>
                <a:gd name="T71" fmla="*/ 509 h 2329"/>
                <a:gd name="T72" fmla="*/ 240 w 1948"/>
                <a:gd name="T73" fmla="*/ 765 h 2329"/>
                <a:gd name="T74" fmla="*/ 202 w 1948"/>
                <a:gd name="T75" fmla="*/ 1067 h 2329"/>
                <a:gd name="T76" fmla="*/ 152 w 1948"/>
                <a:gd name="T77" fmla="*/ 1379 h 2329"/>
                <a:gd name="T78" fmla="*/ 134 w 1948"/>
                <a:gd name="T79" fmla="*/ 1587 h 2329"/>
                <a:gd name="T80" fmla="*/ 14 w 1948"/>
                <a:gd name="T81" fmla="*/ 1977 h 2329"/>
                <a:gd name="T82" fmla="*/ 348 w 1948"/>
                <a:gd name="T83" fmla="*/ 1883 h 2329"/>
                <a:gd name="T84" fmla="*/ 444 w 1948"/>
                <a:gd name="T85" fmla="*/ 2047 h 2329"/>
                <a:gd name="T86" fmla="*/ 430 w 1948"/>
                <a:gd name="T87" fmla="*/ 2209 h 2329"/>
                <a:gd name="T88" fmla="*/ 728 w 1948"/>
                <a:gd name="T89" fmla="*/ 2293 h 2329"/>
                <a:gd name="T90" fmla="*/ 1212 w 1948"/>
                <a:gd name="T91" fmla="*/ 2175 h 2329"/>
                <a:gd name="T92" fmla="*/ 1586 w 1948"/>
                <a:gd name="T93" fmla="*/ 2007 h 2329"/>
                <a:gd name="T94" fmla="*/ 1666 w 1948"/>
                <a:gd name="T95" fmla="*/ 2039 h 2329"/>
                <a:gd name="T96" fmla="*/ 1624 w 1948"/>
                <a:gd name="T97" fmla="*/ 1909 h 2329"/>
                <a:gd name="T98" fmla="*/ 1724 w 1948"/>
                <a:gd name="T99" fmla="*/ 1913 h 2329"/>
                <a:gd name="T100" fmla="*/ 1890 w 1948"/>
                <a:gd name="T101" fmla="*/ 1773 h 2329"/>
                <a:gd name="connsiteX0" fmla="*/ 9511 w 9904"/>
                <a:gd name="connsiteY0" fmla="*/ 7123 h 9948"/>
                <a:gd name="connsiteX1" fmla="*/ 9737 w 9904"/>
                <a:gd name="connsiteY1" fmla="*/ 6634 h 9948"/>
                <a:gd name="connsiteX2" fmla="*/ 9901 w 9904"/>
                <a:gd name="connsiteY2" fmla="*/ 5775 h 9948"/>
                <a:gd name="connsiteX3" fmla="*/ 9686 w 9904"/>
                <a:gd name="connsiteY3" fmla="*/ 5217 h 9948"/>
                <a:gd name="connsiteX4" fmla="*/ 9603 w 9904"/>
                <a:gd name="connsiteY4" fmla="*/ 3010 h 9948"/>
                <a:gd name="connsiteX5" fmla="*/ 9532 w 9904"/>
                <a:gd name="connsiteY5" fmla="*/ 2220 h 9948"/>
                <a:gd name="connsiteX6" fmla="*/ 9526 w 9904"/>
                <a:gd name="connsiteY6" fmla="*/ 2216 h 9948"/>
                <a:gd name="connsiteX7" fmla="*/ 8171 w 9904"/>
                <a:gd name="connsiteY7" fmla="*/ 5182 h 9948"/>
                <a:gd name="connsiteX8" fmla="*/ 7612 w 9904"/>
                <a:gd name="connsiteY8" fmla="*/ 5157 h 9948"/>
                <a:gd name="connsiteX9" fmla="*/ 8099 w 9904"/>
                <a:gd name="connsiteY9" fmla="*/ 5912 h 9948"/>
                <a:gd name="connsiteX10" fmla="*/ 8258 w 9904"/>
                <a:gd name="connsiteY10" fmla="*/ 6144 h 9948"/>
                <a:gd name="connsiteX11" fmla="*/ 8890 w 9904"/>
                <a:gd name="connsiteY11" fmla="*/ 6144 h 9948"/>
                <a:gd name="connsiteX12" fmla="*/ 9218 w 9904"/>
                <a:gd name="connsiteY12" fmla="*/ 6320 h 9948"/>
                <a:gd name="connsiteX13" fmla="*/ 9398 w 9904"/>
                <a:gd name="connsiteY13" fmla="*/ 6505 h 9948"/>
                <a:gd name="connsiteX14" fmla="*/ 9337 w 9904"/>
                <a:gd name="connsiteY14" fmla="*/ 6638 h 9948"/>
                <a:gd name="connsiteX15" fmla="*/ 9337 w 9904"/>
                <a:gd name="connsiteY15" fmla="*/ 6788 h 9948"/>
                <a:gd name="connsiteX16" fmla="*/ 9249 w 9904"/>
                <a:gd name="connsiteY16" fmla="*/ 6986 h 9948"/>
                <a:gd name="connsiteX17" fmla="*/ 9090 w 9904"/>
                <a:gd name="connsiteY17" fmla="*/ 7364 h 9948"/>
                <a:gd name="connsiteX18" fmla="*/ 9018 w 9904"/>
                <a:gd name="connsiteY18" fmla="*/ 7510 h 9948"/>
                <a:gd name="connsiteX19" fmla="*/ 8515 w 9904"/>
                <a:gd name="connsiteY19" fmla="*/ 7432 h 9948"/>
                <a:gd name="connsiteX20" fmla="*/ 7812 w 9904"/>
                <a:gd name="connsiteY20" fmla="*/ 7042 h 9948"/>
                <a:gd name="connsiteX21" fmla="*/ 7478 w 9904"/>
                <a:gd name="connsiteY21" fmla="*/ 6866 h 9948"/>
                <a:gd name="connsiteX22" fmla="*/ 7401 w 9904"/>
                <a:gd name="connsiteY22" fmla="*/ 7055 h 9948"/>
                <a:gd name="connsiteX23" fmla="*/ 6739 w 9904"/>
                <a:gd name="connsiteY23" fmla="*/ 7128 h 9948"/>
                <a:gd name="connsiteX24" fmla="*/ 6031 w 9904"/>
                <a:gd name="connsiteY24" fmla="*/ 7076 h 9948"/>
                <a:gd name="connsiteX25" fmla="*/ 6097 w 9904"/>
                <a:gd name="connsiteY25" fmla="*/ 7231 h 9948"/>
                <a:gd name="connsiteX26" fmla="*/ 5835 w 9904"/>
                <a:gd name="connsiteY26" fmla="*/ 7286 h 9948"/>
                <a:gd name="connsiteX27" fmla="*/ 5517 w 9904"/>
                <a:gd name="connsiteY27" fmla="*/ 7080 h 9948"/>
                <a:gd name="connsiteX28" fmla="*/ 4937 w 9904"/>
                <a:gd name="connsiteY28" fmla="*/ 7063 h 9948"/>
                <a:gd name="connsiteX29" fmla="*/ 4922 w 9904"/>
                <a:gd name="connsiteY29" fmla="*/ 7089 h 9948"/>
                <a:gd name="connsiteX30" fmla="*/ 5569 w 9904"/>
                <a:gd name="connsiteY30" fmla="*/ 7325 h 9948"/>
                <a:gd name="connsiteX31" fmla="*/ 5286 w 9904"/>
                <a:gd name="connsiteY31" fmla="*/ 7544 h 9948"/>
                <a:gd name="connsiteX32" fmla="*/ 5404 w 9904"/>
                <a:gd name="connsiteY32" fmla="*/ 7694 h 9948"/>
                <a:gd name="connsiteX33" fmla="*/ 5117 w 9904"/>
                <a:gd name="connsiteY33" fmla="*/ 7913 h 9948"/>
                <a:gd name="connsiteX34" fmla="*/ 5127 w 9904"/>
                <a:gd name="connsiteY34" fmla="*/ 8102 h 9948"/>
                <a:gd name="connsiteX35" fmla="*/ 4141 w 9904"/>
                <a:gd name="connsiteY35" fmla="*/ 8248 h 9948"/>
                <a:gd name="connsiteX36" fmla="*/ 3428 w 9904"/>
                <a:gd name="connsiteY36" fmla="*/ 8111 h 9948"/>
                <a:gd name="connsiteX37" fmla="*/ 3033 w 9904"/>
                <a:gd name="connsiteY37" fmla="*/ 8016 h 9948"/>
                <a:gd name="connsiteX38" fmla="*/ 2612 w 9904"/>
                <a:gd name="connsiteY38" fmla="*/ 8111 h 9948"/>
                <a:gd name="connsiteX39" fmla="*/ 1328 w 9904"/>
                <a:gd name="connsiteY39" fmla="*/ 7896 h 9948"/>
                <a:gd name="connsiteX40" fmla="*/ 815 w 9904"/>
                <a:gd name="connsiteY40" fmla="*/ 7570 h 9948"/>
                <a:gd name="connsiteX41" fmla="*/ 1031 w 9904"/>
                <a:gd name="connsiteY41" fmla="*/ 7226 h 9948"/>
                <a:gd name="connsiteX42" fmla="*/ 1190 w 9904"/>
                <a:gd name="connsiteY42" fmla="*/ 6986 h 9948"/>
                <a:gd name="connsiteX43" fmla="*/ 1811 w 9904"/>
                <a:gd name="connsiteY43" fmla="*/ 6651 h 9948"/>
                <a:gd name="connsiteX44" fmla="*/ 2360 w 9904"/>
                <a:gd name="connsiteY44" fmla="*/ 6771 h 9948"/>
                <a:gd name="connsiteX45" fmla="*/ 3125 w 9904"/>
                <a:gd name="connsiteY45" fmla="*/ 6883 h 9948"/>
                <a:gd name="connsiteX46" fmla="*/ 3777 w 9904"/>
                <a:gd name="connsiteY46" fmla="*/ 6831 h 9948"/>
                <a:gd name="connsiteX47" fmla="*/ 4003 w 9904"/>
                <a:gd name="connsiteY47" fmla="*/ 6724 h 9948"/>
                <a:gd name="connsiteX48" fmla="*/ 2417 w 9904"/>
                <a:gd name="connsiteY48" fmla="*/ 6333 h 9948"/>
                <a:gd name="connsiteX49" fmla="*/ 2309 w 9904"/>
                <a:gd name="connsiteY49" fmla="*/ 6097 h 9948"/>
                <a:gd name="connsiteX50" fmla="*/ 3212 w 9904"/>
                <a:gd name="connsiteY50" fmla="*/ 3929 h 9948"/>
                <a:gd name="connsiteX51" fmla="*/ 3315 w 9904"/>
                <a:gd name="connsiteY51" fmla="*/ 3680 h 9948"/>
                <a:gd name="connsiteX52" fmla="*/ 3269 w 9904"/>
                <a:gd name="connsiteY52" fmla="*/ 3611 h 9948"/>
                <a:gd name="connsiteX53" fmla="*/ 3228 w 9904"/>
                <a:gd name="connsiteY53" fmla="*/ 2928 h 9948"/>
                <a:gd name="connsiteX54" fmla="*/ 3248 w 9904"/>
                <a:gd name="connsiteY54" fmla="*/ 2602 h 9948"/>
                <a:gd name="connsiteX55" fmla="*/ 3397 w 9904"/>
                <a:gd name="connsiteY55" fmla="*/ 2331 h 9948"/>
                <a:gd name="connsiteX56" fmla="*/ 3443 w 9904"/>
                <a:gd name="connsiteY56" fmla="*/ 2112 h 9948"/>
                <a:gd name="connsiteX57" fmla="*/ 3536 w 9904"/>
                <a:gd name="connsiteY57" fmla="*/ 2001 h 9948"/>
                <a:gd name="connsiteX58" fmla="*/ 3695 w 9904"/>
                <a:gd name="connsiteY58" fmla="*/ 1908 h 9948"/>
                <a:gd name="connsiteX59" fmla="*/ 3700 w 9904"/>
                <a:gd name="connsiteY59" fmla="*/ 1679 h 9948"/>
                <a:gd name="connsiteX60" fmla="*/ 3556 w 9904"/>
                <a:gd name="connsiteY60" fmla="*/ 1353 h 9948"/>
                <a:gd name="connsiteX61" fmla="*/ 3546 w 9904"/>
                <a:gd name="connsiteY61" fmla="*/ 1069 h 9948"/>
                <a:gd name="connsiteX62" fmla="*/ 3690 w 9904"/>
                <a:gd name="connsiteY62" fmla="*/ 829 h 9948"/>
                <a:gd name="connsiteX63" fmla="*/ 3926 w 9904"/>
                <a:gd name="connsiteY63" fmla="*/ 485 h 9948"/>
                <a:gd name="connsiteX64" fmla="*/ 4039 w 9904"/>
                <a:gd name="connsiteY64" fmla="*/ 0 h 9948"/>
                <a:gd name="connsiteX65" fmla="*/ 3602 w 9904"/>
                <a:gd name="connsiteY65" fmla="*/ 125 h 9948"/>
                <a:gd name="connsiteX66" fmla="*/ 3310 w 9904"/>
                <a:gd name="connsiteY66" fmla="*/ 313 h 9948"/>
                <a:gd name="connsiteX67" fmla="*/ 2776 w 9904"/>
                <a:gd name="connsiteY67" fmla="*/ 717 h 9948"/>
                <a:gd name="connsiteX68" fmla="*/ 2684 w 9904"/>
                <a:gd name="connsiteY68" fmla="*/ 966 h 9948"/>
                <a:gd name="connsiteX69" fmla="*/ 2016 w 9904"/>
                <a:gd name="connsiteY69" fmla="*/ 1207 h 9948"/>
                <a:gd name="connsiteX70" fmla="*/ 1523 w 9904"/>
                <a:gd name="connsiteY70" fmla="*/ 1730 h 9948"/>
                <a:gd name="connsiteX71" fmla="*/ 1339 w 9904"/>
                <a:gd name="connsiteY71" fmla="*/ 2185 h 9948"/>
                <a:gd name="connsiteX72" fmla="*/ 1277 w 9904"/>
                <a:gd name="connsiteY72" fmla="*/ 2726 h 9948"/>
                <a:gd name="connsiteX73" fmla="*/ 1164 w 9904"/>
                <a:gd name="connsiteY73" fmla="*/ 3285 h 9948"/>
                <a:gd name="connsiteX74" fmla="*/ 1051 w 9904"/>
                <a:gd name="connsiteY74" fmla="*/ 3826 h 9948"/>
                <a:gd name="connsiteX75" fmla="*/ 969 w 9904"/>
                <a:gd name="connsiteY75" fmla="*/ 4581 h 9948"/>
                <a:gd name="connsiteX76" fmla="*/ 825 w 9904"/>
                <a:gd name="connsiteY76" fmla="*/ 5466 h 9948"/>
                <a:gd name="connsiteX77" fmla="*/ 712 w 9904"/>
                <a:gd name="connsiteY77" fmla="*/ 5921 h 9948"/>
                <a:gd name="connsiteX78" fmla="*/ 620 w 9904"/>
                <a:gd name="connsiteY78" fmla="*/ 6187 h 9948"/>
                <a:gd name="connsiteX79" fmla="*/ 620 w 9904"/>
                <a:gd name="connsiteY79" fmla="*/ 6814 h 9948"/>
                <a:gd name="connsiteX80" fmla="*/ 517 w 9904"/>
                <a:gd name="connsiteY80" fmla="*/ 7501 h 9948"/>
                <a:gd name="connsiteX81" fmla="*/ 4 w 9904"/>
                <a:gd name="connsiteY81" fmla="*/ 8489 h 9948"/>
                <a:gd name="connsiteX82" fmla="*/ 1123 w 9904"/>
                <a:gd name="connsiteY82" fmla="*/ 8429 h 9948"/>
                <a:gd name="connsiteX83" fmla="*/ 1718 w 9904"/>
                <a:gd name="connsiteY83" fmla="*/ 8085 h 9948"/>
                <a:gd name="connsiteX84" fmla="*/ 2314 w 9904"/>
                <a:gd name="connsiteY84" fmla="*/ 8154 h 9948"/>
                <a:gd name="connsiteX85" fmla="*/ 2211 w 9904"/>
                <a:gd name="connsiteY85" fmla="*/ 8789 h 9948"/>
                <a:gd name="connsiteX86" fmla="*/ 2124 w 9904"/>
                <a:gd name="connsiteY86" fmla="*/ 9562 h 9948"/>
                <a:gd name="connsiteX87" fmla="*/ 2139 w 9904"/>
                <a:gd name="connsiteY87" fmla="*/ 9485 h 9948"/>
                <a:gd name="connsiteX88" fmla="*/ 3187 w 9904"/>
                <a:gd name="connsiteY88" fmla="*/ 9931 h 9948"/>
                <a:gd name="connsiteX89" fmla="*/ 3669 w 9904"/>
                <a:gd name="connsiteY89" fmla="*/ 9845 h 9948"/>
                <a:gd name="connsiteX90" fmla="*/ 4942 w 9904"/>
                <a:gd name="connsiteY90" fmla="*/ 9802 h 9948"/>
                <a:gd name="connsiteX91" fmla="*/ 6154 w 9904"/>
                <a:gd name="connsiteY91" fmla="*/ 9339 h 9948"/>
                <a:gd name="connsiteX92" fmla="*/ 7622 w 9904"/>
                <a:gd name="connsiteY92" fmla="*/ 8824 h 9948"/>
                <a:gd name="connsiteX93" fmla="*/ 8074 w 9904"/>
                <a:gd name="connsiteY93" fmla="*/ 8617 h 9948"/>
                <a:gd name="connsiteX94" fmla="*/ 8454 w 9904"/>
                <a:gd name="connsiteY94" fmla="*/ 8738 h 9948"/>
                <a:gd name="connsiteX95" fmla="*/ 8484 w 9904"/>
                <a:gd name="connsiteY95" fmla="*/ 8755 h 9948"/>
                <a:gd name="connsiteX96" fmla="*/ 8412 w 9904"/>
                <a:gd name="connsiteY96" fmla="*/ 8540 h 9948"/>
                <a:gd name="connsiteX97" fmla="*/ 8269 w 9904"/>
                <a:gd name="connsiteY97" fmla="*/ 8197 h 9948"/>
                <a:gd name="connsiteX98" fmla="*/ 8330 w 9904"/>
                <a:gd name="connsiteY98" fmla="*/ 8051 h 9948"/>
                <a:gd name="connsiteX99" fmla="*/ 8782 w 9904"/>
                <a:gd name="connsiteY99" fmla="*/ 8214 h 9948"/>
                <a:gd name="connsiteX100" fmla="*/ 9850 w 9904"/>
                <a:gd name="connsiteY100" fmla="*/ 8171 h 9948"/>
                <a:gd name="connsiteX101" fmla="*/ 9634 w 9904"/>
                <a:gd name="connsiteY101" fmla="*/ 7613 h 9948"/>
                <a:gd name="connsiteX102" fmla="*/ 9511 w 9904"/>
                <a:gd name="connsiteY102" fmla="*/ 7123 h 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904" h="9948">
                  <a:moveTo>
                    <a:pt x="9511" y="7123"/>
                  </a:moveTo>
                  <a:cubicBezTo>
                    <a:pt x="9573" y="7080"/>
                    <a:pt x="9727" y="6702"/>
                    <a:pt x="9737" y="6634"/>
                  </a:cubicBezTo>
                  <a:cubicBezTo>
                    <a:pt x="9747" y="6565"/>
                    <a:pt x="9932" y="5904"/>
                    <a:pt x="9901" y="5775"/>
                  </a:cubicBezTo>
                  <a:cubicBezTo>
                    <a:pt x="9870" y="5646"/>
                    <a:pt x="9686" y="5346"/>
                    <a:pt x="9686" y="5217"/>
                  </a:cubicBezTo>
                  <a:cubicBezTo>
                    <a:pt x="9686" y="5088"/>
                    <a:pt x="9624" y="3122"/>
                    <a:pt x="9603" y="3010"/>
                  </a:cubicBezTo>
                  <a:cubicBezTo>
                    <a:pt x="9583" y="2898"/>
                    <a:pt x="9532" y="2220"/>
                    <a:pt x="9532" y="2220"/>
                  </a:cubicBezTo>
                  <a:cubicBezTo>
                    <a:pt x="9532" y="2220"/>
                    <a:pt x="9526" y="2220"/>
                    <a:pt x="9526" y="2216"/>
                  </a:cubicBezTo>
                  <a:lnTo>
                    <a:pt x="8171" y="5182"/>
                  </a:lnTo>
                  <a:lnTo>
                    <a:pt x="7612" y="5157"/>
                  </a:lnTo>
                  <a:cubicBezTo>
                    <a:pt x="7848" y="5157"/>
                    <a:pt x="8002" y="5809"/>
                    <a:pt x="8099" y="5912"/>
                  </a:cubicBezTo>
                  <a:cubicBezTo>
                    <a:pt x="8197" y="6020"/>
                    <a:pt x="8156" y="6161"/>
                    <a:pt x="8258" y="6144"/>
                  </a:cubicBezTo>
                  <a:cubicBezTo>
                    <a:pt x="8361" y="6127"/>
                    <a:pt x="8715" y="6114"/>
                    <a:pt x="8890" y="6144"/>
                  </a:cubicBezTo>
                  <a:cubicBezTo>
                    <a:pt x="9064" y="6174"/>
                    <a:pt x="9100" y="6264"/>
                    <a:pt x="9218" y="6320"/>
                  </a:cubicBezTo>
                  <a:cubicBezTo>
                    <a:pt x="9337" y="6376"/>
                    <a:pt x="9424" y="6398"/>
                    <a:pt x="9398" y="6505"/>
                  </a:cubicBezTo>
                  <a:cubicBezTo>
                    <a:pt x="9398" y="6505"/>
                    <a:pt x="9321" y="6604"/>
                    <a:pt x="9337" y="6638"/>
                  </a:cubicBezTo>
                  <a:cubicBezTo>
                    <a:pt x="9352" y="6672"/>
                    <a:pt x="9367" y="6767"/>
                    <a:pt x="9337" y="6788"/>
                  </a:cubicBezTo>
                  <a:cubicBezTo>
                    <a:pt x="9306" y="6810"/>
                    <a:pt x="9280" y="6921"/>
                    <a:pt x="9249" y="6986"/>
                  </a:cubicBezTo>
                  <a:cubicBezTo>
                    <a:pt x="9218" y="7050"/>
                    <a:pt x="9100" y="7308"/>
                    <a:pt x="9090" y="7364"/>
                  </a:cubicBezTo>
                  <a:cubicBezTo>
                    <a:pt x="9080" y="7419"/>
                    <a:pt x="9080" y="7480"/>
                    <a:pt x="9018" y="7510"/>
                  </a:cubicBezTo>
                  <a:cubicBezTo>
                    <a:pt x="8957" y="7540"/>
                    <a:pt x="8762" y="7600"/>
                    <a:pt x="8515" y="7432"/>
                  </a:cubicBezTo>
                  <a:cubicBezTo>
                    <a:pt x="8269" y="7265"/>
                    <a:pt x="7976" y="7119"/>
                    <a:pt x="7812" y="7042"/>
                  </a:cubicBezTo>
                  <a:cubicBezTo>
                    <a:pt x="7812" y="7042"/>
                    <a:pt x="7678" y="6986"/>
                    <a:pt x="7478" y="6866"/>
                  </a:cubicBezTo>
                  <a:lnTo>
                    <a:pt x="7401" y="7055"/>
                  </a:lnTo>
                  <a:cubicBezTo>
                    <a:pt x="7360" y="7158"/>
                    <a:pt x="6739" y="7128"/>
                    <a:pt x="6739" y="7128"/>
                  </a:cubicBezTo>
                  <a:cubicBezTo>
                    <a:pt x="6498" y="7119"/>
                    <a:pt x="6262" y="7102"/>
                    <a:pt x="6031" y="7076"/>
                  </a:cubicBezTo>
                  <a:cubicBezTo>
                    <a:pt x="6072" y="7128"/>
                    <a:pt x="6123" y="7145"/>
                    <a:pt x="6097" y="7231"/>
                  </a:cubicBezTo>
                  <a:cubicBezTo>
                    <a:pt x="6061" y="7347"/>
                    <a:pt x="5897" y="7304"/>
                    <a:pt x="5835" y="7286"/>
                  </a:cubicBezTo>
                  <a:cubicBezTo>
                    <a:pt x="5769" y="7265"/>
                    <a:pt x="5681" y="7132"/>
                    <a:pt x="5517" y="7080"/>
                  </a:cubicBezTo>
                  <a:cubicBezTo>
                    <a:pt x="5358" y="7024"/>
                    <a:pt x="5281" y="7063"/>
                    <a:pt x="4937" y="7063"/>
                  </a:cubicBezTo>
                  <a:cubicBezTo>
                    <a:pt x="4593" y="7059"/>
                    <a:pt x="4922" y="7089"/>
                    <a:pt x="4922" y="7089"/>
                  </a:cubicBezTo>
                  <a:cubicBezTo>
                    <a:pt x="5635" y="7106"/>
                    <a:pt x="5569" y="7325"/>
                    <a:pt x="5569" y="7325"/>
                  </a:cubicBezTo>
                  <a:cubicBezTo>
                    <a:pt x="5589" y="7587"/>
                    <a:pt x="5173" y="7527"/>
                    <a:pt x="5286" y="7544"/>
                  </a:cubicBezTo>
                  <a:cubicBezTo>
                    <a:pt x="5399" y="7557"/>
                    <a:pt x="5404" y="7694"/>
                    <a:pt x="5404" y="7694"/>
                  </a:cubicBezTo>
                  <a:cubicBezTo>
                    <a:pt x="5425" y="7879"/>
                    <a:pt x="5065" y="7909"/>
                    <a:pt x="5117" y="7913"/>
                  </a:cubicBezTo>
                  <a:cubicBezTo>
                    <a:pt x="5168" y="7913"/>
                    <a:pt x="5189" y="7991"/>
                    <a:pt x="5127" y="8102"/>
                  </a:cubicBezTo>
                  <a:cubicBezTo>
                    <a:pt x="5071" y="8210"/>
                    <a:pt x="4393" y="8252"/>
                    <a:pt x="4141" y="8248"/>
                  </a:cubicBezTo>
                  <a:cubicBezTo>
                    <a:pt x="3885" y="8240"/>
                    <a:pt x="3613" y="8171"/>
                    <a:pt x="3428" y="8111"/>
                  </a:cubicBezTo>
                  <a:cubicBezTo>
                    <a:pt x="3243" y="8046"/>
                    <a:pt x="3099" y="8025"/>
                    <a:pt x="3033" y="8016"/>
                  </a:cubicBezTo>
                  <a:cubicBezTo>
                    <a:pt x="2961" y="8003"/>
                    <a:pt x="2612" y="8111"/>
                    <a:pt x="2612" y="8111"/>
                  </a:cubicBezTo>
                  <a:cubicBezTo>
                    <a:pt x="1949" y="8214"/>
                    <a:pt x="1698" y="8051"/>
                    <a:pt x="1328" y="7896"/>
                  </a:cubicBezTo>
                  <a:cubicBezTo>
                    <a:pt x="959" y="7737"/>
                    <a:pt x="815" y="7570"/>
                    <a:pt x="815" y="7570"/>
                  </a:cubicBezTo>
                  <a:cubicBezTo>
                    <a:pt x="851" y="7561"/>
                    <a:pt x="984" y="7274"/>
                    <a:pt x="1031" y="7226"/>
                  </a:cubicBezTo>
                  <a:cubicBezTo>
                    <a:pt x="1072" y="7183"/>
                    <a:pt x="989" y="7231"/>
                    <a:pt x="1190" y="6986"/>
                  </a:cubicBezTo>
                  <a:cubicBezTo>
                    <a:pt x="1390" y="6737"/>
                    <a:pt x="1616" y="6702"/>
                    <a:pt x="1811" y="6651"/>
                  </a:cubicBezTo>
                  <a:cubicBezTo>
                    <a:pt x="2006" y="6604"/>
                    <a:pt x="2232" y="6707"/>
                    <a:pt x="2360" y="6771"/>
                  </a:cubicBezTo>
                  <a:cubicBezTo>
                    <a:pt x="2488" y="6831"/>
                    <a:pt x="2622" y="6848"/>
                    <a:pt x="3125" y="6883"/>
                  </a:cubicBezTo>
                  <a:cubicBezTo>
                    <a:pt x="3628" y="6917"/>
                    <a:pt x="3669" y="6874"/>
                    <a:pt x="3777" y="6831"/>
                  </a:cubicBezTo>
                  <a:cubicBezTo>
                    <a:pt x="3844" y="6810"/>
                    <a:pt x="3926" y="6767"/>
                    <a:pt x="4003" y="6724"/>
                  </a:cubicBezTo>
                  <a:cubicBezTo>
                    <a:pt x="3510" y="6612"/>
                    <a:pt x="2535" y="6380"/>
                    <a:pt x="2417" y="6333"/>
                  </a:cubicBezTo>
                  <a:cubicBezTo>
                    <a:pt x="2268" y="6269"/>
                    <a:pt x="2309" y="6097"/>
                    <a:pt x="2309" y="6097"/>
                  </a:cubicBezTo>
                  <a:lnTo>
                    <a:pt x="3212" y="3929"/>
                  </a:lnTo>
                  <a:lnTo>
                    <a:pt x="3315" y="3680"/>
                  </a:lnTo>
                  <a:cubicBezTo>
                    <a:pt x="3289" y="3654"/>
                    <a:pt x="3274" y="3632"/>
                    <a:pt x="3269" y="3611"/>
                  </a:cubicBezTo>
                  <a:cubicBezTo>
                    <a:pt x="3233" y="3474"/>
                    <a:pt x="3146" y="3169"/>
                    <a:pt x="3228" y="2928"/>
                  </a:cubicBezTo>
                  <a:cubicBezTo>
                    <a:pt x="3228" y="2928"/>
                    <a:pt x="3253" y="2666"/>
                    <a:pt x="3248" y="2602"/>
                  </a:cubicBezTo>
                  <a:cubicBezTo>
                    <a:pt x="3243" y="2538"/>
                    <a:pt x="3197" y="2426"/>
                    <a:pt x="3397" y="2331"/>
                  </a:cubicBezTo>
                  <a:cubicBezTo>
                    <a:pt x="3397" y="2331"/>
                    <a:pt x="3397" y="2211"/>
                    <a:pt x="3443" y="2112"/>
                  </a:cubicBezTo>
                  <a:cubicBezTo>
                    <a:pt x="3464" y="2065"/>
                    <a:pt x="3494" y="2035"/>
                    <a:pt x="3536" y="2001"/>
                  </a:cubicBezTo>
                  <a:cubicBezTo>
                    <a:pt x="3578" y="1967"/>
                    <a:pt x="3690" y="1916"/>
                    <a:pt x="3695" y="1908"/>
                  </a:cubicBezTo>
                  <a:cubicBezTo>
                    <a:pt x="3705" y="1822"/>
                    <a:pt x="3723" y="1771"/>
                    <a:pt x="3700" y="1679"/>
                  </a:cubicBezTo>
                  <a:cubicBezTo>
                    <a:pt x="3677" y="1587"/>
                    <a:pt x="3597" y="1413"/>
                    <a:pt x="3556" y="1353"/>
                  </a:cubicBezTo>
                  <a:cubicBezTo>
                    <a:pt x="3515" y="1292"/>
                    <a:pt x="3495" y="1198"/>
                    <a:pt x="3546" y="1069"/>
                  </a:cubicBezTo>
                  <a:cubicBezTo>
                    <a:pt x="3597" y="940"/>
                    <a:pt x="3659" y="915"/>
                    <a:pt x="3690" y="829"/>
                  </a:cubicBezTo>
                  <a:cubicBezTo>
                    <a:pt x="3721" y="743"/>
                    <a:pt x="3885" y="545"/>
                    <a:pt x="3926" y="485"/>
                  </a:cubicBezTo>
                  <a:cubicBezTo>
                    <a:pt x="3962" y="434"/>
                    <a:pt x="4039" y="258"/>
                    <a:pt x="4039" y="0"/>
                  </a:cubicBezTo>
                  <a:cubicBezTo>
                    <a:pt x="3921" y="69"/>
                    <a:pt x="3762" y="103"/>
                    <a:pt x="3602" y="125"/>
                  </a:cubicBezTo>
                  <a:cubicBezTo>
                    <a:pt x="3505" y="180"/>
                    <a:pt x="3407" y="245"/>
                    <a:pt x="3310" y="313"/>
                  </a:cubicBezTo>
                  <a:cubicBezTo>
                    <a:pt x="2971" y="562"/>
                    <a:pt x="2817" y="666"/>
                    <a:pt x="2776" y="717"/>
                  </a:cubicBezTo>
                  <a:cubicBezTo>
                    <a:pt x="2735" y="769"/>
                    <a:pt x="2745" y="923"/>
                    <a:pt x="2684" y="966"/>
                  </a:cubicBezTo>
                  <a:cubicBezTo>
                    <a:pt x="2622" y="1009"/>
                    <a:pt x="2119" y="1112"/>
                    <a:pt x="2016" y="1207"/>
                  </a:cubicBezTo>
                  <a:cubicBezTo>
                    <a:pt x="1914" y="1301"/>
                    <a:pt x="1688" y="1318"/>
                    <a:pt x="1523" y="1730"/>
                  </a:cubicBezTo>
                  <a:cubicBezTo>
                    <a:pt x="1359" y="2143"/>
                    <a:pt x="1441" y="1997"/>
                    <a:pt x="1339" y="2185"/>
                  </a:cubicBezTo>
                  <a:cubicBezTo>
                    <a:pt x="1236" y="2374"/>
                    <a:pt x="1328" y="2546"/>
                    <a:pt x="1277" y="2726"/>
                  </a:cubicBezTo>
                  <a:cubicBezTo>
                    <a:pt x="1226" y="2907"/>
                    <a:pt x="1185" y="3070"/>
                    <a:pt x="1164" y="3285"/>
                  </a:cubicBezTo>
                  <a:cubicBezTo>
                    <a:pt x="1143" y="3499"/>
                    <a:pt x="1133" y="3611"/>
                    <a:pt x="1051" y="3826"/>
                  </a:cubicBezTo>
                  <a:cubicBezTo>
                    <a:pt x="969" y="4040"/>
                    <a:pt x="948" y="4307"/>
                    <a:pt x="969" y="4581"/>
                  </a:cubicBezTo>
                  <a:cubicBezTo>
                    <a:pt x="989" y="4856"/>
                    <a:pt x="887" y="5371"/>
                    <a:pt x="825" y="5466"/>
                  </a:cubicBezTo>
                  <a:cubicBezTo>
                    <a:pt x="764" y="5560"/>
                    <a:pt x="702" y="5869"/>
                    <a:pt x="712" y="5921"/>
                  </a:cubicBezTo>
                  <a:cubicBezTo>
                    <a:pt x="723" y="5973"/>
                    <a:pt x="620" y="6024"/>
                    <a:pt x="620" y="6187"/>
                  </a:cubicBezTo>
                  <a:cubicBezTo>
                    <a:pt x="620" y="6350"/>
                    <a:pt x="610" y="6660"/>
                    <a:pt x="620" y="6814"/>
                  </a:cubicBezTo>
                  <a:cubicBezTo>
                    <a:pt x="630" y="6969"/>
                    <a:pt x="527" y="7450"/>
                    <a:pt x="517" y="7501"/>
                  </a:cubicBezTo>
                  <a:cubicBezTo>
                    <a:pt x="507" y="7553"/>
                    <a:pt x="76" y="8429"/>
                    <a:pt x="4" y="8489"/>
                  </a:cubicBezTo>
                  <a:cubicBezTo>
                    <a:pt x="-68" y="8549"/>
                    <a:pt x="877" y="8557"/>
                    <a:pt x="1123" y="8429"/>
                  </a:cubicBezTo>
                  <a:cubicBezTo>
                    <a:pt x="1369" y="8300"/>
                    <a:pt x="1718" y="8085"/>
                    <a:pt x="1718" y="8085"/>
                  </a:cubicBezTo>
                  <a:cubicBezTo>
                    <a:pt x="1718" y="8085"/>
                    <a:pt x="2232" y="8171"/>
                    <a:pt x="2314" y="8154"/>
                  </a:cubicBezTo>
                  <a:cubicBezTo>
                    <a:pt x="2396" y="8137"/>
                    <a:pt x="2222" y="8257"/>
                    <a:pt x="2211" y="8789"/>
                  </a:cubicBezTo>
                  <a:cubicBezTo>
                    <a:pt x="2201" y="9236"/>
                    <a:pt x="2062" y="9356"/>
                    <a:pt x="2124" y="9562"/>
                  </a:cubicBezTo>
                  <a:cubicBezTo>
                    <a:pt x="2134" y="9515"/>
                    <a:pt x="2139" y="9485"/>
                    <a:pt x="2139" y="9485"/>
                  </a:cubicBezTo>
                  <a:cubicBezTo>
                    <a:pt x="2365" y="9845"/>
                    <a:pt x="2879" y="9863"/>
                    <a:pt x="3187" y="9931"/>
                  </a:cubicBezTo>
                  <a:cubicBezTo>
                    <a:pt x="3495" y="10000"/>
                    <a:pt x="3669" y="9845"/>
                    <a:pt x="3669" y="9845"/>
                  </a:cubicBezTo>
                  <a:cubicBezTo>
                    <a:pt x="4295" y="9940"/>
                    <a:pt x="4552" y="9897"/>
                    <a:pt x="4942" y="9802"/>
                  </a:cubicBezTo>
                  <a:cubicBezTo>
                    <a:pt x="5332" y="9708"/>
                    <a:pt x="5404" y="9674"/>
                    <a:pt x="6154" y="9339"/>
                  </a:cubicBezTo>
                  <a:cubicBezTo>
                    <a:pt x="6903" y="9004"/>
                    <a:pt x="7365" y="8918"/>
                    <a:pt x="7622" y="8824"/>
                  </a:cubicBezTo>
                  <a:cubicBezTo>
                    <a:pt x="7879" y="8729"/>
                    <a:pt x="8074" y="8617"/>
                    <a:pt x="8074" y="8617"/>
                  </a:cubicBezTo>
                  <a:cubicBezTo>
                    <a:pt x="8074" y="8617"/>
                    <a:pt x="8310" y="8695"/>
                    <a:pt x="8454" y="8738"/>
                  </a:cubicBezTo>
                  <a:cubicBezTo>
                    <a:pt x="8464" y="8742"/>
                    <a:pt x="8474" y="8746"/>
                    <a:pt x="8484" y="8755"/>
                  </a:cubicBezTo>
                  <a:cubicBezTo>
                    <a:pt x="8469" y="8669"/>
                    <a:pt x="8443" y="8574"/>
                    <a:pt x="8412" y="8540"/>
                  </a:cubicBezTo>
                  <a:cubicBezTo>
                    <a:pt x="8351" y="8471"/>
                    <a:pt x="8269" y="8240"/>
                    <a:pt x="8269" y="8197"/>
                  </a:cubicBezTo>
                  <a:cubicBezTo>
                    <a:pt x="8269" y="8154"/>
                    <a:pt x="8330" y="8051"/>
                    <a:pt x="8330" y="8051"/>
                  </a:cubicBezTo>
                  <a:cubicBezTo>
                    <a:pt x="8330" y="8051"/>
                    <a:pt x="8515" y="8179"/>
                    <a:pt x="8782" y="8214"/>
                  </a:cubicBezTo>
                  <a:cubicBezTo>
                    <a:pt x="9049" y="8248"/>
                    <a:pt x="9850" y="8171"/>
                    <a:pt x="9850" y="8171"/>
                  </a:cubicBezTo>
                  <a:cubicBezTo>
                    <a:pt x="9850" y="8171"/>
                    <a:pt x="9696" y="7750"/>
                    <a:pt x="9634" y="7613"/>
                  </a:cubicBezTo>
                  <a:cubicBezTo>
                    <a:pt x="9573" y="7475"/>
                    <a:pt x="9449" y="7166"/>
                    <a:pt x="9511" y="7123"/>
                  </a:cubicBezTo>
                  <a:close/>
                </a:path>
              </a:pathLst>
            </a:custGeom>
            <a:solidFill>
              <a:srgbClr val="DAE3E8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9C91A786-8110-DA39-EBD7-00AB2796D2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43050" y="2481263"/>
              <a:ext cx="1588" cy="6350"/>
            </a:xfrm>
            <a:prstGeom prst="rect">
              <a:avLst/>
            </a:pr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F3933B2F-7F6B-90CF-0B27-610069E31951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3960" y="1314768"/>
              <a:ext cx="906353" cy="1918132"/>
            </a:xfrm>
            <a:custGeom>
              <a:avLst/>
              <a:gdLst>
                <a:gd name="T0" fmla="*/ 672 w 701"/>
                <a:gd name="T1" fmla="*/ 512 h 1460"/>
                <a:gd name="T2" fmla="*/ 629 w 701"/>
                <a:gd name="T3" fmla="*/ 430 h 1460"/>
                <a:gd name="T4" fmla="*/ 621 w 701"/>
                <a:gd name="T5" fmla="*/ 496 h 1460"/>
                <a:gd name="T6" fmla="*/ 611 w 701"/>
                <a:gd name="T7" fmla="*/ 395 h 1460"/>
                <a:gd name="T8" fmla="*/ 563 w 701"/>
                <a:gd name="T9" fmla="*/ 315 h 1460"/>
                <a:gd name="T10" fmla="*/ 389 w 701"/>
                <a:gd name="T11" fmla="*/ 112 h 1460"/>
                <a:gd name="T12" fmla="*/ 376 w 701"/>
                <a:gd name="T13" fmla="*/ 11 h 1460"/>
                <a:gd name="T14" fmla="*/ 312 w 701"/>
                <a:gd name="T15" fmla="*/ 22 h 1460"/>
                <a:gd name="T16" fmla="*/ 155 w 701"/>
                <a:gd name="T17" fmla="*/ 62 h 1460"/>
                <a:gd name="T18" fmla="*/ 112 w 701"/>
                <a:gd name="T19" fmla="*/ 155 h 1460"/>
                <a:gd name="T20" fmla="*/ 43 w 701"/>
                <a:gd name="T21" fmla="*/ 326 h 1460"/>
                <a:gd name="T22" fmla="*/ 19 w 701"/>
                <a:gd name="T23" fmla="*/ 486 h 1460"/>
                <a:gd name="T24" fmla="*/ 8 w 701"/>
                <a:gd name="T25" fmla="*/ 643 h 1460"/>
                <a:gd name="T26" fmla="*/ 131 w 701"/>
                <a:gd name="T27" fmla="*/ 851 h 1460"/>
                <a:gd name="T28" fmla="*/ 141 w 701"/>
                <a:gd name="T29" fmla="*/ 970 h 1460"/>
                <a:gd name="T30" fmla="*/ 145 w 701"/>
                <a:gd name="T31" fmla="*/ 968 h 1460"/>
                <a:gd name="T32" fmla="*/ 145 w 701"/>
                <a:gd name="T33" fmla="*/ 991 h 1460"/>
                <a:gd name="T34" fmla="*/ 123 w 701"/>
                <a:gd name="T35" fmla="*/ 1104 h 1460"/>
                <a:gd name="T36" fmla="*/ 77 w 701"/>
                <a:gd name="T37" fmla="*/ 1184 h 1460"/>
                <a:gd name="T38" fmla="*/ 49 w 701"/>
                <a:gd name="T39" fmla="*/ 1240 h 1460"/>
                <a:gd name="T40" fmla="*/ 51 w 701"/>
                <a:gd name="T41" fmla="*/ 1306 h 1460"/>
                <a:gd name="T42" fmla="*/ 79 w 701"/>
                <a:gd name="T43" fmla="*/ 1382 h 1460"/>
                <a:gd name="T44" fmla="*/ 47 w 701"/>
                <a:gd name="T45" fmla="*/ 1450 h 1460"/>
                <a:gd name="T46" fmla="*/ 47 w 701"/>
                <a:gd name="T47" fmla="*/ 1457 h 1460"/>
                <a:gd name="T48" fmla="*/ 62 w 701"/>
                <a:gd name="T49" fmla="*/ 1451 h 1460"/>
                <a:gd name="T50" fmla="*/ 82 w 701"/>
                <a:gd name="T51" fmla="*/ 1427 h 1460"/>
                <a:gd name="T52" fmla="*/ 162 w 701"/>
                <a:gd name="T53" fmla="*/ 1275 h 1460"/>
                <a:gd name="T54" fmla="*/ 180 w 701"/>
                <a:gd name="T55" fmla="*/ 1313 h 1460"/>
                <a:gd name="T56" fmla="*/ 166 w 701"/>
                <a:gd name="T57" fmla="*/ 1373 h 1460"/>
                <a:gd name="T58" fmla="*/ 224 w 701"/>
                <a:gd name="T59" fmla="*/ 1202 h 1460"/>
                <a:gd name="T60" fmla="*/ 300 w 701"/>
                <a:gd name="T61" fmla="*/ 1220 h 1460"/>
                <a:gd name="T62" fmla="*/ 349 w 701"/>
                <a:gd name="T63" fmla="*/ 1231 h 1460"/>
                <a:gd name="T64" fmla="*/ 423 w 701"/>
                <a:gd name="T65" fmla="*/ 1250 h 1460"/>
                <a:gd name="T66" fmla="*/ 441 w 701"/>
                <a:gd name="T67" fmla="*/ 1230 h 1460"/>
                <a:gd name="T68" fmla="*/ 427 w 701"/>
                <a:gd name="T69" fmla="*/ 1170 h 1460"/>
                <a:gd name="T70" fmla="*/ 443 w 701"/>
                <a:gd name="T71" fmla="*/ 1050 h 1460"/>
                <a:gd name="T72" fmla="*/ 519 w 701"/>
                <a:gd name="T73" fmla="*/ 976 h 1460"/>
                <a:gd name="T74" fmla="*/ 524 w 701"/>
                <a:gd name="T75" fmla="*/ 967 h 1460"/>
                <a:gd name="T76" fmla="*/ 579 w 701"/>
                <a:gd name="T77" fmla="*/ 896 h 1460"/>
                <a:gd name="T78" fmla="*/ 603 w 701"/>
                <a:gd name="T79" fmla="*/ 857 h 1460"/>
                <a:gd name="T80" fmla="*/ 613 w 701"/>
                <a:gd name="T81" fmla="*/ 774 h 1460"/>
                <a:gd name="T82" fmla="*/ 701 w 701"/>
                <a:gd name="T83" fmla="*/ 566 h 1460"/>
                <a:gd name="T84" fmla="*/ 672 w 701"/>
                <a:gd name="T85" fmla="*/ 512 h 1460"/>
                <a:gd name="connsiteX0" fmla="*/ 9498 w 9912"/>
                <a:gd name="connsiteY0" fmla="*/ 3447 h 9991"/>
                <a:gd name="connsiteX1" fmla="*/ 8885 w 9912"/>
                <a:gd name="connsiteY1" fmla="*/ 2885 h 9991"/>
                <a:gd name="connsiteX2" fmla="*/ 8771 w 9912"/>
                <a:gd name="connsiteY2" fmla="*/ 3337 h 9991"/>
                <a:gd name="connsiteX3" fmla="*/ 8628 w 9912"/>
                <a:gd name="connsiteY3" fmla="*/ 2645 h 9991"/>
                <a:gd name="connsiteX4" fmla="*/ 7943 w 9912"/>
                <a:gd name="connsiteY4" fmla="*/ 2098 h 9991"/>
                <a:gd name="connsiteX5" fmla="*/ 5461 w 9912"/>
                <a:gd name="connsiteY5" fmla="*/ 707 h 9991"/>
                <a:gd name="connsiteX6" fmla="*/ 5276 w 9912"/>
                <a:gd name="connsiteY6" fmla="*/ 15 h 9991"/>
                <a:gd name="connsiteX7" fmla="*/ 4363 w 9912"/>
                <a:gd name="connsiteY7" fmla="*/ 91 h 9991"/>
                <a:gd name="connsiteX8" fmla="*/ 2123 w 9912"/>
                <a:gd name="connsiteY8" fmla="*/ 365 h 9991"/>
                <a:gd name="connsiteX9" fmla="*/ 1510 w 9912"/>
                <a:gd name="connsiteY9" fmla="*/ 1002 h 9991"/>
                <a:gd name="connsiteX10" fmla="*/ 525 w 9912"/>
                <a:gd name="connsiteY10" fmla="*/ 2173 h 9991"/>
                <a:gd name="connsiteX11" fmla="*/ 183 w 9912"/>
                <a:gd name="connsiteY11" fmla="*/ 3269 h 9991"/>
                <a:gd name="connsiteX12" fmla="*/ 26 w 9912"/>
                <a:gd name="connsiteY12" fmla="*/ 4344 h 9991"/>
                <a:gd name="connsiteX13" fmla="*/ 1781 w 9912"/>
                <a:gd name="connsiteY13" fmla="*/ 5769 h 9991"/>
                <a:gd name="connsiteX14" fmla="*/ 1923 w 9912"/>
                <a:gd name="connsiteY14" fmla="*/ 6584 h 9991"/>
                <a:gd name="connsiteX15" fmla="*/ 1980 w 9912"/>
                <a:gd name="connsiteY15" fmla="*/ 6570 h 9991"/>
                <a:gd name="connsiteX16" fmla="*/ 1980 w 9912"/>
                <a:gd name="connsiteY16" fmla="*/ 6728 h 9991"/>
                <a:gd name="connsiteX17" fmla="*/ 1667 w 9912"/>
                <a:gd name="connsiteY17" fmla="*/ 7502 h 9991"/>
                <a:gd name="connsiteX18" fmla="*/ 1010 w 9912"/>
                <a:gd name="connsiteY18" fmla="*/ 8050 h 9991"/>
                <a:gd name="connsiteX19" fmla="*/ 611 w 9912"/>
                <a:gd name="connsiteY19" fmla="*/ 8433 h 9991"/>
                <a:gd name="connsiteX20" fmla="*/ 640 w 9912"/>
                <a:gd name="connsiteY20" fmla="*/ 8885 h 9991"/>
                <a:gd name="connsiteX21" fmla="*/ 1039 w 9912"/>
                <a:gd name="connsiteY21" fmla="*/ 9406 h 9991"/>
                <a:gd name="connsiteX22" fmla="*/ 582 w 9912"/>
                <a:gd name="connsiteY22" fmla="*/ 9872 h 9991"/>
                <a:gd name="connsiteX23" fmla="*/ 582 w 9912"/>
                <a:gd name="connsiteY23" fmla="*/ 9919 h 9991"/>
                <a:gd name="connsiteX24" fmla="*/ 900 w 9912"/>
                <a:gd name="connsiteY24" fmla="*/ 9991 h 9991"/>
                <a:gd name="connsiteX25" fmla="*/ 1082 w 9912"/>
                <a:gd name="connsiteY25" fmla="*/ 9714 h 9991"/>
                <a:gd name="connsiteX26" fmla="*/ 2223 w 9912"/>
                <a:gd name="connsiteY26" fmla="*/ 8673 h 9991"/>
                <a:gd name="connsiteX27" fmla="*/ 2480 w 9912"/>
                <a:gd name="connsiteY27" fmla="*/ 8933 h 9991"/>
                <a:gd name="connsiteX28" fmla="*/ 2280 w 9912"/>
                <a:gd name="connsiteY28" fmla="*/ 9344 h 9991"/>
                <a:gd name="connsiteX29" fmla="*/ 3107 w 9912"/>
                <a:gd name="connsiteY29" fmla="*/ 8173 h 9991"/>
                <a:gd name="connsiteX30" fmla="*/ 4192 w 9912"/>
                <a:gd name="connsiteY30" fmla="*/ 8296 h 9991"/>
                <a:gd name="connsiteX31" fmla="*/ 4891 w 9912"/>
                <a:gd name="connsiteY31" fmla="*/ 8372 h 9991"/>
                <a:gd name="connsiteX32" fmla="*/ 5946 w 9912"/>
                <a:gd name="connsiteY32" fmla="*/ 8502 h 9991"/>
                <a:gd name="connsiteX33" fmla="*/ 6203 w 9912"/>
                <a:gd name="connsiteY33" fmla="*/ 8365 h 9991"/>
                <a:gd name="connsiteX34" fmla="*/ 6003 w 9912"/>
                <a:gd name="connsiteY34" fmla="*/ 7954 h 9991"/>
                <a:gd name="connsiteX35" fmla="*/ 6232 w 9912"/>
                <a:gd name="connsiteY35" fmla="*/ 7132 h 9991"/>
                <a:gd name="connsiteX36" fmla="*/ 7316 w 9912"/>
                <a:gd name="connsiteY36" fmla="*/ 6625 h 9991"/>
                <a:gd name="connsiteX37" fmla="*/ 7387 w 9912"/>
                <a:gd name="connsiteY37" fmla="*/ 6563 h 9991"/>
                <a:gd name="connsiteX38" fmla="*/ 8172 w 9912"/>
                <a:gd name="connsiteY38" fmla="*/ 6077 h 9991"/>
                <a:gd name="connsiteX39" fmla="*/ 8514 w 9912"/>
                <a:gd name="connsiteY39" fmla="*/ 5810 h 9991"/>
                <a:gd name="connsiteX40" fmla="*/ 8657 w 9912"/>
                <a:gd name="connsiteY40" fmla="*/ 5241 h 9991"/>
                <a:gd name="connsiteX41" fmla="*/ 9912 w 9912"/>
                <a:gd name="connsiteY41" fmla="*/ 3817 h 9991"/>
                <a:gd name="connsiteX42" fmla="*/ 9498 w 9912"/>
                <a:gd name="connsiteY42" fmla="*/ 3447 h 9991"/>
                <a:gd name="connsiteX0" fmla="*/ 9582 w 10000"/>
                <a:gd name="connsiteY0" fmla="*/ 3450 h 10078"/>
                <a:gd name="connsiteX1" fmla="*/ 8964 w 10000"/>
                <a:gd name="connsiteY1" fmla="*/ 2888 h 10078"/>
                <a:gd name="connsiteX2" fmla="*/ 8849 w 10000"/>
                <a:gd name="connsiteY2" fmla="*/ 3340 h 10078"/>
                <a:gd name="connsiteX3" fmla="*/ 8705 w 10000"/>
                <a:gd name="connsiteY3" fmla="*/ 2647 h 10078"/>
                <a:gd name="connsiteX4" fmla="*/ 8014 w 10000"/>
                <a:gd name="connsiteY4" fmla="*/ 2100 h 10078"/>
                <a:gd name="connsiteX5" fmla="*/ 5509 w 10000"/>
                <a:gd name="connsiteY5" fmla="*/ 708 h 10078"/>
                <a:gd name="connsiteX6" fmla="*/ 5323 w 10000"/>
                <a:gd name="connsiteY6" fmla="*/ 15 h 10078"/>
                <a:gd name="connsiteX7" fmla="*/ 4402 w 10000"/>
                <a:gd name="connsiteY7" fmla="*/ 91 h 10078"/>
                <a:gd name="connsiteX8" fmla="*/ 2142 w 10000"/>
                <a:gd name="connsiteY8" fmla="*/ 365 h 10078"/>
                <a:gd name="connsiteX9" fmla="*/ 1523 w 10000"/>
                <a:gd name="connsiteY9" fmla="*/ 1003 h 10078"/>
                <a:gd name="connsiteX10" fmla="*/ 530 w 10000"/>
                <a:gd name="connsiteY10" fmla="*/ 2175 h 10078"/>
                <a:gd name="connsiteX11" fmla="*/ 185 w 10000"/>
                <a:gd name="connsiteY11" fmla="*/ 3272 h 10078"/>
                <a:gd name="connsiteX12" fmla="*/ 26 w 10000"/>
                <a:gd name="connsiteY12" fmla="*/ 4348 h 10078"/>
                <a:gd name="connsiteX13" fmla="*/ 1797 w 10000"/>
                <a:gd name="connsiteY13" fmla="*/ 5774 h 10078"/>
                <a:gd name="connsiteX14" fmla="*/ 1940 w 10000"/>
                <a:gd name="connsiteY14" fmla="*/ 6590 h 10078"/>
                <a:gd name="connsiteX15" fmla="*/ 1998 w 10000"/>
                <a:gd name="connsiteY15" fmla="*/ 6576 h 10078"/>
                <a:gd name="connsiteX16" fmla="*/ 1998 w 10000"/>
                <a:gd name="connsiteY16" fmla="*/ 6734 h 10078"/>
                <a:gd name="connsiteX17" fmla="*/ 1682 w 10000"/>
                <a:gd name="connsiteY17" fmla="*/ 7509 h 10078"/>
                <a:gd name="connsiteX18" fmla="*/ 1019 w 10000"/>
                <a:gd name="connsiteY18" fmla="*/ 8057 h 10078"/>
                <a:gd name="connsiteX19" fmla="*/ 616 w 10000"/>
                <a:gd name="connsiteY19" fmla="*/ 8441 h 10078"/>
                <a:gd name="connsiteX20" fmla="*/ 646 w 10000"/>
                <a:gd name="connsiteY20" fmla="*/ 8893 h 10078"/>
                <a:gd name="connsiteX21" fmla="*/ 1048 w 10000"/>
                <a:gd name="connsiteY21" fmla="*/ 9414 h 10078"/>
                <a:gd name="connsiteX22" fmla="*/ 587 w 10000"/>
                <a:gd name="connsiteY22" fmla="*/ 9881 h 10078"/>
                <a:gd name="connsiteX23" fmla="*/ 561 w 10000"/>
                <a:gd name="connsiteY23" fmla="*/ 10078 h 10078"/>
                <a:gd name="connsiteX24" fmla="*/ 908 w 10000"/>
                <a:gd name="connsiteY24" fmla="*/ 10000 h 10078"/>
                <a:gd name="connsiteX25" fmla="*/ 1092 w 10000"/>
                <a:gd name="connsiteY25" fmla="*/ 9723 h 10078"/>
                <a:gd name="connsiteX26" fmla="*/ 2243 w 10000"/>
                <a:gd name="connsiteY26" fmla="*/ 8681 h 10078"/>
                <a:gd name="connsiteX27" fmla="*/ 2502 w 10000"/>
                <a:gd name="connsiteY27" fmla="*/ 8941 h 10078"/>
                <a:gd name="connsiteX28" fmla="*/ 2300 w 10000"/>
                <a:gd name="connsiteY28" fmla="*/ 9352 h 10078"/>
                <a:gd name="connsiteX29" fmla="*/ 3135 w 10000"/>
                <a:gd name="connsiteY29" fmla="*/ 8180 h 10078"/>
                <a:gd name="connsiteX30" fmla="*/ 4229 w 10000"/>
                <a:gd name="connsiteY30" fmla="*/ 8303 h 10078"/>
                <a:gd name="connsiteX31" fmla="*/ 4934 w 10000"/>
                <a:gd name="connsiteY31" fmla="*/ 8380 h 10078"/>
                <a:gd name="connsiteX32" fmla="*/ 5999 w 10000"/>
                <a:gd name="connsiteY32" fmla="*/ 8510 h 10078"/>
                <a:gd name="connsiteX33" fmla="*/ 6258 w 10000"/>
                <a:gd name="connsiteY33" fmla="*/ 8373 h 10078"/>
                <a:gd name="connsiteX34" fmla="*/ 6056 w 10000"/>
                <a:gd name="connsiteY34" fmla="*/ 7961 h 10078"/>
                <a:gd name="connsiteX35" fmla="*/ 6287 w 10000"/>
                <a:gd name="connsiteY35" fmla="*/ 7138 h 10078"/>
                <a:gd name="connsiteX36" fmla="*/ 7381 w 10000"/>
                <a:gd name="connsiteY36" fmla="*/ 6631 h 10078"/>
                <a:gd name="connsiteX37" fmla="*/ 7453 w 10000"/>
                <a:gd name="connsiteY37" fmla="*/ 6569 h 10078"/>
                <a:gd name="connsiteX38" fmla="*/ 8245 w 10000"/>
                <a:gd name="connsiteY38" fmla="*/ 6082 h 10078"/>
                <a:gd name="connsiteX39" fmla="*/ 8590 w 10000"/>
                <a:gd name="connsiteY39" fmla="*/ 5815 h 10078"/>
                <a:gd name="connsiteX40" fmla="*/ 8734 w 10000"/>
                <a:gd name="connsiteY40" fmla="*/ 5246 h 10078"/>
                <a:gd name="connsiteX41" fmla="*/ 10000 w 10000"/>
                <a:gd name="connsiteY41" fmla="*/ 3820 h 10078"/>
                <a:gd name="connsiteX42" fmla="*/ 9582 w 10000"/>
                <a:gd name="connsiteY42" fmla="*/ 3450 h 1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00" h="10078">
                  <a:moveTo>
                    <a:pt x="9582" y="3450"/>
                  </a:moveTo>
                  <a:cubicBezTo>
                    <a:pt x="9352" y="3381"/>
                    <a:pt x="9007" y="3142"/>
                    <a:pt x="8964" y="2888"/>
                  </a:cubicBezTo>
                  <a:cubicBezTo>
                    <a:pt x="8935" y="2627"/>
                    <a:pt x="8849" y="3272"/>
                    <a:pt x="8849" y="3340"/>
                  </a:cubicBezTo>
                  <a:cubicBezTo>
                    <a:pt x="8849" y="3416"/>
                    <a:pt x="8705" y="3107"/>
                    <a:pt x="8705" y="2647"/>
                  </a:cubicBezTo>
                  <a:cubicBezTo>
                    <a:pt x="8705" y="2189"/>
                    <a:pt x="8014" y="2100"/>
                    <a:pt x="8014" y="2100"/>
                  </a:cubicBezTo>
                  <a:cubicBezTo>
                    <a:pt x="8014" y="2100"/>
                    <a:pt x="5898" y="1660"/>
                    <a:pt x="5509" y="708"/>
                  </a:cubicBezTo>
                  <a:cubicBezTo>
                    <a:pt x="5509" y="708"/>
                    <a:pt x="5438" y="70"/>
                    <a:pt x="5323" y="15"/>
                  </a:cubicBezTo>
                  <a:cubicBezTo>
                    <a:pt x="5208" y="-39"/>
                    <a:pt x="4632" y="70"/>
                    <a:pt x="4402" y="91"/>
                  </a:cubicBezTo>
                  <a:cubicBezTo>
                    <a:pt x="4172" y="104"/>
                    <a:pt x="2631" y="-60"/>
                    <a:pt x="2142" y="365"/>
                  </a:cubicBezTo>
                  <a:cubicBezTo>
                    <a:pt x="1638" y="783"/>
                    <a:pt x="1567" y="804"/>
                    <a:pt x="1523" y="1003"/>
                  </a:cubicBezTo>
                  <a:cubicBezTo>
                    <a:pt x="1480" y="1201"/>
                    <a:pt x="876" y="1901"/>
                    <a:pt x="530" y="2175"/>
                  </a:cubicBezTo>
                  <a:cubicBezTo>
                    <a:pt x="185" y="2449"/>
                    <a:pt x="141" y="3087"/>
                    <a:pt x="185" y="3272"/>
                  </a:cubicBezTo>
                  <a:cubicBezTo>
                    <a:pt x="214" y="3450"/>
                    <a:pt x="-89" y="4129"/>
                    <a:pt x="26" y="4348"/>
                  </a:cubicBezTo>
                  <a:cubicBezTo>
                    <a:pt x="141" y="4567"/>
                    <a:pt x="256" y="4985"/>
                    <a:pt x="1797" y="5774"/>
                  </a:cubicBezTo>
                  <a:cubicBezTo>
                    <a:pt x="1797" y="5774"/>
                    <a:pt x="2027" y="6213"/>
                    <a:pt x="1940" y="6590"/>
                  </a:cubicBezTo>
                  <a:cubicBezTo>
                    <a:pt x="1959" y="6585"/>
                    <a:pt x="1979" y="6581"/>
                    <a:pt x="1998" y="6576"/>
                  </a:cubicBezTo>
                  <a:lnTo>
                    <a:pt x="1998" y="6734"/>
                  </a:lnTo>
                  <a:cubicBezTo>
                    <a:pt x="1998" y="7145"/>
                    <a:pt x="1782" y="7426"/>
                    <a:pt x="1682" y="7509"/>
                  </a:cubicBezTo>
                  <a:cubicBezTo>
                    <a:pt x="1567" y="7605"/>
                    <a:pt x="1106" y="7920"/>
                    <a:pt x="1019" y="8057"/>
                  </a:cubicBezTo>
                  <a:cubicBezTo>
                    <a:pt x="933" y="8194"/>
                    <a:pt x="761" y="8235"/>
                    <a:pt x="616" y="8441"/>
                  </a:cubicBezTo>
                  <a:cubicBezTo>
                    <a:pt x="472" y="8647"/>
                    <a:pt x="530" y="8797"/>
                    <a:pt x="646" y="8893"/>
                  </a:cubicBezTo>
                  <a:cubicBezTo>
                    <a:pt x="761" y="8989"/>
                    <a:pt x="1019" y="9373"/>
                    <a:pt x="1048" y="9414"/>
                  </a:cubicBezTo>
                  <a:cubicBezTo>
                    <a:pt x="1076" y="9456"/>
                    <a:pt x="616" y="9744"/>
                    <a:pt x="587" y="9881"/>
                  </a:cubicBezTo>
                  <a:cubicBezTo>
                    <a:pt x="573" y="9894"/>
                    <a:pt x="561" y="10058"/>
                    <a:pt x="561" y="10078"/>
                  </a:cubicBezTo>
                  <a:cubicBezTo>
                    <a:pt x="620" y="10058"/>
                    <a:pt x="820" y="10059"/>
                    <a:pt x="908" y="10000"/>
                  </a:cubicBezTo>
                  <a:cubicBezTo>
                    <a:pt x="996" y="9941"/>
                    <a:pt x="870" y="9943"/>
                    <a:pt x="1092" y="9723"/>
                  </a:cubicBezTo>
                  <a:cubicBezTo>
                    <a:pt x="1315" y="9503"/>
                    <a:pt x="1753" y="8832"/>
                    <a:pt x="2243" y="8681"/>
                  </a:cubicBezTo>
                  <a:cubicBezTo>
                    <a:pt x="2243" y="8681"/>
                    <a:pt x="2746" y="8653"/>
                    <a:pt x="2502" y="8941"/>
                  </a:cubicBezTo>
                  <a:cubicBezTo>
                    <a:pt x="2344" y="9112"/>
                    <a:pt x="2300" y="9249"/>
                    <a:pt x="2300" y="9352"/>
                  </a:cubicBezTo>
                  <a:lnTo>
                    <a:pt x="3135" y="8180"/>
                  </a:lnTo>
                  <a:lnTo>
                    <a:pt x="4229" y="8303"/>
                  </a:lnTo>
                  <a:cubicBezTo>
                    <a:pt x="4689" y="8050"/>
                    <a:pt x="4934" y="8380"/>
                    <a:pt x="4934" y="8380"/>
                  </a:cubicBezTo>
                  <a:lnTo>
                    <a:pt x="5999" y="8510"/>
                  </a:lnTo>
                  <a:cubicBezTo>
                    <a:pt x="5999" y="8510"/>
                    <a:pt x="6171" y="8427"/>
                    <a:pt x="6258" y="8373"/>
                  </a:cubicBezTo>
                  <a:cubicBezTo>
                    <a:pt x="6345" y="8317"/>
                    <a:pt x="6056" y="7961"/>
                    <a:pt x="6056" y="7961"/>
                  </a:cubicBezTo>
                  <a:cubicBezTo>
                    <a:pt x="5999" y="7440"/>
                    <a:pt x="6143" y="7276"/>
                    <a:pt x="6287" y="7138"/>
                  </a:cubicBezTo>
                  <a:cubicBezTo>
                    <a:pt x="6431" y="7001"/>
                    <a:pt x="7064" y="6878"/>
                    <a:pt x="7381" y="6631"/>
                  </a:cubicBezTo>
                  <a:cubicBezTo>
                    <a:pt x="7395" y="6610"/>
                    <a:pt x="7424" y="6590"/>
                    <a:pt x="7453" y="6569"/>
                  </a:cubicBezTo>
                  <a:cubicBezTo>
                    <a:pt x="7740" y="6357"/>
                    <a:pt x="8029" y="6206"/>
                    <a:pt x="8245" y="6082"/>
                  </a:cubicBezTo>
                  <a:cubicBezTo>
                    <a:pt x="8374" y="6000"/>
                    <a:pt x="8503" y="5890"/>
                    <a:pt x="8590" y="5815"/>
                  </a:cubicBezTo>
                  <a:cubicBezTo>
                    <a:pt x="8619" y="5623"/>
                    <a:pt x="8676" y="5404"/>
                    <a:pt x="8734" y="5246"/>
                  </a:cubicBezTo>
                  <a:cubicBezTo>
                    <a:pt x="8849" y="4917"/>
                    <a:pt x="9697" y="4108"/>
                    <a:pt x="10000" y="3820"/>
                  </a:cubicBezTo>
                  <a:cubicBezTo>
                    <a:pt x="10000" y="3820"/>
                    <a:pt x="9813" y="3525"/>
                    <a:pt x="9582" y="3450"/>
                  </a:cubicBezTo>
                  <a:close/>
                </a:path>
              </a:pathLst>
            </a:custGeom>
            <a:solidFill>
              <a:srgbClr val="D2A578"/>
            </a:solidFill>
            <a:ln w="4763" cap="flat">
              <a:solidFill>
                <a:srgbClr val="D2B48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EDEA1D30-C527-1FE4-1C03-8FA7E7C42759}"/>
                </a:ext>
              </a:extLst>
            </p:cNvPr>
            <p:cNvSpPr>
              <a:spLocks/>
            </p:cNvSpPr>
            <p:nvPr/>
          </p:nvSpPr>
          <p:spPr bwMode="gray">
            <a:xfrm>
              <a:off x="2138362" y="2405064"/>
              <a:ext cx="995363" cy="676274"/>
            </a:xfrm>
            <a:custGeom>
              <a:avLst/>
              <a:gdLst>
                <a:gd name="T0" fmla="*/ 736 w 763"/>
                <a:gd name="T1" fmla="*/ 416 h 518"/>
                <a:gd name="T2" fmla="*/ 656 w 763"/>
                <a:gd name="T3" fmla="*/ 280 h 518"/>
                <a:gd name="T4" fmla="*/ 548 w 763"/>
                <a:gd name="T5" fmla="*/ 234 h 518"/>
                <a:gd name="T6" fmla="*/ 394 w 763"/>
                <a:gd name="T7" fmla="*/ 194 h 518"/>
                <a:gd name="T8" fmla="*/ 331 w 763"/>
                <a:gd name="T9" fmla="*/ 192 h 518"/>
                <a:gd name="T10" fmla="*/ 308 w 763"/>
                <a:gd name="T11" fmla="*/ 186 h 518"/>
                <a:gd name="T12" fmla="*/ 286 w 763"/>
                <a:gd name="T13" fmla="*/ 130 h 518"/>
                <a:gd name="T14" fmla="*/ 234 w 763"/>
                <a:gd name="T15" fmla="*/ 66 h 518"/>
                <a:gd name="T16" fmla="*/ 212 w 763"/>
                <a:gd name="T17" fmla="*/ 30 h 518"/>
                <a:gd name="T18" fmla="*/ 186 w 763"/>
                <a:gd name="T19" fmla="*/ 0 h 518"/>
                <a:gd name="T20" fmla="*/ 180 w 763"/>
                <a:gd name="T21" fmla="*/ 13 h 518"/>
                <a:gd name="T22" fmla="*/ 156 w 763"/>
                <a:gd name="T23" fmla="*/ 52 h 518"/>
                <a:gd name="T24" fmla="*/ 101 w 763"/>
                <a:gd name="T25" fmla="*/ 123 h 518"/>
                <a:gd name="T26" fmla="*/ 96 w 763"/>
                <a:gd name="T27" fmla="*/ 132 h 518"/>
                <a:gd name="T28" fmla="*/ 20 w 763"/>
                <a:gd name="T29" fmla="*/ 206 h 518"/>
                <a:gd name="T30" fmla="*/ 4 w 763"/>
                <a:gd name="T31" fmla="*/ 326 h 518"/>
                <a:gd name="T32" fmla="*/ 18 w 763"/>
                <a:gd name="T33" fmla="*/ 386 h 518"/>
                <a:gd name="T34" fmla="*/ 0 w 763"/>
                <a:gd name="T35" fmla="*/ 406 h 518"/>
                <a:gd name="T36" fmla="*/ 52 w 763"/>
                <a:gd name="T37" fmla="*/ 416 h 518"/>
                <a:gd name="T38" fmla="*/ 69 w 763"/>
                <a:gd name="T39" fmla="*/ 420 h 518"/>
                <a:gd name="T40" fmla="*/ 129 w 763"/>
                <a:gd name="T41" fmla="*/ 434 h 518"/>
                <a:gd name="T42" fmla="*/ 177 w 763"/>
                <a:gd name="T43" fmla="*/ 444 h 518"/>
                <a:gd name="T44" fmla="*/ 250 w 763"/>
                <a:gd name="T45" fmla="*/ 462 h 518"/>
                <a:gd name="T46" fmla="*/ 300 w 763"/>
                <a:gd name="T47" fmla="*/ 470 h 518"/>
                <a:gd name="T48" fmla="*/ 370 w 763"/>
                <a:gd name="T49" fmla="*/ 480 h 518"/>
                <a:gd name="T50" fmla="*/ 422 w 763"/>
                <a:gd name="T51" fmla="*/ 490 h 518"/>
                <a:gd name="T52" fmla="*/ 488 w 763"/>
                <a:gd name="T53" fmla="*/ 499 h 518"/>
                <a:gd name="T54" fmla="*/ 540 w 763"/>
                <a:gd name="T55" fmla="*/ 506 h 518"/>
                <a:gd name="T56" fmla="*/ 604 w 763"/>
                <a:gd name="T57" fmla="*/ 510 h 518"/>
                <a:gd name="T58" fmla="*/ 657 w 763"/>
                <a:gd name="T59" fmla="*/ 516 h 518"/>
                <a:gd name="T60" fmla="*/ 717 w 763"/>
                <a:gd name="T61" fmla="*/ 518 h 518"/>
                <a:gd name="T62" fmla="*/ 763 w 763"/>
                <a:gd name="T63" fmla="*/ 516 h 518"/>
                <a:gd name="T64" fmla="*/ 736 w 763"/>
                <a:gd name="T65" fmla="*/ 41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518">
                  <a:moveTo>
                    <a:pt x="736" y="416"/>
                  </a:moveTo>
                  <a:cubicBezTo>
                    <a:pt x="720" y="394"/>
                    <a:pt x="670" y="294"/>
                    <a:pt x="656" y="280"/>
                  </a:cubicBezTo>
                  <a:cubicBezTo>
                    <a:pt x="642" y="266"/>
                    <a:pt x="572" y="246"/>
                    <a:pt x="548" y="234"/>
                  </a:cubicBezTo>
                  <a:cubicBezTo>
                    <a:pt x="524" y="222"/>
                    <a:pt x="472" y="194"/>
                    <a:pt x="394" y="194"/>
                  </a:cubicBezTo>
                  <a:cubicBezTo>
                    <a:pt x="364" y="194"/>
                    <a:pt x="344" y="193"/>
                    <a:pt x="331" y="192"/>
                  </a:cubicBezTo>
                  <a:cubicBezTo>
                    <a:pt x="311" y="189"/>
                    <a:pt x="308" y="186"/>
                    <a:pt x="308" y="186"/>
                  </a:cubicBezTo>
                  <a:cubicBezTo>
                    <a:pt x="308" y="186"/>
                    <a:pt x="296" y="146"/>
                    <a:pt x="286" y="130"/>
                  </a:cubicBezTo>
                  <a:cubicBezTo>
                    <a:pt x="276" y="114"/>
                    <a:pt x="246" y="68"/>
                    <a:pt x="234" y="66"/>
                  </a:cubicBezTo>
                  <a:cubicBezTo>
                    <a:pt x="222" y="64"/>
                    <a:pt x="220" y="40"/>
                    <a:pt x="212" y="30"/>
                  </a:cubicBezTo>
                  <a:cubicBezTo>
                    <a:pt x="204" y="20"/>
                    <a:pt x="186" y="0"/>
                    <a:pt x="186" y="0"/>
                  </a:cubicBezTo>
                  <a:cubicBezTo>
                    <a:pt x="186" y="0"/>
                    <a:pt x="183" y="5"/>
                    <a:pt x="180" y="13"/>
                  </a:cubicBezTo>
                  <a:cubicBezTo>
                    <a:pt x="174" y="24"/>
                    <a:pt x="165" y="40"/>
                    <a:pt x="156" y="52"/>
                  </a:cubicBezTo>
                  <a:cubicBezTo>
                    <a:pt x="141" y="70"/>
                    <a:pt x="121" y="92"/>
                    <a:pt x="101" y="123"/>
                  </a:cubicBezTo>
                  <a:cubicBezTo>
                    <a:pt x="99" y="126"/>
                    <a:pt x="97" y="129"/>
                    <a:pt x="96" y="132"/>
                  </a:cubicBezTo>
                  <a:cubicBezTo>
                    <a:pt x="74" y="168"/>
                    <a:pt x="30" y="186"/>
                    <a:pt x="20" y="206"/>
                  </a:cubicBezTo>
                  <a:cubicBezTo>
                    <a:pt x="10" y="226"/>
                    <a:pt x="0" y="250"/>
                    <a:pt x="4" y="326"/>
                  </a:cubicBezTo>
                  <a:cubicBezTo>
                    <a:pt x="4" y="326"/>
                    <a:pt x="24" y="378"/>
                    <a:pt x="18" y="386"/>
                  </a:cubicBezTo>
                  <a:cubicBezTo>
                    <a:pt x="12" y="394"/>
                    <a:pt x="0" y="406"/>
                    <a:pt x="0" y="406"/>
                  </a:cubicBezTo>
                  <a:cubicBezTo>
                    <a:pt x="41" y="367"/>
                    <a:pt x="52" y="416"/>
                    <a:pt x="52" y="416"/>
                  </a:cubicBezTo>
                  <a:cubicBezTo>
                    <a:pt x="69" y="420"/>
                    <a:pt x="69" y="420"/>
                    <a:pt x="69" y="420"/>
                  </a:cubicBezTo>
                  <a:cubicBezTo>
                    <a:pt x="129" y="434"/>
                    <a:pt x="129" y="434"/>
                    <a:pt x="129" y="434"/>
                  </a:cubicBezTo>
                  <a:cubicBezTo>
                    <a:pt x="160" y="404"/>
                    <a:pt x="177" y="444"/>
                    <a:pt x="177" y="444"/>
                  </a:cubicBezTo>
                  <a:cubicBezTo>
                    <a:pt x="250" y="462"/>
                    <a:pt x="250" y="462"/>
                    <a:pt x="250" y="462"/>
                  </a:cubicBezTo>
                  <a:cubicBezTo>
                    <a:pt x="288" y="422"/>
                    <a:pt x="300" y="470"/>
                    <a:pt x="300" y="470"/>
                  </a:cubicBezTo>
                  <a:cubicBezTo>
                    <a:pt x="370" y="480"/>
                    <a:pt x="370" y="480"/>
                    <a:pt x="370" y="480"/>
                  </a:cubicBezTo>
                  <a:cubicBezTo>
                    <a:pt x="412" y="440"/>
                    <a:pt x="422" y="490"/>
                    <a:pt x="422" y="490"/>
                  </a:cubicBezTo>
                  <a:cubicBezTo>
                    <a:pt x="488" y="499"/>
                    <a:pt x="488" y="499"/>
                    <a:pt x="488" y="499"/>
                  </a:cubicBezTo>
                  <a:cubicBezTo>
                    <a:pt x="522" y="455"/>
                    <a:pt x="540" y="506"/>
                    <a:pt x="540" y="506"/>
                  </a:cubicBezTo>
                  <a:cubicBezTo>
                    <a:pt x="604" y="510"/>
                    <a:pt x="604" y="510"/>
                    <a:pt x="604" y="510"/>
                  </a:cubicBezTo>
                  <a:cubicBezTo>
                    <a:pt x="640" y="467"/>
                    <a:pt x="657" y="516"/>
                    <a:pt x="657" y="516"/>
                  </a:cubicBezTo>
                  <a:cubicBezTo>
                    <a:pt x="717" y="518"/>
                    <a:pt x="717" y="518"/>
                    <a:pt x="717" y="518"/>
                  </a:cubicBezTo>
                  <a:cubicBezTo>
                    <a:pt x="743" y="491"/>
                    <a:pt x="757" y="504"/>
                    <a:pt x="763" y="516"/>
                  </a:cubicBezTo>
                  <a:cubicBezTo>
                    <a:pt x="753" y="469"/>
                    <a:pt x="742" y="425"/>
                    <a:pt x="736" y="416"/>
                  </a:cubicBezTo>
                  <a:close/>
                </a:path>
              </a:pathLst>
            </a:custGeom>
            <a:solidFill>
              <a:srgbClr val="DAE3E8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9092D74F-0CA7-B688-822B-0C843E95B8A0}"/>
                </a:ext>
              </a:extLst>
            </p:cNvPr>
            <p:cNvSpPr>
              <a:spLocks/>
            </p:cNvSpPr>
            <p:nvPr/>
          </p:nvSpPr>
          <p:spPr bwMode="gray">
            <a:xfrm>
              <a:off x="1379538" y="1056958"/>
              <a:ext cx="1441768" cy="1591133"/>
            </a:xfrm>
            <a:custGeom>
              <a:avLst/>
              <a:gdLst>
                <a:gd name="T0" fmla="*/ 1110 w 1115"/>
                <a:gd name="T1" fmla="*/ 888 h 1230"/>
                <a:gd name="T2" fmla="*/ 1062 w 1115"/>
                <a:gd name="T3" fmla="*/ 773 h 1230"/>
                <a:gd name="T4" fmla="*/ 1086 w 1115"/>
                <a:gd name="T5" fmla="*/ 794 h 1230"/>
                <a:gd name="T6" fmla="*/ 1051 w 1115"/>
                <a:gd name="T7" fmla="*/ 701 h 1230"/>
                <a:gd name="T8" fmla="*/ 1059 w 1115"/>
                <a:gd name="T9" fmla="*/ 610 h 1230"/>
                <a:gd name="T10" fmla="*/ 1064 w 1115"/>
                <a:gd name="T11" fmla="*/ 520 h 1230"/>
                <a:gd name="T12" fmla="*/ 1016 w 1115"/>
                <a:gd name="T13" fmla="*/ 365 h 1230"/>
                <a:gd name="T14" fmla="*/ 715 w 1115"/>
                <a:gd name="T15" fmla="*/ 29 h 1230"/>
                <a:gd name="T16" fmla="*/ 590 w 1115"/>
                <a:gd name="T17" fmla="*/ 29 h 1230"/>
                <a:gd name="T18" fmla="*/ 523 w 1115"/>
                <a:gd name="T19" fmla="*/ 8 h 1230"/>
                <a:gd name="T20" fmla="*/ 323 w 1115"/>
                <a:gd name="T21" fmla="*/ 98 h 1230"/>
                <a:gd name="T22" fmla="*/ 179 w 1115"/>
                <a:gd name="T23" fmla="*/ 274 h 1230"/>
                <a:gd name="T24" fmla="*/ 115 w 1115"/>
                <a:gd name="T25" fmla="*/ 490 h 1230"/>
                <a:gd name="T26" fmla="*/ 96 w 1115"/>
                <a:gd name="T27" fmla="*/ 546 h 1230"/>
                <a:gd name="T28" fmla="*/ 64 w 1115"/>
                <a:gd name="T29" fmla="*/ 653 h 1230"/>
                <a:gd name="T30" fmla="*/ 35 w 1115"/>
                <a:gd name="T31" fmla="*/ 792 h 1230"/>
                <a:gd name="T32" fmla="*/ 72 w 1115"/>
                <a:gd name="T33" fmla="*/ 1005 h 1230"/>
                <a:gd name="T34" fmla="*/ 131 w 1115"/>
                <a:gd name="T35" fmla="*/ 1090 h 1230"/>
                <a:gd name="T36" fmla="*/ 131 w 1115"/>
                <a:gd name="T37" fmla="*/ 1097 h 1230"/>
                <a:gd name="T38" fmla="*/ 147 w 1115"/>
                <a:gd name="T39" fmla="*/ 1029 h 1230"/>
                <a:gd name="T40" fmla="*/ 115 w 1115"/>
                <a:gd name="T41" fmla="*/ 1160 h 1230"/>
                <a:gd name="T42" fmla="*/ 198 w 1115"/>
                <a:gd name="T43" fmla="*/ 1109 h 1230"/>
                <a:gd name="T44" fmla="*/ 118 w 1115"/>
                <a:gd name="T45" fmla="*/ 1200 h 1230"/>
                <a:gd name="T46" fmla="*/ 223 w 1115"/>
                <a:gd name="T47" fmla="*/ 1214 h 1230"/>
                <a:gd name="T48" fmla="*/ 308 w 1115"/>
                <a:gd name="T49" fmla="*/ 1185 h 1230"/>
                <a:gd name="T50" fmla="*/ 308 w 1115"/>
                <a:gd name="T51" fmla="*/ 1162 h 1230"/>
                <a:gd name="T52" fmla="*/ 304 w 1115"/>
                <a:gd name="T53" fmla="*/ 1164 h 1230"/>
                <a:gd name="T54" fmla="*/ 294 w 1115"/>
                <a:gd name="T55" fmla="*/ 1045 h 1230"/>
                <a:gd name="T56" fmla="*/ 171 w 1115"/>
                <a:gd name="T57" fmla="*/ 837 h 1230"/>
                <a:gd name="T58" fmla="*/ 182 w 1115"/>
                <a:gd name="T59" fmla="*/ 680 h 1230"/>
                <a:gd name="T60" fmla="*/ 206 w 1115"/>
                <a:gd name="T61" fmla="*/ 520 h 1230"/>
                <a:gd name="T62" fmla="*/ 275 w 1115"/>
                <a:gd name="T63" fmla="*/ 349 h 1230"/>
                <a:gd name="T64" fmla="*/ 318 w 1115"/>
                <a:gd name="T65" fmla="*/ 256 h 1230"/>
                <a:gd name="T66" fmla="*/ 475 w 1115"/>
                <a:gd name="T67" fmla="*/ 216 h 1230"/>
                <a:gd name="T68" fmla="*/ 539 w 1115"/>
                <a:gd name="T69" fmla="*/ 205 h 1230"/>
                <a:gd name="T70" fmla="*/ 552 w 1115"/>
                <a:gd name="T71" fmla="*/ 306 h 1230"/>
                <a:gd name="T72" fmla="*/ 726 w 1115"/>
                <a:gd name="T73" fmla="*/ 509 h 1230"/>
                <a:gd name="T74" fmla="*/ 774 w 1115"/>
                <a:gd name="T75" fmla="*/ 589 h 1230"/>
                <a:gd name="T76" fmla="*/ 784 w 1115"/>
                <a:gd name="T77" fmla="*/ 690 h 1230"/>
                <a:gd name="T78" fmla="*/ 792 w 1115"/>
                <a:gd name="T79" fmla="*/ 624 h 1230"/>
                <a:gd name="T80" fmla="*/ 835 w 1115"/>
                <a:gd name="T81" fmla="*/ 706 h 1230"/>
                <a:gd name="T82" fmla="*/ 864 w 1115"/>
                <a:gd name="T83" fmla="*/ 760 h 1230"/>
                <a:gd name="T84" fmla="*/ 776 w 1115"/>
                <a:gd name="T85" fmla="*/ 968 h 1230"/>
                <a:gd name="T86" fmla="*/ 766 w 1115"/>
                <a:gd name="T87" fmla="*/ 1051 h 1230"/>
                <a:gd name="T88" fmla="*/ 772 w 1115"/>
                <a:gd name="T89" fmla="*/ 1038 h 1230"/>
                <a:gd name="T90" fmla="*/ 798 w 1115"/>
                <a:gd name="T91" fmla="*/ 1068 h 1230"/>
                <a:gd name="T92" fmla="*/ 820 w 1115"/>
                <a:gd name="T93" fmla="*/ 1104 h 1230"/>
                <a:gd name="T94" fmla="*/ 872 w 1115"/>
                <a:gd name="T95" fmla="*/ 1168 h 1230"/>
                <a:gd name="T96" fmla="*/ 894 w 1115"/>
                <a:gd name="T97" fmla="*/ 1224 h 1230"/>
                <a:gd name="T98" fmla="*/ 917 w 1115"/>
                <a:gd name="T99" fmla="*/ 1230 h 1230"/>
                <a:gd name="T100" fmla="*/ 982 w 1115"/>
                <a:gd name="T101" fmla="*/ 1168 h 1230"/>
                <a:gd name="T102" fmla="*/ 1051 w 1115"/>
                <a:gd name="T103" fmla="*/ 1074 h 1230"/>
                <a:gd name="T104" fmla="*/ 1083 w 1115"/>
                <a:gd name="T105" fmla="*/ 1037 h 1230"/>
                <a:gd name="T106" fmla="*/ 1110 w 1115"/>
                <a:gd name="T107" fmla="*/ 88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5" h="1230">
                  <a:moveTo>
                    <a:pt x="1110" y="888"/>
                  </a:moveTo>
                  <a:cubicBezTo>
                    <a:pt x="1104" y="866"/>
                    <a:pt x="1062" y="794"/>
                    <a:pt x="1062" y="773"/>
                  </a:cubicBezTo>
                  <a:cubicBezTo>
                    <a:pt x="1062" y="752"/>
                    <a:pt x="1067" y="781"/>
                    <a:pt x="1086" y="794"/>
                  </a:cubicBezTo>
                  <a:cubicBezTo>
                    <a:pt x="1104" y="808"/>
                    <a:pt x="1054" y="728"/>
                    <a:pt x="1051" y="701"/>
                  </a:cubicBezTo>
                  <a:cubicBezTo>
                    <a:pt x="1048" y="674"/>
                    <a:pt x="1056" y="648"/>
                    <a:pt x="1059" y="610"/>
                  </a:cubicBezTo>
                  <a:cubicBezTo>
                    <a:pt x="1062" y="573"/>
                    <a:pt x="1059" y="568"/>
                    <a:pt x="1064" y="520"/>
                  </a:cubicBezTo>
                  <a:cubicBezTo>
                    <a:pt x="1070" y="472"/>
                    <a:pt x="1064" y="458"/>
                    <a:pt x="1016" y="365"/>
                  </a:cubicBezTo>
                  <a:cubicBezTo>
                    <a:pt x="968" y="272"/>
                    <a:pt x="907" y="104"/>
                    <a:pt x="715" y="29"/>
                  </a:cubicBezTo>
                  <a:cubicBezTo>
                    <a:pt x="715" y="29"/>
                    <a:pt x="654" y="5"/>
                    <a:pt x="590" y="29"/>
                  </a:cubicBezTo>
                  <a:cubicBezTo>
                    <a:pt x="590" y="29"/>
                    <a:pt x="555" y="5"/>
                    <a:pt x="523" y="8"/>
                  </a:cubicBezTo>
                  <a:cubicBezTo>
                    <a:pt x="491" y="10"/>
                    <a:pt x="422" y="0"/>
                    <a:pt x="323" y="98"/>
                  </a:cubicBezTo>
                  <a:cubicBezTo>
                    <a:pt x="224" y="197"/>
                    <a:pt x="190" y="253"/>
                    <a:pt x="179" y="274"/>
                  </a:cubicBezTo>
                  <a:cubicBezTo>
                    <a:pt x="168" y="296"/>
                    <a:pt x="142" y="333"/>
                    <a:pt x="115" y="490"/>
                  </a:cubicBezTo>
                  <a:cubicBezTo>
                    <a:pt x="115" y="490"/>
                    <a:pt x="112" y="501"/>
                    <a:pt x="96" y="546"/>
                  </a:cubicBezTo>
                  <a:cubicBezTo>
                    <a:pt x="80" y="592"/>
                    <a:pt x="86" y="621"/>
                    <a:pt x="64" y="653"/>
                  </a:cubicBezTo>
                  <a:cubicBezTo>
                    <a:pt x="64" y="653"/>
                    <a:pt x="70" y="741"/>
                    <a:pt x="35" y="792"/>
                  </a:cubicBezTo>
                  <a:cubicBezTo>
                    <a:pt x="0" y="842"/>
                    <a:pt x="3" y="904"/>
                    <a:pt x="72" y="1005"/>
                  </a:cubicBezTo>
                  <a:cubicBezTo>
                    <a:pt x="142" y="1106"/>
                    <a:pt x="131" y="1056"/>
                    <a:pt x="131" y="1090"/>
                  </a:cubicBezTo>
                  <a:cubicBezTo>
                    <a:pt x="131" y="1093"/>
                    <a:pt x="131" y="1096"/>
                    <a:pt x="131" y="1097"/>
                  </a:cubicBezTo>
                  <a:cubicBezTo>
                    <a:pt x="131" y="1087"/>
                    <a:pt x="134" y="1049"/>
                    <a:pt x="147" y="1029"/>
                  </a:cubicBezTo>
                  <a:cubicBezTo>
                    <a:pt x="166" y="1000"/>
                    <a:pt x="142" y="1128"/>
                    <a:pt x="115" y="1160"/>
                  </a:cubicBezTo>
                  <a:cubicBezTo>
                    <a:pt x="115" y="1160"/>
                    <a:pt x="147" y="1146"/>
                    <a:pt x="198" y="1109"/>
                  </a:cubicBezTo>
                  <a:cubicBezTo>
                    <a:pt x="248" y="1072"/>
                    <a:pt x="144" y="1178"/>
                    <a:pt x="118" y="1200"/>
                  </a:cubicBezTo>
                  <a:cubicBezTo>
                    <a:pt x="102" y="1212"/>
                    <a:pt x="161" y="1222"/>
                    <a:pt x="223" y="1214"/>
                  </a:cubicBezTo>
                  <a:cubicBezTo>
                    <a:pt x="254" y="1209"/>
                    <a:pt x="285" y="1201"/>
                    <a:pt x="308" y="1185"/>
                  </a:cubicBezTo>
                  <a:cubicBezTo>
                    <a:pt x="308" y="1178"/>
                    <a:pt x="308" y="1170"/>
                    <a:pt x="308" y="1162"/>
                  </a:cubicBezTo>
                  <a:cubicBezTo>
                    <a:pt x="308" y="1162"/>
                    <a:pt x="306" y="1163"/>
                    <a:pt x="304" y="1164"/>
                  </a:cubicBezTo>
                  <a:cubicBezTo>
                    <a:pt x="310" y="1109"/>
                    <a:pt x="294" y="1045"/>
                    <a:pt x="294" y="1045"/>
                  </a:cubicBezTo>
                  <a:cubicBezTo>
                    <a:pt x="187" y="930"/>
                    <a:pt x="179" y="869"/>
                    <a:pt x="171" y="837"/>
                  </a:cubicBezTo>
                  <a:cubicBezTo>
                    <a:pt x="163" y="805"/>
                    <a:pt x="184" y="706"/>
                    <a:pt x="182" y="680"/>
                  </a:cubicBezTo>
                  <a:cubicBezTo>
                    <a:pt x="179" y="653"/>
                    <a:pt x="182" y="560"/>
                    <a:pt x="206" y="520"/>
                  </a:cubicBezTo>
                  <a:cubicBezTo>
                    <a:pt x="230" y="480"/>
                    <a:pt x="272" y="378"/>
                    <a:pt x="275" y="349"/>
                  </a:cubicBezTo>
                  <a:cubicBezTo>
                    <a:pt x="278" y="320"/>
                    <a:pt x="283" y="317"/>
                    <a:pt x="318" y="256"/>
                  </a:cubicBezTo>
                  <a:cubicBezTo>
                    <a:pt x="352" y="194"/>
                    <a:pt x="459" y="218"/>
                    <a:pt x="475" y="216"/>
                  </a:cubicBezTo>
                  <a:cubicBezTo>
                    <a:pt x="491" y="213"/>
                    <a:pt x="531" y="197"/>
                    <a:pt x="539" y="205"/>
                  </a:cubicBezTo>
                  <a:cubicBezTo>
                    <a:pt x="547" y="213"/>
                    <a:pt x="552" y="306"/>
                    <a:pt x="552" y="306"/>
                  </a:cubicBezTo>
                  <a:cubicBezTo>
                    <a:pt x="579" y="445"/>
                    <a:pt x="726" y="509"/>
                    <a:pt x="726" y="509"/>
                  </a:cubicBezTo>
                  <a:cubicBezTo>
                    <a:pt x="726" y="509"/>
                    <a:pt x="774" y="522"/>
                    <a:pt x="774" y="589"/>
                  </a:cubicBezTo>
                  <a:cubicBezTo>
                    <a:pt x="774" y="656"/>
                    <a:pt x="784" y="701"/>
                    <a:pt x="784" y="690"/>
                  </a:cubicBezTo>
                  <a:cubicBezTo>
                    <a:pt x="784" y="680"/>
                    <a:pt x="790" y="586"/>
                    <a:pt x="792" y="624"/>
                  </a:cubicBezTo>
                  <a:cubicBezTo>
                    <a:pt x="795" y="661"/>
                    <a:pt x="819" y="696"/>
                    <a:pt x="835" y="706"/>
                  </a:cubicBezTo>
                  <a:cubicBezTo>
                    <a:pt x="851" y="717"/>
                    <a:pt x="864" y="760"/>
                    <a:pt x="864" y="760"/>
                  </a:cubicBezTo>
                  <a:cubicBezTo>
                    <a:pt x="843" y="802"/>
                    <a:pt x="784" y="920"/>
                    <a:pt x="776" y="968"/>
                  </a:cubicBezTo>
                  <a:cubicBezTo>
                    <a:pt x="772" y="991"/>
                    <a:pt x="768" y="1023"/>
                    <a:pt x="766" y="1051"/>
                  </a:cubicBezTo>
                  <a:cubicBezTo>
                    <a:pt x="769" y="1043"/>
                    <a:pt x="772" y="1038"/>
                    <a:pt x="772" y="1038"/>
                  </a:cubicBezTo>
                  <a:cubicBezTo>
                    <a:pt x="772" y="1038"/>
                    <a:pt x="790" y="1058"/>
                    <a:pt x="798" y="1068"/>
                  </a:cubicBezTo>
                  <a:cubicBezTo>
                    <a:pt x="806" y="1078"/>
                    <a:pt x="808" y="1102"/>
                    <a:pt x="820" y="1104"/>
                  </a:cubicBezTo>
                  <a:cubicBezTo>
                    <a:pt x="832" y="1106"/>
                    <a:pt x="862" y="1152"/>
                    <a:pt x="872" y="1168"/>
                  </a:cubicBezTo>
                  <a:cubicBezTo>
                    <a:pt x="882" y="1184"/>
                    <a:pt x="894" y="1224"/>
                    <a:pt x="894" y="1224"/>
                  </a:cubicBezTo>
                  <a:cubicBezTo>
                    <a:pt x="894" y="1224"/>
                    <a:pt x="897" y="1227"/>
                    <a:pt x="917" y="1230"/>
                  </a:cubicBezTo>
                  <a:cubicBezTo>
                    <a:pt x="944" y="1206"/>
                    <a:pt x="976" y="1178"/>
                    <a:pt x="982" y="1168"/>
                  </a:cubicBezTo>
                  <a:cubicBezTo>
                    <a:pt x="992" y="1149"/>
                    <a:pt x="1038" y="1112"/>
                    <a:pt x="1051" y="1074"/>
                  </a:cubicBezTo>
                  <a:cubicBezTo>
                    <a:pt x="1064" y="1037"/>
                    <a:pt x="1075" y="1048"/>
                    <a:pt x="1083" y="1037"/>
                  </a:cubicBezTo>
                  <a:cubicBezTo>
                    <a:pt x="1091" y="1026"/>
                    <a:pt x="1115" y="909"/>
                    <a:pt x="1110" y="888"/>
                  </a:cubicBezTo>
                  <a:close/>
                </a:path>
              </a:pathLst>
            </a:custGeom>
            <a:solidFill>
              <a:srgbClr val="42210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687DAAC6-A872-FC53-0E21-CEAC38D645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295525" y="5394325"/>
              <a:ext cx="704850" cy="654050"/>
            </a:xfrm>
            <a:custGeom>
              <a:avLst/>
              <a:gdLst>
                <a:gd name="T0" fmla="*/ 512 w 539"/>
                <a:gd name="T1" fmla="*/ 0 h 501"/>
                <a:gd name="T2" fmla="*/ 432 w 539"/>
                <a:gd name="T3" fmla="*/ 58 h 501"/>
                <a:gd name="T4" fmla="*/ 128 w 539"/>
                <a:gd name="T5" fmla="*/ 154 h 501"/>
                <a:gd name="T6" fmla="*/ 0 w 539"/>
                <a:gd name="T7" fmla="*/ 192 h 501"/>
                <a:gd name="T8" fmla="*/ 272 w 539"/>
                <a:gd name="T9" fmla="*/ 130 h 501"/>
                <a:gd name="T10" fmla="*/ 325 w 539"/>
                <a:gd name="T11" fmla="*/ 330 h 501"/>
                <a:gd name="T12" fmla="*/ 416 w 539"/>
                <a:gd name="T13" fmla="*/ 485 h 501"/>
                <a:gd name="T14" fmla="*/ 320 w 539"/>
                <a:gd name="T15" fmla="*/ 250 h 501"/>
                <a:gd name="T16" fmla="*/ 288 w 539"/>
                <a:gd name="T17" fmla="*/ 125 h 501"/>
                <a:gd name="T18" fmla="*/ 512 w 539"/>
                <a:gd name="T1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501">
                  <a:moveTo>
                    <a:pt x="512" y="0"/>
                  </a:moveTo>
                  <a:cubicBezTo>
                    <a:pt x="512" y="0"/>
                    <a:pt x="488" y="32"/>
                    <a:pt x="432" y="58"/>
                  </a:cubicBezTo>
                  <a:cubicBezTo>
                    <a:pt x="376" y="85"/>
                    <a:pt x="235" y="120"/>
                    <a:pt x="128" y="154"/>
                  </a:cubicBezTo>
                  <a:cubicBezTo>
                    <a:pt x="21" y="189"/>
                    <a:pt x="0" y="192"/>
                    <a:pt x="0" y="192"/>
                  </a:cubicBezTo>
                  <a:cubicBezTo>
                    <a:pt x="0" y="192"/>
                    <a:pt x="272" y="114"/>
                    <a:pt x="272" y="130"/>
                  </a:cubicBezTo>
                  <a:cubicBezTo>
                    <a:pt x="272" y="146"/>
                    <a:pt x="309" y="306"/>
                    <a:pt x="325" y="330"/>
                  </a:cubicBezTo>
                  <a:cubicBezTo>
                    <a:pt x="341" y="354"/>
                    <a:pt x="389" y="469"/>
                    <a:pt x="416" y="485"/>
                  </a:cubicBezTo>
                  <a:cubicBezTo>
                    <a:pt x="443" y="501"/>
                    <a:pt x="323" y="322"/>
                    <a:pt x="320" y="250"/>
                  </a:cubicBezTo>
                  <a:cubicBezTo>
                    <a:pt x="317" y="178"/>
                    <a:pt x="288" y="125"/>
                    <a:pt x="288" y="125"/>
                  </a:cubicBezTo>
                  <a:cubicBezTo>
                    <a:pt x="288" y="125"/>
                    <a:pt x="539" y="58"/>
                    <a:pt x="512" y="0"/>
                  </a:cubicBezTo>
                  <a:close/>
                </a:path>
              </a:pathLst>
            </a:custGeom>
            <a:solidFill>
              <a:srgbClr val="4D4D4D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39DC8FB2-1D20-1999-AFD9-66E5921E4694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0325" y="5561013"/>
              <a:ext cx="42863" cy="195263"/>
            </a:xfrm>
            <a:custGeom>
              <a:avLst/>
              <a:gdLst>
                <a:gd name="T0" fmla="*/ 14 w 32"/>
                <a:gd name="T1" fmla="*/ 0 h 149"/>
                <a:gd name="T2" fmla="*/ 14 w 32"/>
                <a:gd name="T3" fmla="*/ 149 h 149"/>
                <a:gd name="T4" fmla="*/ 14 w 32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49">
                  <a:moveTo>
                    <a:pt x="14" y="0"/>
                  </a:moveTo>
                  <a:cubicBezTo>
                    <a:pt x="14" y="0"/>
                    <a:pt x="0" y="112"/>
                    <a:pt x="14" y="149"/>
                  </a:cubicBezTo>
                  <a:cubicBezTo>
                    <a:pt x="14" y="149"/>
                    <a:pt x="32" y="42"/>
                    <a:pt x="14" y="0"/>
                  </a:cubicBezTo>
                  <a:close/>
                </a:path>
              </a:pathLst>
            </a:custGeom>
            <a:solidFill>
              <a:srgbClr val="4D4D4D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042DF68B-D173-922A-BDDE-C55EA2D97A5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62075" y="5672138"/>
              <a:ext cx="860425" cy="188913"/>
            </a:xfrm>
            <a:custGeom>
              <a:avLst/>
              <a:gdLst>
                <a:gd name="T0" fmla="*/ 656 w 659"/>
                <a:gd name="T1" fmla="*/ 0 h 144"/>
                <a:gd name="T2" fmla="*/ 382 w 659"/>
                <a:gd name="T3" fmla="*/ 77 h 144"/>
                <a:gd name="T4" fmla="*/ 56 w 659"/>
                <a:gd name="T5" fmla="*/ 72 h 144"/>
                <a:gd name="T6" fmla="*/ 424 w 659"/>
                <a:gd name="T7" fmla="*/ 75 h 144"/>
                <a:gd name="T8" fmla="*/ 656 w 65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144">
                  <a:moveTo>
                    <a:pt x="656" y="0"/>
                  </a:moveTo>
                  <a:cubicBezTo>
                    <a:pt x="656" y="0"/>
                    <a:pt x="459" y="56"/>
                    <a:pt x="382" y="77"/>
                  </a:cubicBezTo>
                  <a:cubicBezTo>
                    <a:pt x="304" y="99"/>
                    <a:pt x="112" y="88"/>
                    <a:pt x="56" y="72"/>
                  </a:cubicBezTo>
                  <a:cubicBezTo>
                    <a:pt x="0" y="56"/>
                    <a:pt x="166" y="144"/>
                    <a:pt x="424" y="75"/>
                  </a:cubicBezTo>
                  <a:cubicBezTo>
                    <a:pt x="424" y="75"/>
                    <a:pt x="659" y="19"/>
                    <a:pt x="656" y="0"/>
                  </a:cubicBezTo>
                  <a:close/>
                </a:path>
              </a:pathLst>
            </a:custGeom>
            <a:solidFill>
              <a:srgbClr val="4D4D4D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72F6E099-09EF-A72E-924D-314E042C46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1863" y="5467350"/>
              <a:ext cx="171450" cy="306388"/>
            </a:xfrm>
            <a:custGeom>
              <a:avLst/>
              <a:gdLst>
                <a:gd name="T0" fmla="*/ 51 w 131"/>
                <a:gd name="T1" fmla="*/ 0 h 234"/>
                <a:gd name="T2" fmla="*/ 75 w 131"/>
                <a:gd name="T3" fmla="*/ 160 h 234"/>
                <a:gd name="T4" fmla="*/ 27 w 131"/>
                <a:gd name="T5" fmla="*/ 176 h 234"/>
                <a:gd name="T6" fmla="*/ 5 w 131"/>
                <a:gd name="T7" fmla="*/ 24 h 234"/>
                <a:gd name="T8" fmla="*/ 29 w 131"/>
                <a:gd name="T9" fmla="*/ 194 h 234"/>
                <a:gd name="T10" fmla="*/ 51 w 131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234">
                  <a:moveTo>
                    <a:pt x="51" y="0"/>
                  </a:moveTo>
                  <a:cubicBezTo>
                    <a:pt x="75" y="160"/>
                    <a:pt x="75" y="160"/>
                    <a:pt x="75" y="160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0" y="194"/>
                    <a:pt x="29" y="194"/>
                  </a:cubicBezTo>
                  <a:cubicBezTo>
                    <a:pt x="59" y="194"/>
                    <a:pt x="131" y="234"/>
                    <a:pt x="51" y="0"/>
                  </a:cubicBezTo>
                  <a:close/>
                </a:path>
              </a:pathLst>
            </a:custGeom>
            <a:solidFill>
              <a:srgbClr val="4D4D4D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8A155EB1-480F-3CA8-D24D-653F5DC8E08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8938" y="5091113"/>
              <a:ext cx="55563" cy="519113"/>
            </a:xfrm>
            <a:custGeom>
              <a:avLst/>
              <a:gdLst>
                <a:gd name="T0" fmla="*/ 24 w 43"/>
                <a:gd name="T1" fmla="*/ 0 h 397"/>
                <a:gd name="T2" fmla="*/ 16 w 43"/>
                <a:gd name="T3" fmla="*/ 74 h 397"/>
                <a:gd name="T4" fmla="*/ 8 w 43"/>
                <a:gd name="T5" fmla="*/ 200 h 397"/>
                <a:gd name="T6" fmla="*/ 8 w 43"/>
                <a:gd name="T7" fmla="*/ 381 h 397"/>
                <a:gd name="T8" fmla="*/ 32 w 43"/>
                <a:gd name="T9" fmla="*/ 296 h 397"/>
                <a:gd name="T10" fmla="*/ 24 w 43"/>
                <a:gd name="T11" fmla="*/ 112 h 397"/>
                <a:gd name="T12" fmla="*/ 24 w 43"/>
                <a:gd name="T1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97">
                  <a:moveTo>
                    <a:pt x="24" y="0"/>
                  </a:moveTo>
                  <a:cubicBezTo>
                    <a:pt x="24" y="0"/>
                    <a:pt x="24" y="48"/>
                    <a:pt x="16" y="74"/>
                  </a:cubicBezTo>
                  <a:cubicBezTo>
                    <a:pt x="8" y="101"/>
                    <a:pt x="5" y="178"/>
                    <a:pt x="8" y="200"/>
                  </a:cubicBezTo>
                  <a:cubicBezTo>
                    <a:pt x="11" y="221"/>
                    <a:pt x="16" y="370"/>
                    <a:pt x="8" y="381"/>
                  </a:cubicBezTo>
                  <a:cubicBezTo>
                    <a:pt x="0" y="392"/>
                    <a:pt x="43" y="397"/>
                    <a:pt x="32" y="296"/>
                  </a:cubicBezTo>
                  <a:cubicBezTo>
                    <a:pt x="21" y="194"/>
                    <a:pt x="11" y="136"/>
                    <a:pt x="24" y="112"/>
                  </a:cubicBezTo>
                  <a:cubicBezTo>
                    <a:pt x="37" y="88"/>
                    <a:pt x="37" y="24"/>
                    <a:pt x="24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106584C0-04B7-BB3E-D556-62D53083E4FD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2538" y="4741863"/>
              <a:ext cx="352425" cy="488950"/>
            </a:xfrm>
            <a:custGeom>
              <a:avLst/>
              <a:gdLst>
                <a:gd name="T0" fmla="*/ 83 w 270"/>
                <a:gd name="T1" fmla="*/ 0 h 374"/>
                <a:gd name="T2" fmla="*/ 264 w 270"/>
                <a:gd name="T3" fmla="*/ 232 h 374"/>
                <a:gd name="T4" fmla="*/ 270 w 270"/>
                <a:gd name="T5" fmla="*/ 329 h 374"/>
                <a:gd name="T6" fmla="*/ 203 w 270"/>
                <a:gd name="T7" fmla="*/ 292 h 374"/>
                <a:gd name="T8" fmla="*/ 118 w 270"/>
                <a:gd name="T9" fmla="*/ 140 h 374"/>
                <a:gd name="T10" fmla="*/ 0 w 270"/>
                <a:gd name="T11" fmla="*/ 17 h 374"/>
                <a:gd name="T12" fmla="*/ 83 w 270"/>
                <a:gd name="T1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374">
                  <a:moveTo>
                    <a:pt x="83" y="0"/>
                  </a:moveTo>
                  <a:cubicBezTo>
                    <a:pt x="83" y="0"/>
                    <a:pt x="242" y="224"/>
                    <a:pt x="264" y="232"/>
                  </a:cubicBezTo>
                  <a:cubicBezTo>
                    <a:pt x="264" y="232"/>
                    <a:pt x="235" y="262"/>
                    <a:pt x="270" y="329"/>
                  </a:cubicBezTo>
                  <a:cubicBezTo>
                    <a:pt x="270" y="329"/>
                    <a:pt x="254" y="374"/>
                    <a:pt x="203" y="292"/>
                  </a:cubicBezTo>
                  <a:cubicBezTo>
                    <a:pt x="152" y="209"/>
                    <a:pt x="163" y="177"/>
                    <a:pt x="118" y="140"/>
                  </a:cubicBezTo>
                  <a:cubicBezTo>
                    <a:pt x="72" y="102"/>
                    <a:pt x="0" y="17"/>
                    <a:pt x="0" y="17"/>
                  </a:cubicBezTo>
                  <a:cubicBezTo>
                    <a:pt x="0" y="17"/>
                    <a:pt x="80" y="25"/>
                    <a:pt x="83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BBF49E11-A83E-2127-AAEC-7D044E9CC137}"/>
                </a:ext>
              </a:extLst>
            </p:cNvPr>
            <p:cNvSpPr>
              <a:spLocks/>
            </p:cNvSpPr>
            <p:nvPr/>
          </p:nvSpPr>
          <p:spPr bwMode="gray">
            <a:xfrm>
              <a:off x="2919413" y="4835525"/>
              <a:ext cx="142875" cy="252413"/>
            </a:xfrm>
            <a:custGeom>
              <a:avLst/>
              <a:gdLst>
                <a:gd name="T0" fmla="*/ 108 w 110"/>
                <a:gd name="T1" fmla="*/ 0 h 193"/>
                <a:gd name="T2" fmla="*/ 83 w 110"/>
                <a:gd name="T3" fmla="*/ 153 h 193"/>
                <a:gd name="T4" fmla="*/ 64 w 110"/>
                <a:gd name="T5" fmla="*/ 89 h 193"/>
                <a:gd name="T6" fmla="*/ 16 w 110"/>
                <a:gd name="T7" fmla="*/ 25 h 193"/>
                <a:gd name="T8" fmla="*/ 108 w 110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93">
                  <a:moveTo>
                    <a:pt x="108" y="0"/>
                  </a:moveTo>
                  <a:cubicBezTo>
                    <a:pt x="108" y="0"/>
                    <a:pt x="110" y="113"/>
                    <a:pt x="83" y="153"/>
                  </a:cubicBezTo>
                  <a:cubicBezTo>
                    <a:pt x="56" y="193"/>
                    <a:pt x="96" y="105"/>
                    <a:pt x="64" y="89"/>
                  </a:cubicBezTo>
                  <a:cubicBezTo>
                    <a:pt x="32" y="73"/>
                    <a:pt x="0" y="70"/>
                    <a:pt x="16" y="25"/>
                  </a:cubicBezTo>
                  <a:cubicBezTo>
                    <a:pt x="16" y="25"/>
                    <a:pt x="87" y="82"/>
                    <a:pt x="108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BED6E9AB-5D3F-CE41-EECD-6E190B63E244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5738" y="4290219"/>
              <a:ext cx="422275" cy="669925"/>
            </a:xfrm>
            <a:custGeom>
              <a:avLst/>
              <a:gdLst>
                <a:gd name="T0" fmla="*/ 31 w 324"/>
                <a:gd name="T1" fmla="*/ 0 h 514"/>
                <a:gd name="T2" fmla="*/ 8 w 324"/>
                <a:gd name="T3" fmla="*/ 108 h 514"/>
                <a:gd name="T4" fmla="*/ 102 w 324"/>
                <a:gd name="T5" fmla="*/ 162 h 514"/>
                <a:gd name="T6" fmla="*/ 210 w 324"/>
                <a:gd name="T7" fmla="*/ 149 h 514"/>
                <a:gd name="T8" fmla="*/ 276 w 324"/>
                <a:gd name="T9" fmla="*/ 189 h 514"/>
                <a:gd name="T10" fmla="*/ 282 w 324"/>
                <a:gd name="T11" fmla="*/ 290 h 514"/>
                <a:gd name="T12" fmla="*/ 154 w 324"/>
                <a:gd name="T13" fmla="*/ 437 h 514"/>
                <a:gd name="T14" fmla="*/ 258 w 324"/>
                <a:gd name="T15" fmla="*/ 394 h 514"/>
                <a:gd name="T16" fmla="*/ 304 w 324"/>
                <a:gd name="T17" fmla="*/ 286 h 514"/>
                <a:gd name="T18" fmla="*/ 304 w 324"/>
                <a:gd name="T19" fmla="*/ 251 h 514"/>
                <a:gd name="T20" fmla="*/ 314 w 324"/>
                <a:gd name="T21" fmla="*/ 222 h 514"/>
                <a:gd name="T22" fmla="*/ 298 w 324"/>
                <a:gd name="T23" fmla="*/ 188 h 514"/>
                <a:gd name="T24" fmla="*/ 234 w 324"/>
                <a:gd name="T25" fmla="*/ 142 h 514"/>
                <a:gd name="T26" fmla="*/ 94 w 324"/>
                <a:gd name="T27" fmla="*/ 136 h 514"/>
                <a:gd name="T28" fmla="*/ 72 w 324"/>
                <a:gd name="T29" fmla="*/ 106 h 514"/>
                <a:gd name="T30" fmla="*/ 41 w 324"/>
                <a:gd name="T31" fmla="*/ 33 h 514"/>
                <a:gd name="T32" fmla="*/ 31 w 324"/>
                <a:gd name="T33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4" h="514">
                  <a:moveTo>
                    <a:pt x="31" y="0"/>
                  </a:moveTo>
                  <a:cubicBezTo>
                    <a:pt x="31" y="0"/>
                    <a:pt x="0" y="92"/>
                    <a:pt x="8" y="108"/>
                  </a:cubicBezTo>
                  <a:cubicBezTo>
                    <a:pt x="24" y="142"/>
                    <a:pt x="83" y="160"/>
                    <a:pt x="102" y="162"/>
                  </a:cubicBezTo>
                  <a:cubicBezTo>
                    <a:pt x="120" y="165"/>
                    <a:pt x="114" y="144"/>
                    <a:pt x="210" y="149"/>
                  </a:cubicBezTo>
                  <a:cubicBezTo>
                    <a:pt x="210" y="149"/>
                    <a:pt x="260" y="170"/>
                    <a:pt x="276" y="189"/>
                  </a:cubicBezTo>
                  <a:cubicBezTo>
                    <a:pt x="292" y="208"/>
                    <a:pt x="303" y="248"/>
                    <a:pt x="282" y="290"/>
                  </a:cubicBezTo>
                  <a:cubicBezTo>
                    <a:pt x="260" y="333"/>
                    <a:pt x="180" y="437"/>
                    <a:pt x="154" y="437"/>
                  </a:cubicBezTo>
                  <a:cubicBezTo>
                    <a:pt x="154" y="437"/>
                    <a:pt x="255" y="514"/>
                    <a:pt x="258" y="394"/>
                  </a:cubicBezTo>
                  <a:cubicBezTo>
                    <a:pt x="258" y="394"/>
                    <a:pt x="294" y="304"/>
                    <a:pt x="304" y="286"/>
                  </a:cubicBezTo>
                  <a:cubicBezTo>
                    <a:pt x="304" y="286"/>
                    <a:pt x="310" y="268"/>
                    <a:pt x="304" y="251"/>
                  </a:cubicBezTo>
                  <a:cubicBezTo>
                    <a:pt x="304" y="251"/>
                    <a:pt x="300" y="245"/>
                    <a:pt x="314" y="222"/>
                  </a:cubicBezTo>
                  <a:cubicBezTo>
                    <a:pt x="314" y="222"/>
                    <a:pt x="324" y="200"/>
                    <a:pt x="298" y="188"/>
                  </a:cubicBezTo>
                  <a:cubicBezTo>
                    <a:pt x="273" y="175"/>
                    <a:pt x="271" y="168"/>
                    <a:pt x="234" y="142"/>
                  </a:cubicBezTo>
                  <a:cubicBezTo>
                    <a:pt x="234" y="142"/>
                    <a:pt x="184" y="125"/>
                    <a:pt x="94" y="136"/>
                  </a:cubicBezTo>
                  <a:cubicBezTo>
                    <a:pt x="94" y="136"/>
                    <a:pt x="80" y="146"/>
                    <a:pt x="72" y="106"/>
                  </a:cubicBezTo>
                  <a:cubicBezTo>
                    <a:pt x="72" y="106"/>
                    <a:pt x="49" y="57"/>
                    <a:pt x="41" y="33"/>
                  </a:cubicBezTo>
                  <a:cubicBezTo>
                    <a:pt x="33" y="9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AE13B064-41E8-E0CB-A726-A88FBEDDBD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6675" y="5018088"/>
              <a:ext cx="239713" cy="73025"/>
            </a:xfrm>
            <a:custGeom>
              <a:avLst/>
              <a:gdLst>
                <a:gd name="T0" fmla="*/ 0 w 184"/>
                <a:gd name="T1" fmla="*/ 44 h 56"/>
                <a:gd name="T2" fmla="*/ 88 w 184"/>
                <a:gd name="T3" fmla="*/ 38 h 56"/>
                <a:gd name="T4" fmla="*/ 184 w 184"/>
                <a:gd name="T5" fmla="*/ 20 h 56"/>
                <a:gd name="T6" fmla="*/ 108 w 184"/>
                <a:gd name="T7" fmla="*/ 18 h 56"/>
                <a:gd name="T8" fmla="*/ 0 w 184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6">
                  <a:moveTo>
                    <a:pt x="0" y="44"/>
                  </a:moveTo>
                  <a:cubicBezTo>
                    <a:pt x="0" y="44"/>
                    <a:pt x="38" y="56"/>
                    <a:pt x="88" y="38"/>
                  </a:cubicBezTo>
                  <a:cubicBezTo>
                    <a:pt x="138" y="20"/>
                    <a:pt x="170" y="14"/>
                    <a:pt x="184" y="20"/>
                  </a:cubicBezTo>
                  <a:cubicBezTo>
                    <a:pt x="184" y="20"/>
                    <a:pt x="136" y="0"/>
                    <a:pt x="108" y="18"/>
                  </a:cubicBezTo>
                  <a:cubicBezTo>
                    <a:pt x="80" y="36"/>
                    <a:pt x="22" y="44"/>
                    <a:pt x="0" y="44"/>
                  </a:cubicBezTo>
                  <a:close/>
                </a:path>
              </a:pathLst>
            </a:custGeom>
            <a:noFill/>
            <a:ln w="476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BDF856B0-EF1F-D5B4-5BDD-E2911AD8762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5144" y="4727575"/>
              <a:ext cx="468313" cy="396875"/>
            </a:xfrm>
            <a:custGeom>
              <a:avLst/>
              <a:gdLst>
                <a:gd name="T0" fmla="*/ 0 w 358"/>
                <a:gd name="T1" fmla="*/ 290 h 304"/>
                <a:gd name="T2" fmla="*/ 140 w 358"/>
                <a:gd name="T3" fmla="*/ 296 h 304"/>
                <a:gd name="T4" fmla="*/ 230 w 358"/>
                <a:gd name="T5" fmla="*/ 228 h 304"/>
                <a:gd name="T6" fmla="*/ 270 w 358"/>
                <a:gd name="T7" fmla="*/ 138 h 304"/>
                <a:gd name="T8" fmla="*/ 304 w 358"/>
                <a:gd name="T9" fmla="*/ 68 h 304"/>
                <a:gd name="T10" fmla="*/ 358 w 358"/>
                <a:gd name="T11" fmla="*/ 74 h 304"/>
                <a:gd name="T12" fmla="*/ 290 w 358"/>
                <a:gd name="T13" fmla="*/ 26 h 304"/>
                <a:gd name="T14" fmla="*/ 144 w 358"/>
                <a:gd name="T15" fmla="*/ 14 h 304"/>
                <a:gd name="T16" fmla="*/ 286 w 358"/>
                <a:gd name="T17" fmla="*/ 70 h 304"/>
                <a:gd name="T18" fmla="*/ 233 w 358"/>
                <a:gd name="T19" fmla="*/ 128 h 304"/>
                <a:gd name="T20" fmla="*/ 200 w 358"/>
                <a:gd name="T21" fmla="*/ 214 h 304"/>
                <a:gd name="T22" fmla="*/ 0 w 358"/>
                <a:gd name="T23" fmla="*/ 29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" h="304">
                  <a:moveTo>
                    <a:pt x="0" y="290"/>
                  </a:moveTo>
                  <a:cubicBezTo>
                    <a:pt x="0" y="290"/>
                    <a:pt x="76" y="304"/>
                    <a:pt x="140" y="296"/>
                  </a:cubicBezTo>
                  <a:cubicBezTo>
                    <a:pt x="204" y="288"/>
                    <a:pt x="222" y="274"/>
                    <a:pt x="230" y="228"/>
                  </a:cubicBezTo>
                  <a:cubicBezTo>
                    <a:pt x="230" y="228"/>
                    <a:pt x="300" y="176"/>
                    <a:pt x="270" y="138"/>
                  </a:cubicBezTo>
                  <a:cubicBezTo>
                    <a:pt x="270" y="138"/>
                    <a:pt x="312" y="110"/>
                    <a:pt x="304" y="68"/>
                  </a:cubicBezTo>
                  <a:cubicBezTo>
                    <a:pt x="304" y="68"/>
                    <a:pt x="314" y="88"/>
                    <a:pt x="358" y="74"/>
                  </a:cubicBezTo>
                  <a:cubicBezTo>
                    <a:pt x="358" y="74"/>
                    <a:pt x="342" y="76"/>
                    <a:pt x="290" y="26"/>
                  </a:cubicBezTo>
                  <a:cubicBezTo>
                    <a:pt x="290" y="26"/>
                    <a:pt x="288" y="0"/>
                    <a:pt x="144" y="14"/>
                  </a:cubicBezTo>
                  <a:cubicBezTo>
                    <a:pt x="144" y="14"/>
                    <a:pt x="292" y="24"/>
                    <a:pt x="286" y="70"/>
                  </a:cubicBezTo>
                  <a:cubicBezTo>
                    <a:pt x="286" y="70"/>
                    <a:pt x="302" y="113"/>
                    <a:pt x="233" y="128"/>
                  </a:cubicBezTo>
                  <a:cubicBezTo>
                    <a:pt x="233" y="128"/>
                    <a:pt x="304" y="185"/>
                    <a:pt x="200" y="214"/>
                  </a:cubicBezTo>
                  <a:cubicBezTo>
                    <a:pt x="200" y="214"/>
                    <a:pt x="274" y="296"/>
                    <a:pt x="0" y="29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DD3D97FA-B761-9389-746C-FAC78EB6822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4188" y="3709988"/>
              <a:ext cx="731838" cy="700088"/>
            </a:xfrm>
            <a:custGeom>
              <a:avLst/>
              <a:gdLst>
                <a:gd name="T0" fmla="*/ 242 w 560"/>
                <a:gd name="T1" fmla="*/ 224 h 536"/>
                <a:gd name="T2" fmla="*/ 249 w 560"/>
                <a:gd name="T3" fmla="*/ 225 h 536"/>
                <a:gd name="T4" fmla="*/ 356 w 560"/>
                <a:gd name="T5" fmla="*/ 276 h 536"/>
                <a:gd name="T6" fmla="*/ 516 w 560"/>
                <a:gd name="T7" fmla="*/ 494 h 536"/>
                <a:gd name="T8" fmla="*/ 332 w 560"/>
                <a:gd name="T9" fmla="*/ 342 h 536"/>
                <a:gd name="T10" fmla="*/ 172 w 560"/>
                <a:gd name="T11" fmla="*/ 208 h 536"/>
                <a:gd name="T12" fmla="*/ 32 w 560"/>
                <a:gd name="T13" fmla="*/ 20 h 536"/>
                <a:gd name="T14" fmla="*/ 192 w 560"/>
                <a:gd name="T15" fmla="*/ 198 h 536"/>
                <a:gd name="T16" fmla="*/ 242 w 560"/>
                <a:gd name="T17" fmla="*/ 22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536">
                  <a:moveTo>
                    <a:pt x="242" y="224"/>
                  </a:moveTo>
                  <a:cubicBezTo>
                    <a:pt x="242" y="224"/>
                    <a:pt x="244" y="224"/>
                    <a:pt x="249" y="225"/>
                  </a:cubicBezTo>
                  <a:cubicBezTo>
                    <a:pt x="269" y="228"/>
                    <a:pt x="322" y="239"/>
                    <a:pt x="356" y="276"/>
                  </a:cubicBezTo>
                  <a:cubicBezTo>
                    <a:pt x="398" y="322"/>
                    <a:pt x="472" y="452"/>
                    <a:pt x="516" y="494"/>
                  </a:cubicBezTo>
                  <a:cubicBezTo>
                    <a:pt x="560" y="536"/>
                    <a:pt x="406" y="422"/>
                    <a:pt x="332" y="342"/>
                  </a:cubicBezTo>
                  <a:cubicBezTo>
                    <a:pt x="258" y="262"/>
                    <a:pt x="204" y="270"/>
                    <a:pt x="172" y="208"/>
                  </a:cubicBezTo>
                  <a:cubicBezTo>
                    <a:pt x="140" y="146"/>
                    <a:pt x="64" y="38"/>
                    <a:pt x="32" y="20"/>
                  </a:cubicBezTo>
                  <a:cubicBezTo>
                    <a:pt x="0" y="2"/>
                    <a:pt x="100" y="0"/>
                    <a:pt x="192" y="198"/>
                  </a:cubicBezTo>
                  <a:cubicBezTo>
                    <a:pt x="192" y="198"/>
                    <a:pt x="220" y="234"/>
                    <a:pt x="242" y="224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75F0654F-676F-0C75-2207-05454BF3B85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5469" y="3357563"/>
              <a:ext cx="130175" cy="163513"/>
            </a:xfrm>
            <a:custGeom>
              <a:avLst/>
              <a:gdLst>
                <a:gd name="T0" fmla="*/ 76 w 100"/>
                <a:gd name="T1" fmla="*/ 120 h 125"/>
                <a:gd name="T2" fmla="*/ 44 w 100"/>
                <a:gd name="T3" fmla="*/ 94 h 125"/>
                <a:gd name="T4" fmla="*/ 0 w 100"/>
                <a:gd name="T5" fmla="*/ 63 h 125"/>
                <a:gd name="T6" fmla="*/ 24 w 100"/>
                <a:gd name="T7" fmla="*/ 46 h 125"/>
                <a:gd name="T8" fmla="*/ 34 w 100"/>
                <a:gd name="T9" fmla="*/ 0 h 125"/>
                <a:gd name="T10" fmla="*/ 76 w 100"/>
                <a:gd name="T11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25">
                  <a:moveTo>
                    <a:pt x="76" y="120"/>
                  </a:moveTo>
                  <a:cubicBezTo>
                    <a:pt x="100" y="125"/>
                    <a:pt x="58" y="108"/>
                    <a:pt x="44" y="94"/>
                  </a:cubicBezTo>
                  <a:cubicBezTo>
                    <a:pt x="30" y="80"/>
                    <a:pt x="0" y="63"/>
                    <a:pt x="0" y="63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44" y="34"/>
                    <a:pt x="34" y="0"/>
                  </a:cubicBezTo>
                  <a:cubicBezTo>
                    <a:pt x="34" y="0"/>
                    <a:pt x="66" y="118"/>
                    <a:pt x="76" y="12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4BC25D87-DECF-B83C-9655-38CE3F3BC0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49413" y="3179763"/>
              <a:ext cx="39688" cy="293688"/>
            </a:xfrm>
            <a:custGeom>
              <a:avLst/>
              <a:gdLst>
                <a:gd name="T0" fmla="*/ 30 w 30"/>
                <a:gd name="T1" fmla="*/ 0 h 224"/>
                <a:gd name="T2" fmla="*/ 18 w 30"/>
                <a:gd name="T3" fmla="*/ 132 h 224"/>
                <a:gd name="T4" fmla="*/ 6 w 30"/>
                <a:gd name="T5" fmla="*/ 212 h 224"/>
                <a:gd name="T6" fmla="*/ 30 w 30"/>
                <a:gd name="T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4">
                  <a:moveTo>
                    <a:pt x="30" y="0"/>
                  </a:moveTo>
                  <a:cubicBezTo>
                    <a:pt x="30" y="0"/>
                    <a:pt x="16" y="110"/>
                    <a:pt x="18" y="132"/>
                  </a:cubicBezTo>
                  <a:cubicBezTo>
                    <a:pt x="20" y="154"/>
                    <a:pt x="12" y="200"/>
                    <a:pt x="6" y="212"/>
                  </a:cubicBezTo>
                  <a:cubicBezTo>
                    <a:pt x="0" y="224"/>
                    <a:pt x="12" y="44"/>
                    <a:pt x="30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D933BB1F-8F36-24F2-3D5D-9159BA058BB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2263" y="3305175"/>
              <a:ext cx="25400" cy="173038"/>
            </a:xfrm>
            <a:custGeom>
              <a:avLst/>
              <a:gdLst>
                <a:gd name="T0" fmla="*/ 15 w 20"/>
                <a:gd name="T1" fmla="*/ 0 h 132"/>
                <a:gd name="T2" fmla="*/ 12 w 20"/>
                <a:gd name="T3" fmla="*/ 132 h 132"/>
                <a:gd name="T4" fmla="*/ 15 w 20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2">
                  <a:moveTo>
                    <a:pt x="15" y="0"/>
                  </a:moveTo>
                  <a:cubicBezTo>
                    <a:pt x="15" y="0"/>
                    <a:pt x="20" y="106"/>
                    <a:pt x="12" y="132"/>
                  </a:cubicBezTo>
                  <a:cubicBezTo>
                    <a:pt x="12" y="132"/>
                    <a:pt x="0" y="24"/>
                    <a:pt x="15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FDF307C2-4FFF-BA4B-5FC2-04656A74F9CE}"/>
                </a:ext>
              </a:extLst>
            </p:cNvPr>
            <p:cNvSpPr>
              <a:spLocks/>
            </p:cNvSpPr>
            <p:nvPr/>
          </p:nvSpPr>
          <p:spPr bwMode="gray">
            <a:xfrm>
              <a:off x="1778000" y="2997200"/>
              <a:ext cx="44450" cy="233363"/>
            </a:xfrm>
            <a:custGeom>
              <a:avLst/>
              <a:gdLst>
                <a:gd name="T0" fmla="*/ 34 w 34"/>
                <a:gd name="T1" fmla="*/ 0 h 178"/>
                <a:gd name="T2" fmla="*/ 2 w 34"/>
                <a:gd name="T3" fmla="*/ 62 h 178"/>
                <a:gd name="T4" fmla="*/ 14 w 34"/>
                <a:gd name="T5" fmla="*/ 178 h 178"/>
                <a:gd name="T6" fmla="*/ 16 w 34"/>
                <a:gd name="T7" fmla="*/ 54 h 178"/>
                <a:gd name="T8" fmla="*/ 34 w 34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8">
                  <a:moveTo>
                    <a:pt x="34" y="0"/>
                  </a:moveTo>
                  <a:cubicBezTo>
                    <a:pt x="34" y="0"/>
                    <a:pt x="4" y="40"/>
                    <a:pt x="2" y="62"/>
                  </a:cubicBezTo>
                  <a:cubicBezTo>
                    <a:pt x="0" y="84"/>
                    <a:pt x="14" y="178"/>
                    <a:pt x="14" y="178"/>
                  </a:cubicBezTo>
                  <a:cubicBezTo>
                    <a:pt x="14" y="178"/>
                    <a:pt x="12" y="60"/>
                    <a:pt x="16" y="54"/>
                  </a:cubicBezTo>
                  <a:cubicBezTo>
                    <a:pt x="20" y="48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8D6BB1B1-8A75-CE41-A9F1-A2CB4A1DE70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5750" y="4164013"/>
              <a:ext cx="401638" cy="258763"/>
            </a:xfrm>
            <a:custGeom>
              <a:avLst/>
              <a:gdLst>
                <a:gd name="T0" fmla="*/ 0 w 307"/>
                <a:gd name="T1" fmla="*/ 6 h 198"/>
                <a:gd name="T2" fmla="*/ 207 w 307"/>
                <a:gd name="T3" fmla="*/ 198 h 198"/>
                <a:gd name="T4" fmla="*/ 131 w 307"/>
                <a:gd name="T5" fmla="*/ 62 h 198"/>
                <a:gd name="T6" fmla="*/ 207 w 307"/>
                <a:gd name="T7" fmla="*/ 80 h 198"/>
                <a:gd name="T8" fmla="*/ 273 w 307"/>
                <a:gd name="T9" fmla="*/ 128 h 198"/>
                <a:gd name="T10" fmla="*/ 187 w 307"/>
                <a:gd name="T11" fmla="*/ 58 h 198"/>
                <a:gd name="T12" fmla="*/ 0 w 307"/>
                <a:gd name="T13" fmla="*/ 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8">
                  <a:moveTo>
                    <a:pt x="0" y="6"/>
                  </a:moveTo>
                  <a:cubicBezTo>
                    <a:pt x="0" y="6"/>
                    <a:pt x="109" y="2"/>
                    <a:pt x="207" y="198"/>
                  </a:cubicBezTo>
                  <a:cubicBezTo>
                    <a:pt x="207" y="198"/>
                    <a:pt x="169" y="86"/>
                    <a:pt x="131" y="62"/>
                  </a:cubicBezTo>
                  <a:cubicBezTo>
                    <a:pt x="93" y="38"/>
                    <a:pt x="173" y="56"/>
                    <a:pt x="207" y="80"/>
                  </a:cubicBezTo>
                  <a:cubicBezTo>
                    <a:pt x="241" y="104"/>
                    <a:pt x="239" y="126"/>
                    <a:pt x="273" y="128"/>
                  </a:cubicBezTo>
                  <a:cubicBezTo>
                    <a:pt x="307" y="130"/>
                    <a:pt x="227" y="84"/>
                    <a:pt x="187" y="58"/>
                  </a:cubicBezTo>
                  <a:cubicBezTo>
                    <a:pt x="147" y="32"/>
                    <a:pt x="27" y="0"/>
                    <a:pt x="0" y="6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F875B622-8714-9F0E-9DB2-922F636B4BCC}"/>
                </a:ext>
              </a:extLst>
            </p:cNvPr>
            <p:cNvSpPr>
              <a:spLocks/>
            </p:cNvSpPr>
            <p:nvPr/>
          </p:nvSpPr>
          <p:spPr bwMode="gray">
            <a:xfrm>
              <a:off x="868363" y="3313113"/>
              <a:ext cx="511175" cy="1352550"/>
            </a:xfrm>
            <a:custGeom>
              <a:avLst/>
              <a:gdLst>
                <a:gd name="T0" fmla="*/ 242 w 392"/>
                <a:gd name="T1" fmla="*/ 0 h 1036"/>
                <a:gd name="T2" fmla="*/ 274 w 392"/>
                <a:gd name="T3" fmla="*/ 182 h 1036"/>
                <a:gd name="T4" fmla="*/ 254 w 392"/>
                <a:gd name="T5" fmla="*/ 546 h 1036"/>
                <a:gd name="T6" fmla="*/ 342 w 392"/>
                <a:gd name="T7" fmla="*/ 864 h 1036"/>
                <a:gd name="T8" fmla="*/ 392 w 392"/>
                <a:gd name="T9" fmla="*/ 1036 h 1036"/>
                <a:gd name="T10" fmla="*/ 346 w 392"/>
                <a:gd name="T11" fmla="*/ 948 h 1036"/>
                <a:gd name="T12" fmla="*/ 132 w 392"/>
                <a:gd name="T13" fmla="*/ 910 h 1036"/>
                <a:gd name="T14" fmla="*/ 320 w 392"/>
                <a:gd name="T15" fmla="*/ 910 h 1036"/>
                <a:gd name="T16" fmla="*/ 288 w 392"/>
                <a:gd name="T17" fmla="*/ 858 h 1036"/>
                <a:gd name="T18" fmla="*/ 102 w 392"/>
                <a:gd name="T19" fmla="*/ 852 h 1036"/>
                <a:gd name="T20" fmla="*/ 154 w 392"/>
                <a:gd name="T21" fmla="*/ 818 h 1036"/>
                <a:gd name="T22" fmla="*/ 316 w 392"/>
                <a:gd name="T23" fmla="*/ 856 h 1036"/>
                <a:gd name="T24" fmla="*/ 126 w 392"/>
                <a:gd name="T25" fmla="*/ 580 h 1036"/>
                <a:gd name="T26" fmla="*/ 288 w 392"/>
                <a:gd name="T27" fmla="*/ 790 h 1036"/>
                <a:gd name="T28" fmla="*/ 228 w 392"/>
                <a:gd name="T29" fmla="*/ 404 h 1036"/>
                <a:gd name="T30" fmla="*/ 242 w 392"/>
                <a:gd name="T3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2" h="1036">
                  <a:moveTo>
                    <a:pt x="242" y="0"/>
                  </a:moveTo>
                  <a:cubicBezTo>
                    <a:pt x="242" y="0"/>
                    <a:pt x="280" y="114"/>
                    <a:pt x="274" y="182"/>
                  </a:cubicBezTo>
                  <a:cubicBezTo>
                    <a:pt x="268" y="250"/>
                    <a:pt x="230" y="468"/>
                    <a:pt x="254" y="546"/>
                  </a:cubicBezTo>
                  <a:cubicBezTo>
                    <a:pt x="278" y="624"/>
                    <a:pt x="320" y="732"/>
                    <a:pt x="342" y="864"/>
                  </a:cubicBezTo>
                  <a:cubicBezTo>
                    <a:pt x="364" y="996"/>
                    <a:pt x="392" y="1036"/>
                    <a:pt x="392" y="1036"/>
                  </a:cubicBezTo>
                  <a:cubicBezTo>
                    <a:pt x="392" y="1036"/>
                    <a:pt x="356" y="966"/>
                    <a:pt x="346" y="948"/>
                  </a:cubicBezTo>
                  <a:cubicBezTo>
                    <a:pt x="336" y="930"/>
                    <a:pt x="264" y="872"/>
                    <a:pt x="132" y="910"/>
                  </a:cubicBezTo>
                  <a:cubicBezTo>
                    <a:pt x="0" y="948"/>
                    <a:pt x="242" y="834"/>
                    <a:pt x="320" y="910"/>
                  </a:cubicBezTo>
                  <a:cubicBezTo>
                    <a:pt x="320" y="910"/>
                    <a:pt x="328" y="880"/>
                    <a:pt x="288" y="858"/>
                  </a:cubicBezTo>
                  <a:cubicBezTo>
                    <a:pt x="248" y="836"/>
                    <a:pt x="152" y="828"/>
                    <a:pt x="102" y="852"/>
                  </a:cubicBezTo>
                  <a:cubicBezTo>
                    <a:pt x="52" y="876"/>
                    <a:pt x="136" y="820"/>
                    <a:pt x="154" y="818"/>
                  </a:cubicBezTo>
                  <a:cubicBezTo>
                    <a:pt x="172" y="816"/>
                    <a:pt x="270" y="808"/>
                    <a:pt x="316" y="856"/>
                  </a:cubicBezTo>
                  <a:cubicBezTo>
                    <a:pt x="316" y="856"/>
                    <a:pt x="136" y="674"/>
                    <a:pt x="126" y="580"/>
                  </a:cubicBezTo>
                  <a:cubicBezTo>
                    <a:pt x="116" y="486"/>
                    <a:pt x="124" y="658"/>
                    <a:pt x="288" y="790"/>
                  </a:cubicBezTo>
                  <a:cubicBezTo>
                    <a:pt x="288" y="790"/>
                    <a:pt x="202" y="550"/>
                    <a:pt x="228" y="404"/>
                  </a:cubicBezTo>
                  <a:cubicBezTo>
                    <a:pt x="254" y="258"/>
                    <a:pt x="266" y="122"/>
                    <a:pt x="242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22FC343E-2106-21BB-4240-479E6475DBAF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850" y="4899025"/>
              <a:ext cx="133350" cy="280988"/>
            </a:xfrm>
            <a:custGeom>
              <a:avLst/>
              <a:gdLst>
                <a:gd name="T0" fmla="*/ 94 w 102"/>
                <a:gd name="T1" fmla="*/ 0 h 216"/>
                <a:gd name="T2" fmla="*/ 54 w 102"/>
                <a:gd name="T3" fmla="*/ 42 h 216"/>
                <a:gd name="T4" fmla="*/ 22 w 102"/>
                <a:gd name="T5" fmla="*/ 174 h 216"/>
                <a:gd name="T6" fmla="*/ 64 w 102"/>
                <a:gd name="T7" fmla="*/ 86 h 216"/>
                <a:gd name="T8" fmla="*/ 56 w 102"/>
                <a:gd name="T9" fmla="*/ 158 h 216"/>
                <a:gd name="T10" fmla="*/ 94 w 102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16">
                  <a:moveTo>
                    <a:pt x="94" y="0"/>
                  </a:moveTo>
                  <a:cubicBezTo>
                    <a:pt x="94" y="0"/>
                    <a:pt x="56" y="20"/>
                    <a:pt x="54" y="42"/>
                  </a:cubicBezTo>
                  <a:cubicBezTo>
                    <a:pt x="52" y="64"/>
                    <a:pt x="44" y="132"/>
                    <a:pt x="22" y="174"/>
                  </a:cubicBezTo>
                  <a:cubicBezTo>
                    <a:pt x="0" y="216"/>
                    <a:pt x="62" y="106"/>
                    <a:pt x="64" y="86"/>
                  </a:cubicBezTo>
                  <a:cubicBezTo>
                    <a:pt x="66" y="66"/>
                    <a:pt x="66" y="136"/>
                    <a:pt x="56" y="158"/>
                  </a:cubicBezTo>
                  <a:cubicBezTo>
                    <a:pt x="46" y="180"/>
                    <a:pt x="102" y="116"/>
                    <a:pt x="94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B28BEBCA-9F1A-5257-5750-BADB1D006AB6}"/>
                </a:ext>
              </a:extLst>
            </p:cNvPr>
            <p:cNvSpPr>
              <a:spLocks/>
            </p:cNvSpPr>
            <p:nvPr/>
          </p:nvSpPr>
          <p:spPr bwMode="gray">
            <a:xfrm>
              <a:off x="948531" y="4681538"/>
              <a:ext cx="136525" cy="292100"/>
            </a:xfrm>
            <a:custGeom>
              <a:avLst/>
              <a:gdLst>
                <a:gd name="T0" fmla="*/ 104 w 104"/>
                <a:gd name="T1" fmla="*/ 0 h 224"/>
                <a:gd name="T2" fmla="*/ 66 w 104"/>
                <a:gd name="T3" fmla="*/ 106 h 224"/>
                <a:gd name="T4" fmla="*/ 80 w 104"/>
                <a:gd name="T5" fmla="*/ 224 h 224"/>
                <a:gd name="T6" fmla="*/ 6 w 104"/>
                <a:gd name="T7" fmla="*/ 166 h 224"/>
                <a:gd name="T8" fmla="*/ 104 w 10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24">
                  <a:moveTo>
                    <a:pt x="104" y="0"/>
                  </a:moveTo>
                  <a:cubicBezTo>
                    <a:pt x="104" y="0"/>
                    <a:pt x="72" y="54"/>
                    <a:pt x="66" y="106"/>
                  </a:cubicBezTo>
                  <a:cubicBezTo>
                    <a:pt x="60" y="158"/>
                    <a:pt x="80" y="224"/>
                    <a:pt x="80" y="224"/>
                  </a:cubicBezTo>
                  <a:cubicBezTo>
                    <a:pt x="80" y="224"/>
                    <a:pt x="0" y="174"/>
                    <a:pt x="6" y="166"/>
                  </a:cubicBezTo>
                  <a:cubicBezTo>
                    <a:pt x="12" y="158"/>
                    <a:pt x="84" y="2"/>
                    <a:pt x="104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C26B4DB3-EEF7-F7B4-B686-2408B47DC6A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3088" y="4976019"/>
              <a:ext cx="219075" cy="34925"/>
            </a:xfrm>
            <a:custGeom>
              <a:avLst/>
              <a:gdLst>
                <a:gd name="T0" fmla="*/ 166 w 168"/>
                <a:gd name="T1" fmla="*/ 14 h 26"/>
                <a:gd name="T2" fmla="*/ 82 w 168"/>
                <a:gd name="T3" fmla="*/ 6 h 26"/>
                <a:gd name="T4" fmla="*/ 24 w 168"/>
                <a:gd name="T5" fmla="*/ 12 h 26"/>
                <a:gd name="T6" fmla="*/ 102 w 168"/>
                <a:gd name="T7" fmla="*/ 18 h 26"/>
                <a:gd name="T8" fmla="*/ 166 w 168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6">
                  <a:moveTo>
                    <a:pt x="166" y="14"/>
                  </a:moveTo>
                  <a:cubicBezTo>
                    <a:pt x="166" y="14"/>
                    <a:pt x="110" y="10"/>
                    <a:pt x="82" y="6"/>
                  </a:cubicBezTo>
                  <a:cubicBezTo>
                    <a:pt x="54" y="2"/>
                    <a:pt x="0" y="0"/>
                    <a:pt x="24" y="12"/>
                  </a:cubicBezTo>
                  <a:cubicBezTo>
                    <a:pt x="48" y="24"/>
                    <a:pt x="68" y="10"/>
                    <a:pt x="102" y="18"/>
                  </a:cubicBezTo>
                  <a:cubicBezTo>
                    <a:pt x="136" y="26"/>
                    <a:pt x="168" y="24"/>
                    <a:pt x="166" y="14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AE626051-BD18-5EF5-D8BA-6A8FC94319BA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4050" y="4862513"/>
              <a:ext cx="198438" cy="28575"/>
            </a:xfrm>
            <a:custGeom>
              <a:avLst/>
              <a:gdLst>
                <a:gd name="T0" fmla="*/ 129 w 152"/>
                <a:gd name="T1" fmla="*/ 22 h 22"/>
                <a:gd name="T2" fmla="*/ 24 w 152"/>
                <a:gd name="T3" fmla="*/ 18 h 22"/>
                <a:gd name="T4" fmla="*/ 48 w 152"/>
                <a:gd name="T5" fmla="*/ 8 h 22"/>
                <a:gd name="T6" fmla="*/ 129 w 152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22">
                  <a:moveTo>
                    <a:pt x="129" y="22"/>
                  </a:moveTo>
                  <a:cubicBezTo>
                    <a:pt x="129" y="22"/>
                    <a:pt x="34" y="18"/>
                    <a:pt x="24" y="18"/>
                  </a:cubicBezTo>
                  <a:cubicBezTo>
                    <a:pt x="14" y="18"/>
                    <a:pt x="0" y="0"/>
                    <a:pt x="48" y="8"/>
                  </a:cubicBezTo>
                  <a:cubicBezTo>
                    <a:pt x="96" y="16"/>
                    <a:pt x="152" y="11"/>
                    <a:pt x="129" y="22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AC72475E-0D16-F048-9BFF-8D997A81E9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147888" y="4629150"/>
              <a:ext cx="47625" cy="109538"/>
            </a:xfrm>
            <a:custGeom>
              <a:avLst/>
              <a:gdLst>
                <a:gd name="T0" fmla="*/ 0 w 36"/>
                <a:gd name="T1" fmla="*/ 0 h 84"/>
                <a:gd name="T2" fmla="*/ 26 w 36"/>
                <a:gd name="T3" fmla="*/ 62 h 84"/>
                <a:gd name="T4" fmla="*/ 28 w 36"/>
                <a:gd name="T5" fmla="*/ 10 h 84"/>
                <a:gd name="T6" fmla="*/ 0 w 36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84">
                  <a:moveTo>
                    <a:pt x="0" y="0"/>
                  </a:moveTo>
                  <a:cubicBezTo>
                    <a:pt x="0" y="0"/>
                    <a:pt x="32" y="40"/>
                    <a:pt x="26" y="62"/>
                  </a:cubicBezTo>
                  <a:cubicBezTo>
                    <a:pt x="20" y="84"/>
                    <a:pt x="36" y="12"/>
                    <a:pt x="28" y="10"/>
                  </a:cubicBezTo>
                  <a:cubicBezTo>
                    <a:pt x="2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7C57FB08-773D-399E-1E28-2DB2D43F041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5700" y="2987675"/>
              <a:ext cx="185738" cy="257175"/>
            </a:xfrm>
            <a:custGeom>
              <a:avLst/>
              <a:gdLst>
                <a:gd name="T0" fmla="*/ 32 w 142"/>
                <a:gd name="T1" fmla="*/ 20 h 198"/>
                <a:gd name="T2" fmla="*/ 142 w 142"/>
                <a:gd name="T3" fmla="*/ 198 h 198"/>
                <a:gd name="T4" fmla="*/ 60 w 142"/>
                <a:gd name="T5" fmla="*/ 0 h 198"/>
                <a:gd name="T6" fmla="*/ 32 w 142"/>
                <a:gd name="T7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98">
                  <a:moveTo>
                    <a:pt x="32" y="20"/>
                  </a:moveTo>
                  <a:cubicBezTo>
                    <a:pt x="32" y="20"/>
                    <a:pt x="0" y="184"/>
                    <a:pt x="142" y="198"/>
                  </a:cubicBezTo>
                  <a:cubicBezTo>
                    <a:pt x="142" y="198"/>
                    <a:pt x="18" y="146"/>
                    <a:pt x="60" y="0"/>
                  </a:cubicBezTo>
                  <a:lnTo>
                    <a:pt x="32" y="20"/>
                  </a:ln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B56377C7-0629-406E-EAF1-1FF6F40A32DF}"/>
                </a:ext>
              </a:extLst>
            </p:cNvPr>
            <p:cNvSpPr>
              <a:spLocks/>
            </p:cNvSpPr>
            <p:nvPr/>
          </p:nvSpPr>
          <p:spPr bwMode="gray">
            <a:xfrm>
              <a:off x="1166813" y="2888457"/>
              <a:ext cx="485775" cy="361950"/>
            </a:xfrm>
            <a:custGeom>
              <a:avLst/>
              <a:gdLst>
                <a:gd name="T0" fmla="*/ 202 w 372"/>
                <a:gd name="T1" fmla="*/ 0 h 278"/>
                <a:gd name="T2" fmla="*/ 120 w 372"/>
                <a:gd name="T3" fmla="*/ 186 h 278"/>
                <a:gd name="T4" fmla="*/ 172 w 372"/>
                <a:gd name="T5" fmla="*/ 254 h 278"/>
                <a:gd name="T6" fmla="*/ 176 w 372"/>
                <a:gd name="T7" fmla="*/ 146 h 278"/>
                <a:gd name="T8" fmla="*/ 240 w 372"/>
                <a:gd name="T9" fmla="*/ 44 h 278"/>
                <a:gd name="T10" fmla="*/ 288 w 372"/>
                <a:gd name="T11" fmla="*/ 6 h 278"/>
                <a:gd name="T12" fmla="*/ 372 w 372"/>
                <a:gd name="T13" fmla="*/ 90 h 278"/>
                <a:gd name="T14" fmla="*/ 288 w 372"/>
                <a:gd name="T15" fmla="*/ 36 h 278"/>
                <a:gd name="T16" fmla="*/ 256 w 372"/>
                <a:gd name="T17" fmla="*/ 74 h 278"/>
                <a:gd name="T18" fmla="*/ 190 w 372"/>
                <a:gd name="T19" fmla="*/ 174 h 278"/>
                <a:gd name="T20" fmla="*/ 174 w 372"/>
                <a:gd name="T21" fmla="*/ 272 h 278"/>
                <a:gd name="T22" fmla="*/ 202 w 372"/>
                <a:gd name="T2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2" h="278">
                  <a:moveTo>
                    <a:pt x="202" y="0"/>
                  </a:moveTo>
                  <a:cubicBezTo>
                    <a:pt x="202" y="0"/>
                    <a:pt x="102" y="110"/>
                    <a:pt x="120" y="186"/>
                  </a:cubicBezTo>
                  <a:cubicBezTo>
                    <a:pt x="138" y="262"/>
                    <a:pt x="168" y="278"/>
                    <a:pt x="172" y="254"/>
                  </a:cubicBezTo>
                  <a:cubicBezTo>
                    <a:pt x="176" y="230"/>
                    <a:pt x="142" y="222"/>
                    <a:pt x="176" y="146"/>
                  </a:cubicBezTo>
                  <a:cubicBezTo>
                    <a:pt x="210" y="70"/>
                    <a:pt x="206" y="76"/>
                    <a:pt x="240" y="44"/>
                  </a:cubicBezTo>
                  <a:cubicBezTo>
                    <a:pt x="274" y="12"/>
                    <a:pt x="288" y="6"/>
                    <a:pt x="288" y="6"/>
                  </a:cubicBezTo>
                  <a:cubicBezTo>
                    <a:pt x="288" y="6"/>
                    <a:pt x="320" y="78"/>
                    <a:pt x="372" y="90"/>
                  </a:cubicBezTo>
                  <a:cubicBezTo>
                    <a:pt x="372" y="90"/>
                    <a:pt x="296" y="78"/>
                    <a:pt x="288" y="36"/>
                  </a:cubicBezTo>
                  <a:cubicBezTo>
                    <a:pt x="288" y="36"/>
                    <a:pt x="282" y="48"/>
                    <a:pt x="256" y="74"/>
                  </a:cubicBezTo>
                  <a:cubicBezTo>
                    <a:pt x="230" y="100"/>
                    <a:pt x="200" y="112"/>
                    <a:pt x="190" y="174"/>
                  </a:cubicBezTo>
                  <a:cubicBezTo>
                    <a:pt x="180" y="236"/>
                    <a:pt x="192" y="276"/>
                    <a:pt x="174" y="272"/>
                  </a:cubicBezTo>
                  <a:cubicBezTo>
                    <a:pt x="156" y="268"/>
                    <a:pt x="0" y="232"/>
                    <a:pt x="202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4D2125B5-3300-1693-8805-82C3CE71502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0525" y="2576513"/>
              <a:ext cx="130175" cy="307975"/>
            </a:xfrm>
            <a:custGeom>
              <a:avLst/>
              <a:gdLst>
                <a:gd name="T0" fmla="*/ 0 w 100"/>
                <a:gd name="T1" fmla="*/ 236 h 236"/>
                <a:gd name="T2" fmla="*/ 2 w 100"/>
                <a:gd name="T3" fmla="*/ 196 h 236"/>
                <a:gd name="T4" fmla="*/ 22 w 100"/>
                <a:gd name="T5" fmla="*/ 142 h 236"/>
                <a:gd name="T6" fmla="*/ 88 w 100"/>
                <a:gd name="T7" fmla="*/ 15 h 236"/>
                <a:gd name="T8" fmla="*/ 66 w 100"/>
                <a:gd name="T9" fmla="*/ 128 h 236"/>
                <a:gd name="T10" fmla="*/ 0 w 100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36">
                  <a:moveTo>
                    <a:pt x="0" y="236"/>
                  </a:moveTo>
                  <a:cubicBezTo>
                    <a:pt x="0" y="236"/>
                    <a:pt x="0" y="220"/>
                    <a:pt x="2" y="196"/>
                  </a:cubicBezTo>
                  <a:cubicBezTo>
                    <a:pt x="4" y="172"/>
                    <a:pt x="18" y="178"/>
                    <a:pt x="22" y="142"/>
                  </a:cubicBezTo>
                  <a:cubicBezTo>
                    <a:pt x="26" y="106"/>
                    <a:pt x="77" y="30"/>
                    <a:pt x="88" y="15"/>
                  </a:cubicBezTo>
                  <a:cubicBezTo>
                    <a:pt x="100" y="0"/>
                    <a:pt x="74" y="114"/>
                    <a:pt x="66" y="128"/>
                  </a:cubicBezTo>
                  <a:cubicBezTo>
                    <a:pt x="58" y="142"/>
                    <a:pt x="34" y="174"/>
                    <a:pt x="0" y="236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id="{31AB91B4-1687-A5F9-6363-082B115CA6B0}"/>
                </a:ext>
              </a:extLst>
            </p:cNvPr>
            <p:cNvSpPr>
              <a:spLocks/>
            </p:cNvSpPr>
            <p:nvPr/>
          </p:nvSpPr>
          <p:spPr bwMode="gray">
            <a:xfrm>
              <a:off x="1454943" y="2816225"/>
              <a:ext cx="115888" cy="125413"/>
            </a:xfrm>
            <a:custGeom>
              <a:avLst/>
              <a:gdLst>
                <a:gd name="T0" fmla="*/ 18 w 88"/>
                <a:gd name="T1" fmla="*/ 4 h 96"/>
                <a:gd name="T2" fmla="*/ 48 w 88"/>
                <a:gd name="T3" fmla="*/ 30 h 96"/>
                <a:gd name="T4" fmla="*/ 88 w 88"/>
                <a:gd name="T5" fmla="*/ 90 h 96"/>
                <a:gd name="T6" fmla="*/ 38 w 88"/>
                <a:gd name="T7" fmla="*/ 86 h 96"/>
                <a:gd name="T8" fmla="*/ 28 w 88"/>
                <a:gd name="T9" fmla="*/ 40 h 96"/>
                <a:gd name="T10" fmla="*/ 18 w 88"/>
                <a:gd name="T11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96">
                  <a:moveTo>
                    <a:pt x="18" y="4"/>
                  </a:moveTo>
                  <a:cubicBezTo>
                    <a:pt x="18" y="4"/>
                    <a:pt x="34" y="0"/>
                    <a:pt x="48" y="30"/>
                  </a:cubicBezTo>
                  <a:cubicBezTo>
                    <a:pt x="62" y="60"/>
                    <a:pt x="88" y="90"/>
                    <a:pt x="88" y="90"/>
                  </a:cubicBezTo>
                  <a:cubicBezTo>
                    <a:pt x="88" y="90"/>
                    <a:pt x="48" y="76"/>
                    <a:pt x="38" y="86"/>
                  </a:cubicBezTo>
                  <a:cubicBezTo>
                    <a:pt x="28" y="96"/>
                    <a:pt x="38" y="62"/>
                    <a:pt x="28" y="40"/>
                  </a:cubicBezTo>
                  <a:cubicBezTo>
                    <a:pt x="18" y="18"/>
                    <a:pt x="0" y="12"/>
                    <a:pt x="18" y="4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0B2CE6F9-C58B-4051-A5C7-6B6A69559AFD}"/>
                </a:ext>
              </a:extLst>
            </p:cNvPr>
            <p:cNvSpPr>
              <a:spLocks/>
            </p:cNvSpPr>
            <p:nvPr/>
          </p:nvSpPr>
          <p:spPr bwMode="gray">
            <a:xfrm>
              <a:off x="1626394" y="2691607"/>
              <a:ext cx="161925" cy="323850"/>
            </a:xfrm>
            <a:custGeom>
              <a:avLst/>
              <a:gdLst>
                <a:gd name="T0" fmla="*/ 26 w 124"/>
                <a:gd name="T1" fmla="*/ 248 h 248"/>
                <a:gd name="T2" fmla="*/ 36 w 124"/>
                <a:gd name="T3" fmla="*/ 194 h 248"/>
                <a:gd name="T4" fmla="*/ 108 w 124"/>
                <a:gd name="T5" fmla="*/ 0 h 248"/>
                <a:gd name="T6" fmla="*/ 40 w 124"/>
                <a:gd name="T7" fmla="*/ 128 h 248"/>
                <a:gd name="T8" fmla="*/ 26 w 124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48">
                  <a:moveTo>
                    <a:pt x="26" y="248"/>
                  </a:moveTo>
                  <a:cubicBezTo>
                    <a:pt x="26" y="248"/>
                    <a:pt x="20" y="210"/>
                    <a:pt x="36" y="194"/>
                  </a:cubicBezTo>
                  <a:cubicBezTo>
                    <a:pt x="52" y="178"/>
                    <a:pt x="124" y="110"/>
                    <a:pt x="108" y="0"/>
                  </a:cubicBezTo>
                  <a:cubicBezTo>
                    <a:pt x="108" y="0"/>
                    <a:pt x="60" y="82"/>
                    <a:pt x="40" y="128"/>
                  </a:cubicBezTo>
                  <a:cubicBezTo>
                    <a:pt x="20" y="174"/>
                    <a:pt x="0" y="208"/>
                    <a:pt x="26" y="248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A5F8C452-6CB8-D6CF-597A-9C8F2382081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0700" y="2362994"/>
              <a:ext cx="576263" cy="214313"/>
            </a:xfrm>
            <a:custGeom>
              <a:avLst/>
              <a:gdLst>
                <a:gd name="T0" fmla="*/ 0 w 442"/>
                <a:gd name="T1" fmla="*/ 58 h 164"/>
                <a:gd name="T2" fmla="*/ 284 w 442"/>
                <a:gd name="T3" fmla="*/ 72 h 164"/>
                <a:gd name="T4" fmla="*/ 394 w 442"/>
                <a:gd name="T5" fmla="*/ 18 h 164"/>
                <a:gd name="T6" fmla="*/ 202 w 442"/>
                <a:gd name="T7" fmla="*/ 130 h 164"/>
                <a:gd name="T8" fmla="*/ 0 w 442"/>
                <a:gd name="T9" fmla="*/ 5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164">
                  <a:moveTo>
                    <a:pt x="0" y="58"/>
                  </a:moveTo>
                  <a:cubicBezTo>
                    <a:pt x="0" y="58"/>
                    <a:pt x="112" y="164"/>
                    <a:pt x="284" y="72"/>
                  </a:cubicBezTo>
                  <a:cubicBezTo>
                    <a:pt x="284" y="72"/>
                    <a:pt x="346" y="36"/>
                    <a:pt x="394" y="18"/>
                  </a:cubicBezTo>
                  <a:cubicBezTo>
                    <a:pt x="442" y="0"/>
                    <a:pt x="280" y="128"/>
                    <a:pt x="202" y="130"/>
                  </a:cubicBezTo>
                  <a:cubicBezTo>
                    <a:pt x="124" y="132"/>
                    <a:pt x="8" y="114"/>
                    <a:pt x="0" y="58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2AED835A-B779-88D3-9AF3-A80CA4ED12C2}"/>
                </a:ext>
              </a:extLst>
            </p:cNvPr>
            <p:cNvSpPr>
              <a:spLocks/>
            </p:cNvSpPr>
            <p:nvPr/>
          </p:nvSpPr>
          <p:spPr bwMode="gray">
            <a:xfrm>
              <a:off x="2124075" y="2446338"/>
              <a:ext cx="233363" cy="292100"/>
            </a:xfrm>
            <a:custGeom>
              <a:avLst/>
              <a:gdLst>
                <a:gd name="T0" fmla="*/ 174 w 178"/>
                <a:gd name="T1" fmla="*/ 0 h 224"/>
                <a:gd name="T2" fmla="*/ 92 w 178"/>
                <a:gd name="T3" fmla="*/ 82 h 224"/>
                <a:gd name="T4" fmla="*/ 20 w 178"/>
                <a:gd name="T5" fmla="*/ 140 h 224"/>
                <a:gd name="T6" fmla="*/ 10 w 178"/>
                <a:gd name="T7" fmla="*/ 224 h 224"/>
                <a:gd name="T8" fmla="*/ 48 w 178"/>
                <a:gd name="T9" fmla="*/ 150 h 224"/>
                <a:gd name="T10" fmla="*/ 124 w 178"/>
                <a:gd name="T11" fmla="*/ 68 h 224"/>
                <a:gd name="T12" fmla="*/ 174 w 178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24">
                  <a:moveTo>
                    <a:pt x="174" y="0"/>
                  </a:moveTo>
                  <a:cubicBezTo>
                    <a:pt x="174" y="0"/>
                    <a:pt x="108" y="66"/>
                    <a:pt x="92" y="82"/>
                  </a:cubicBezTo>
                  <a:cubicBezTo>
                    <a:pt x="76" y="98"/>
                    <a:pt x="22" y="132"/>
                    <a:pt x="20" y="140"/>
                  </a:cubicBezTo>
                  <a:cubicBezTo>
                    <a:pt x="18" y="148"/>
                    <a:pt x="0" y="186"/>
                    <a:pt x="10" y="224"/>
                  </a:cubicBezTo>
                  <a:cubicBezTo>
                    <a:pt x="10" y="224"/>
                    <a:pt x="16" y="170"/>
                    <a:pt x="48" y="150"/>
                  </a:cubicBezTo>
                  <a:cubicBezTo>
                    <a:pt x="80" y="130"/>
                    <a:pt x="100" y="108"/>
                    <a:pt x="124" y="68"/>
                  </a:cubicBezTo>
                  <a:cubicBezTo>
                    <a:pt x="124" y="68"/>
                    <a:pt x="178" y="20"/>
                    <a:pt x="174" y="0"/>
                  </a:cubicBezTo>
                  <a:close/>
                </a:path>
              </a:pathLst>
            </a:custGeom>
            <a:solidFill>
              <a:srgbClr val="C78E55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76" name="Freeform 68">
              <a:extLst>
                <a:ext uri="{FF2B5EF4-FFF2-40B4-BE49-F238E27FC236}">
                  <a16:creationId xmlns:a16="http://schemas.microsoft.com/office/drawing/2014/main" id="{5167B46D-97B3-B758-75B7-D7EB76C4317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7025" y="2997200"/>
              <a:ext cx="55563" cy="169863"/>
            </a:xfrm>
            <a:custGeom>
              <a:avLst/>
              <a:gdLst>
                <a:gd name="T0" fmla="*/ 18 w 42"/>
                <a:gd name="T1" fmla="*/ 0 h 130"/>
                <a:gd name="T2" fmla="*/ 32 w 42"/>
                <a:gd name="T3" fmla="*/ 130 h 130"/>
                <a:gd name="T4" fmla="*/ 36 w 42"/>
                <a:gd name="T5" fmla="*/ 70 h 130"/>
                <a:gd name="T6" fmla="*/ 18 w 42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30">
                  <a:moveTo>
                    <a:pt x="18" y="0"/>
                  </a:moveTo>
                  <a:cubicBezTo>
                    <a:pt x="18" y="0"/>
                    <a:pt x="0" y="82"/>
                    <a:pt x="32" y="130"/>
                  </a:cubicBezTo>
                  <a:cubicBezTo>
                    <a:pt x="32" y="130"/>
                    <a:pt x="30" y="96"/>
                    <a:pt x="36" y="70"/>
                  </a:cubicBezTo>
                  <a:cubicBezTo>
                    <a:pt x="42" y="44"/>
                    <a:pt x="30" y="8"/>
                    <a:pt x="18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BBB0004C-111D-8542-EE8A-E364F4FBDB5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9188" y="2647950"/>
              <a:ext cx="150813" cy="331788"/>
            </a:xfrm>
            <a:custGeom>
              <a:avLst/>
              <a:gdLst>
                <a:gd name="T0" fmla="*/ 116 w 116"/>
                <a:gd name="T1" fmla="*/ 0 h 254"/>
                <a:gd name="T2" fmla="*/ 62 w 116"/>
                <a:gd name="T3" fmla="*/ 110 h 254"/>
                <a:gd name="T4" fmla="*/ 0 w 116"/>
                <a:gd name="T5" fmla="*/ 254 h 254"/>
                <a:gd name="T6" fmla="*/ 84 w 116"/>
                <a:gd name="T7" fmla="*/ 66 h 254"/>
                <a:gd name="T8" fmla="*/ 116 w 116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54">
                  <a:moveTo>
                    <a:pt x="116" y="0"/>
                  </a:moveTo>
                  <a:cubicBezTo>
                    <a:pt x="116" y="0"/>
                    <a:pt x="88" y="14"/>
                    <a:pt x="62" y="110"/>
                  </a:cubicBezTo>
                  <a:cubicBezTo>
                    <a:pt x="36" y="206"/>
                    <a:pt x="0" y="254"/>
                    <a:pt x="0" y="254"/>
                  </a:cubicBezTo>
                  <a:cubicBezTo>
                    <a:pt x="0" y="254"/>
                    <a:pt x="50" y="210"/>
                    <a:pt x="84" y="66"/>
                  </a:cubicBezTo>
                  <a:cubicBezTo>
                    <a:pt x="84" y="66"/>
                    <a:pt x="108" y="14"/>
                    <a:pt x="116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C72749BD-4067-23DB-3BFE-AF483007D3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160588" y="2652713"/>
              <a:ext cx="146050" cy="319088"/>
            </a:xfrm>
            <a:custGeom>
              <a:avLst/>
              <a:gdLst>
                <a:gd name="T0" fmla="*/ 111 w 111"/>
                <a:gd name="T1" fmla="*/ 244 h 244"/>
                <a:gd name="T2" fmla="*/ 68 w 111"/>
                <a:gd name="T3" fmla="*/ 128 h 244"/>
                <a:gd name="T4" fmla="*/ 30 w 111"/>
                <a:gd name="T5" fmla="*/ 16 h 244"/>
                <a:gd name="T6" fmla="*/ 24 w 111"/>
                <a:gd name="T7" fmla="*/ 184 h 244"/>
                <a:gd name="T8" fmla="*/ 51 w 111"/>
                <a:gd name="T9" fmla="*/ 230 h 244"/>
                <a:gd name="T10" fmla="*/ 111 w 111"/>
                <a:gd name="T1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44">
                  <a:moveTo>
                    <a:pt x="111" y="244"/>
                  </a:moveTo>
                  <a:cubicBezTo>
                    <a:pt x="111" y="244"/>
                    <a:pt x="72" y="154"/>
                    <a:pt x="68" y="128"/>
                  </a:cubicBezTo>
                  <a:cubicBezTo>
                    <a:pt x="64" y="102"/>
                    <a:pt x="60" y="0"/>
                    <a:pt x="30" y="16"/>
                  </a:cubicBezTo>
                  <a:cubicBezTo>
                    <a:pt x="0" y="32"/>
                    <a:pt x="2" y="132"/>
                    <a:pt x="24" y="184"/>
                  </a:cubicBezTo>
                  <a:cubicBezTo>
                    <a:pt x="46" y="236"/>
                    <a:pt x="51" y="230"/>
                    <a:pt x="51" y="230"/>
                  </a:cubicBezTo>
                  <a:lnTo>
                    <a:pt x="111" y="244"/>
                  </a:ln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C70C85C2-D4E1-A6E8-906B-241179A2F955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1604963"/>
              <a:ext cx="207963" cy="692150"/>
            </a:xfrm>
            <a:custGeom>
              <a:avLst/>
              <a:gdLst>
                <a:gd name="T0" fmla="*/ 160 w 160"/>
                <a:gd name="T1" fmla="*/ 0 h 530"/>
                <a:gd name="T2" fmla="*/ 84 w 160"/>
                <a:gd name="T3" fmla="*/ 100 h 530"/>
                <a:gd name="T4" fmla="*/ 88 w 160"/>
                <a:gd name="T5" fmla="*/ 384 h 530"/>
                <a:gd name="T6" fmla="*/ 36 w 160"/>
                <a:gd name="T7" fmla="*/ 530 h 530"/>
                <a:gd name="T8" fmla="*/ 76 w 160"/>
                <a:gd name="T9" fmla="*/ 336 h 530"/>
                <a:gd name="T10" fmla="*/ 72 w 160"/>
                <a:gd name="T11" fmla="*/ 174 h 530"/>
                <a:gd name="T12" fmla="*/ 160 w 160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530">
                  <a:moveTo>
                    <a:pt x="160" y="0"/>
                  </a:moveTo>
                  <a:cubicBezTo>
                    <a:pt x="160" y="0"/>
                    <a:pt x="82" y="50"/>
                    <a:pt x="84" y="100"/>
                  </a:cubicBezTo>
                  <a:cubicBezTo>
                    <a:pt x="86" y="150"/>
                    <a:pt x="136" y="300"/>
                    <a:pt x="88" y="384"/>
                  </a:cubicBezTo>
                  <a:cubicBezTo>
                    <a:pt x="40" y="468"/>
                    <a:pt x="22" y="518"/>
                    <a:pt x="36" y="530"/>
                  </a:cubicBezTo>
                  <a:cubicBezTo>
                    <a:pt x="36" y="530"/>
                    <a:pt x="0" y="494"/>
                    <a:pt x="76" y="336"/>
                  </a:cubicBezTo>
                  <a:cubicBezTo>
                    <a:pt x="76" y="336"/>
                    <a:pt x="92" y="240"/>
                    <a:pt x="72" y="174"/>
                  </a:cubicBezTo>
                  <a:cubicBezTo>
                    <a:pt x="72" y="174"/>
                    <a:pt x="12" y="64"/>
                    <a:pt x="160" y="0"/>
                  </a:cubicBezTo>
                  <a:close/>
                </a:path>
              </a:pathLst>
            </a:custGeom>
            <a:solidFill>
              <a:srgbClr val="4C392A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DBC22103-8049-8C6C-7C59-264A0B2F736E}"/>
                </a:ext>
              </a:extLst>
            </p:cNvPr>
            <p:cNvSpPr>
              <a:spLocks/>
            </p:cNvSpPr>
            <p:nvPr/>
          </p:nvSpPr>
          <p:spPr bwMode="gray">
            <a:xfrm>
              <a:off x="2184400" y="1393825"/>
              <a:ext cx="346075" cy="585788"/>
            </a:xfrm>
            <a:custGeom>
              <a:avLst/>
              <a:gdLst>
                <a:gd name="T0" fmla="*/ 52 w 264"/>
                <a:gd name="T1" fmla="*/ 0 h 448"/>
                <a:gd name="T2" fmla="*/ 134 w 264"/>
                <a:gd name="T3" fmla="*/ 240 h 448"/>
                <a:gd name="T4" fmla="*/ 236 w 264"/>
                <a:gd name="T5" fmla="*/ 368 h 448"/>
                <a:gd name="T6" fmla="*/ 234 w 264"/>
                <a:gd name="T7" fmla="*/ 376 h 448"/>
                <a:gd name="T8" fmla="*/ 182 w 264"/>
                <a:gd name="T9" fmla="*/ 250 h 448"/>
                <a:gd name="T10" fmla="*/ 52 w 264"/>
                <a:gd name="T1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448">
                  <a:moveTo>
                    <a:pt x="52" y="0"/>
                  </a:moveTo>
                  <a:cubicBezTo>
                    <a:pt x="52" y="0"/>
                    <a:pt x="0" y="174"/>
                    <a:pt x="134" y="240"/>
                  </a:cubicBezTo>
                  <a:cubicBezTo>
                    <a:pt x="134" y="240"/>
                    <a:pt x="224" y="288"/>
                    <a:pt x="236" y="368"/>
                  </a:cubicBezTo>
                  <a:cubicBezTo>
                    <a:pt x="248" y="448"/>
                    <a:pt x="234" y="376"/>
                    <a:pt x="234" y="376"/>
                  </a:cubicBezTo>
                  <a:cubicBezTo>
                    <a:pt x="234" y="376"/>
                    <a:pt x="264" y="338"/>
                    <a:pt x="182" y="250"/>
                  </a:cubicBezTo>
                  <a:cubicBezTo>
                    <a:pt x="100" y="162"/>
                    <a:pt x="58" y="198"/>
                    <a:pt x="52" y="0"/>
                  </a:cubicBezTo>
                  <a:close/>
                </a:path>
              </a:pathLst>
            </a:custGeom>
            <a:solidFill>
              <a:srgbClr val="4C392A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D68791CF-4503-6C6C-07C2-0432E6A52F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4500" y="1135063"/>
              <a:ext cx="222250" cy="330200"/>
            </a:xfrm>
            <a:custGeom>
              <a:avLst/>
              <a:gdLst>
                <a:gd name="T0" fmla="*/ 16 w 170"/>
                <a:gd name="T1" fmla="*/ 252 h 252"/>
                <a:gd name="T2" fmla="*/ 32 w 170"/>
                <a:gd name="T3" fmla="*/ 130 h 252"/>
                <a:gd name="T4" fmla="*/ 118 w 170"/>
                <a:gd name="T5" fmla="*/ 54 h 252"/>
                <a:gd name="T6" fmla="*/ 60 w 170"/>
                <a:gd name="T7" fmla="*/ 136 h 252"/>
                <a:gd name="T8" fmla="*/ 16 w 170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52">
                  <a:moveTo>
                    <a:pt x="16" y="252"/>
                  </a:moveTo>
                  <a:cubicBezTo>
                    <a:pt x="16" y="252"/>
                    <a:pt x="0" y="158"/>
                    <a:pt x="32" y="130"/>
                  </a:cubicBezTo>
                  <a:cubicBezTo>
                    <a:pt x="64" y="102"/>
                    <a:pt x="66" y="108"/>
                    <a:pt x="118" y="54"/>
                  </a:cubicBezTo>
                  <a:cubicBezTo>
                    <a:pt x="170" y="0"/>
                    <a:pt x="86" y="98"/>
                    <a:pt x="60" y="136"/>
                  </a:cubicBezTo>
                  <a:cubicBezTo>
                    <a:pt x="34" y="174"/>
                    <a:pt x="26" y="188"/>
                    <a:pt x="16" y="252"/>
                  </a:cubicBezTo>
                  <a:close/>
                </a:path>
              </a:pathLst>
            </a:custGeom>
            <a:solidFill>
              <a:srgbClr val="4C392A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FC3F3660-FE4D-2B98-D888-6861A76AD75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104" y="3200400"/>
              <a:ext cx="95549" cy="241835"/>
            </a:xfrm>
            <a:custGeom>
              <a:avLst/>
              <a:gdLst>
                <a:gd name="T0" fmla="*/ 0 w 84"/>
                <a:gd name="T1" fmla="*/ 0 h 187"/>
                <a:gd name="T2" fmla="*/ 34 w 84"/>
                <a:gd name="T3" fmla="*/ 108 h 187"/>
                <a:gd name="T4" fmla="*/ 70 w 84"/>
                <a:gd name="T5" fmla="*/ 116 h 187"/>
                <a:gd name="T6" fmla="*/ 74 w 84"/>
                <a:gd name="T7" fmla="*/ 160 h 187"/>
                <a:gd name="T8" fmla="*/ 46 w 84"/>
                <a:gd name="T9" fmla="*/ 180 h 187"/>
                <a:gd name="T10" fmla="*/ 26 w 84"/>
                <a:gd name="T11" fmla="*/ 161 h 187"/>
                <a:gd name="T12" fmla="*/ 0 w 84"/>
                <a:gd name="T13" fmla="*/ 0 h 187"/>
                <a:gd name="connsiteX0" fmla="*/ 0 w 7716"/>
                <a:gd name="connsiteY0" fmla="*/ 0 h 9892"/>
                <a:gd name="connsiteX1" fmla="*/ 2526 w 7716"/>
                <a:gd name="connsiteY1" fmla="*/ 5775 h 9892"/>
                <a:gd name="connsiteX2" fmla="*/ 6811 w 7716"/>
                <a:gd name="connsiteY2" fmla="*/ 6203 h 9892"/>
                <a:gd name="connsiteX3" fmla="*/ 7288 w 7716"/>
                <a:gd name="connsiteY3" fmla="*/ 8556 h 9892"/>
                <a:gd name="connsiteX4" fmla="*/ 3954 w 7716"/>
                <a:gd name="connsiteY4" fmla="*/ 9626 h 9892"/>
                <a:gd name="connsiteX5" fmla="*/ 1573 w 7716"/>
                <a:gd name="connsiteY5" fmla="*/ 8610 h 9892"/>
                <a:gd name="connsiteX6" fmla="*/ 0 w 7716"/>
                <a:gd name="connsiteY6" fmla="*/ 0 h 9892"/>
                <a:gd name="connsiteX0" fmla="*/ 593 w 10593"/>
                <a:gd name="connsiteY0" fmla="*/ 0 h 10000"/>
                <a:gd name="connsiteX1" fmla="*/ 3867 w 10593"/>
                <a:gd name="connsiteY1" fmla="*/ 5838 h 10000"/>
                <a:gd name="connsiteX2" fmla="*/ 9420 w 10593"/>
                <a:gd name="connsiteY2" fmla="*/ 6271 h 10000"/>
                <a:gd name="connsiteX3" fmla="*/ 10038 w 10593"/>
                <a:gd name="connsiteY3" fmla="*/ 8649 h 10000"/>
                <a:gd name="connsiteX4" fmla="*/ 5717 w 10593"/>
                <a:gd name="connsiteY4" fmla="*/ 9731 h 10000"/>
                <a:gd name="connsiteX5" fmla="*/ 2632 w 10593"/>
                <a:gd name="connsiteY5" fmla="*/ 8704 h 10000"/>
                <a:gd name="connsiteX6" fmla="*/ 593 w 10593"/>
                <a:gd name="connsiteY6" fmla="*/ 0 h 10000"/>
                <a:gd name="connsiteX0" fmla="*/ 1305 w 11305"/>
                <a:gd name="connsiteY0" fmla="*/ 0 h 10000"/>
                <a:gd name="connsiteX1" fmla="*/ 4579 w 11305"/>
                <a:gd name="connsiteY1" fmla="*/ 5838 h 10000"/>
                <a:gd name="connsiteX2" fmla="*/ 10132 w 11305"/>
                <a:gd name="connsiteY2" fmla="*/ 6271 h 10000"/>
                <a:gd name="connsiteX3" fmla="*/ 10750 w 11305"/>
                <a:gd name="connsiteY3" fmla="*/ 8649 h 10000"/>
                <a:gd name="connsiteX4" fmla="*/ 6429 w 11305"/>
                <a:gd name="connsiteY4" fmla="*/ 9731 h 10000"/>
                <a:gd name="connsiteX5" fmla="*/ 3344 w 11305"/>
                <a:gd name="connsiteY5" fmla="*/ 8704 h 10000"/>
                <a:gd name="connsiteX6" fmla="*/ 1305 w 11305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5" h="10000">
                  <a:moveTo>
                    <a:pt x="1305" y="0"/>
                  </a:moveTo>
                  <a:cubicBezTo>
                    <a:pt x="1305" y="0"/>
                    <a:pt x="3108" y="4793"/>
                    <a:pt x="4579" y="5838"/>
                  </a:cubicBezTo>
                  <a:cubicBezTo>
                    <a:pt x="6050" y="6883"/>
                    <a:pt x="8898" y="7569"/>
                    <a:pt x="10132" y="6271"/>
                  </a:cubicBezTo>
                  <a:cubicBezTo>
                    <a:pt x="10132" y="6271"/>
                    <a:pt x="12293" y="8109"/>
                    <a:pt x="10750" y="8649"/>
                  </a:cubicBezTo>
                  <a:cubicBezTo>
                    <a:pt x="9207" y="9190"/>
                    <a:pt x="7355" y="9352"/>
                    <a:pt x="6429" y="9731"/>
                  </a:cubicBezTo>
                  <a:cubicBezTo>
                    <a:pt x="5504" y="10109"/>
                    <a:pt x="4198" y="10326"/>
                    <a:pt x="3344" y="8704"/>
                  </a:cubicBezTo>
                  <a:cubicBezTo>
                    <a:pt x="2490" y="7082"/>
                    <a:pt x="-2250" y="8760"/>
                    <a:pt x="1305" y="0"/>
                  </a:cubicBez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49BD0AD2-36F1-4743-34D7-DF73DEE6A98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7200" y="4524375"/>
              <a:ext cx="538163" cy="184150"/>
            </a:xfrm>
            <a:custGeom>
              <a:avLst/>
              <a:gdLst>
                <a:gd name="T0" fmla="*/ 0 w 412"/>
                <a:gd name="T1" fmla="*/ 76 h 140"/>
                <a:gd name="T2" fmla="*/ 80 w 412"/>
                <a:gd name="T3" fmla="*/ 14 h 140"/>
                <a:gd name="T4" fmla="*/ 182 w 412"/>
                <a:gd name="T5" fmla="*/ 24 h 140"/>
                <a:gd name="T6" fmla="*/ 340 w 412"/>
                <a:gd name="T7" fmla="*/ 40 h 140"/>
                <a:gd name="T8" fmla="*/ 412 w 412"/>
                <a:gd name="T9" fmla="*/ 140 h 140"/>
                <a:gd name="T10" fmla="*/ 112 w 412"/>
                <a:gd name="T11" fmla="*/ 62 h 140"/>
                <a:gd name="T12" fmla="*/ 29 w 412"/>
                <a:gd name="T13" fmla="*/ 89 h 140"/>
                <a:gd name="T14" fmla="*/ 0 w 412"/>
                <a:gd name="T15" fmla="*/ 7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2" h="140">
                  <a:moveTo>
                    <a:pt x="0" y="76"/>
                  </a:moveTo>
                  <a:cubicBezTo>
                    <a:pt x="0" y="76"/>
                    <a:pt x="52" y="28"/>
                    <a:pt x="80" y="14"/>
                  </a:cubicBezTo>
                  <a:cubicBezTo>
                    <a:pt x="108" y="0"/>
                    <a:pt x="134" y="14"/>
                    <a:pt x="182" y="24"/>
                  </a:cubicBezTo>
                  <a:cubicBezTo>
                    <a:pt x="230" y="34"/>
                    <a:pt x="312" y="24"/>
                    <a:pt x="340" y="40"/>
                  </a:cubicBezTo>
                  <a:cubicBezTo>
                    <a:pt x="368" y="56"/>
                    <a:pt x="402" y="84"/>
                    <a:pt x="412" y="140"/>
                  </a:cubicBezTo>
                  <a:cubicBezTo>
                    <a:pt x="412" y="140"/>
                    <a:pt x="372" y="40"/>
                    <a:pt x="112" y="62"/>
                  </a:cubicBezTo>
                  <a:cubicBezTo>
                    <a:pt x="112" y="62"/>
                    <a:pt x="81" y="49"/>
                    <a:pt x="29" y="89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D0E8840F-6F87-DE79-63ED-610B54B24A4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0450" y="4672013"/>
              <a:ext cx="319088" cy="111125"/>
            </a:xfrm>
            <a:custGeom>
              <a:avLst/>
              <a:gdLst>
                <a:gd name="T0" fmla="*/ 230 w 244"/>
                <a:gd name="T1" fmla="*/ 0 h 86"/>
                <a:gd name="T2" fmla="*/ 170 w 244"/>
                <a:gd name="T3" fmla="*/ 36 h 86"/>
                <a:gd name="T4" fmla="*/ 34 w 244"/>
                <a:gd name="T5" fmla="*/ 50 h 86"/>
                <a:gd name="T6" fmla="*/ 0 w 244"/>
                <a:gd name="T7" fmla="*/ 64 h 86"/>
                <a:gd name="T8" fmla="*/ 224 w 244"/>
                <a:gd name="T9" fmla="*/ 62 h 86"/>
                <a:gd name="T10" fmla="*/ 244 w 244"/>
                <a:gd name="T11" fmla="*/ 10 h 86"/>
                <a:gd name="T12" fmla="*/ 230 w 244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86">
                  <a:moveTo>
                    <a:pt x="230" y="0"/>
                  </a:moveTo>
                  <a:cubicBezTo>
                    <a:pt x="230" y="0"/>
                    <a:pt x="206" y="26"/>
                    <a:pt x="170" y="36"/>
                  </a:cubicBezTo>
                  <a:cubicBezTo>
                    <a:pt x="134" y="46"/>
                    <a:pt x="58" y="38"/>
                    <a:pt x="34" y="50"/>
                  </a:cubicBezTo>
                  <a:cubicBezTo>
                    <a:pt x="10" y="62"/>
                    <a:pt x="0" y="64"/>
                    <a:pt x="0" y="64"/>
                  </a:cubicBezTo>
                  <a:cubicBezTo>
                    <a:pt x="0" y="64"/>
                    <a:pt x="162" y="86"/>
                    <a:pt x="224" y="62"/>
                  </a:cubicBezTo>
                  <a:cubicBezTo>
                    <a:pt x="224" y="62"/>
                    <a:pt x="243" y="29"/>
                    <a:pt x="244" y="10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D68FBF7B-FD61-D72E-46F7-63E080560524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6200" y="3736975"/>
              <a:ext cx="258763" cy="785813"/>
            </a:xfrm>
            <a:custGeom>
              <a:avLst/>
              <a:gdLst>
                <a:gd name="T0" fmla="*/ 0 w 198"/>
                <a:gd name="T1" fmla="*/ 590 h 602"/>
                <a:gd name="T2" fmla="*/ 198 w 198"/>
                <a:gd name="T3" fmla="*/ 0 h 602"/>
                <a:gd name="T4" fmla="*/ 12 w 198"/>
                <a:gd name="T5" fmla="*/ 602 h 602"/>
                <a:gd name="T6" fmla="*/ 0 w 198"/>
                <a:gd name="T7" fmla="*/ 59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602">
                  <a:moveTo>
                    <a:pt x="0" y="590"/>
                  </a:moveTo>
                  <a:cubicBezTo>
                    <a:pt x="0" y="590"/>
                    <a:pt x="188" y="42"/>
                    <a:pt x="198" y="0"/>
                  </a:cubicBezTo>
                  <a:cubicBezTo>
                    <a:pt x="198" y="0"/>
                    <a:pt x="21" y="593"/>
                    <a:pt x="12" y="602"/>
                  </a:cubicBezTo>
                  <a:cubicBezTo>
                    <a:pt x="12" y="602"/>
                    <a:pt x="4" y="600"/>
                    <a:pt x="0" y="590"/>
                  </a:cubicBez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09CD5BC6-73B7-D0BD-4D13-5E67E80876F8}"/>
                </a:ext>
              </a:extLst>
            </p:cNvPr>
            <p:cNvSpPr>
              <a:spLocks/>
            </p:cNvSpPr>
            <p:nvPr/>
          </p:nvSpPr>
          <p:spPr bwMode="gray">
            <a:xfrm>
              <a:off x="2154238" y="3700463"/>
              <a:ext cx="692150" cy="471488"/>
            </a:xfrm>
            <a:custGeom>
              <a:avLst/>
              <a:gdLst>
                <a:gd name="T0" fmla="*/ 0 w 530"/>
                <a:gd name="T1" fmla="*/ 0 h 362"/>
                <a:gd name="T2" fmla="*/ 88 w 530"/>
                <a:gd name="T3" fmla="*/ 104 h 362"/>
                <a:gd name="T4" fmla="*/ 332 w 530"/>
                <a:gd name="T5" fmla="*/ 274 h 362"/>
                <a:gd name="T6" fmla="*/ 526 w 530"/>
                <a:gd name="T7" fmla="*/ 314 h 362"/>
                <a:gd name="T8" fmla="*/ 515 w 530"/>
                <a:gd name="T9" fmla="*/ 362 h 362"/>
                <a:gd name="T10" fmla="*/ 406 w 530"/>
                <a:gd name="T11" fmla="*/ 356 h 362"/>
                <a:gd name="T12" fmla="*/ 0 w 530"/>
                <a:gd name="T13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362">
                  <a:moveTo>
                    <a:pt x="0" y="0"/>
                  </a:moveTo>
                  <a:cubicBezTo>
                    <a:pt x="0" y="0"/>
                    <a:pt x="54" y="62"/>
                    <a:pt x="88" y="104"/>
                  </a:cubicBezTo>
                  <a:cubicBezTo>
                    <a:pt x="122" y="146"/>
                    <a:pt x="250" y="244"/>
                    <a:pt x="332" y="274"/>
                  </a:cubicBezTo>
                  <a:cubicBezTo>
                    <a:pt x="414" y="304"/>
                    <a:pt x="530" y="300"/>
                    <a:pt x="526" y="314"/>
                  </a:cubicBezTo>
                  <a:cubicBezTo>
                    <a:pt x="522" y="328"/>
                    <a:pt x="515" y="362"/>
                    <a:pt x="515" y="362"/>
                  </a:cubicBezTo>
                  <a:cubicBezTo>
                    <a:pt x="515" y="362"/>
                    <a:pt x="442" y="354"/>
                    <a:pt x="406" y="356"/>
                  </a:cubicBezTo>
                  <a:cubicBezTo>
                    <a:pt x="406" y="356"/>
                    <a:pt x="46" y="176"/>
                    <a:pt x="0" y="0"/>
                  </a:cubicBez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7CF8013D-8032-C130-81C0-218C3503D64E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0225" y="2849563"/>
              <a:ext cx="1423988" cy="328613"/>
            </a:xfrm>
            <a:custGeom>
              <a:avLst/>
              <a:gdLst>
                <a:gd name="T0" fmla="*/ 0 w 1090"/>
                <a:gd name="T1" fmla="*/ 221 h 251"/>
                <a:gd name="T2" fmla="*/ 66 w 1090"/>
                <a:gd name="T3" fmla="*/ 49 h 251"/>
                <a:gd name="T4" fmla="*/ 1090 w 1090"/>
                <a:gd name="T5" fmla="*/ 219 h 251"/>
                <a:gd name="T6" fmla="*/ 1070 w 1090"/>
                <a:gd name="T7" fmla="*/ 197 h 251"/>
                <a:gd name="T8" fmla="*/ 74 w 1090"/>
                <a:gd name="T9" fmla="*/ 41 h 251"/>
                <a:gd name="T10" fmla="*/ 0 w 1090"/>
                <a:gd name="T11" fmla="*/ 22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0" h="251">
                  <a:moveTo>
                    <a:pt x="0" y="221"/>
                  </a:moveTo>
                  <a:cubicBezTo>
                    <a:pt x="0" y="221"/>
                    <a:pt x="66" y="51"/>
                    <a:pt x="66" y="49"/>
                  </a:cubicBezTo>
                  <a:cubicBezTo>
                    <a:pt x="66" y="47"/>
                    <a:pt x="848" y="251"/>
                    <a:pt x="1090" y="219"/>
                  </a:cubicBezTo>
                  <a:cubicBezTo>
                    <a:pt x="1070" y="197"/>
                    <a:pt x="1070" y="197"/>
                    <a:pt x="1070" y="197"/>
                  </a:cubicBezTo>
                  <a:cubicBezTo>
                    <a:pt x="1070" y="197"/>
                    <a:pt x="730" y="209"/>
                    <a:pt x="74" y="41"/>
                  </a:cubicBezTo>
                  <a:cubicBezTo>
                    <a:pt x="74" y="41"/>
                    <a:pt x="68" y="0"/>
                    <a:pt x="0" y="221"/>
                  </a:cubicBezTo>
                  <a:close/>
                </a:path>
              </a:pathLst>
            </a:custGeom>
            <a:solidFill>
              <a:srgbClr val="3498DB">
                <a:lumMod val="75000"/>
              </a:srgb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7608E70B-1F94-D193-B52A-5C5DCA3684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8263" y="4579938"/>
              <a:ext cx="198438" cy="117475"/>
            </a:xfrm>
            <a:custGeom>
              <a:avLst/>
              <a:gdLst>
                <a:gd name="T0" fmla="*/ 8 w 152"/>
                <a:gd name="T1" fmla="*/ 0 h 90"/>
                <a:gd name="T2" fmla="*/ 56 w 152"/>
                <a:gd name="T3" fmla="*/ 26 h 90"/>
                <a:gd name="T4" fmla="*/ 106 w 152"/>
                <a:gd name="T5" fmla="*/ 66 h 90"/>
                <a:gd name="T6" fmla="*/ 70 w 152"/>
                <a:gd name="T7" fmla="*/ 24 h 90"/>
                <a:gd name="T8" fmla="*/ 146 w 152"/>
                <a:gd name="T9" fmla="*/ 80 h 90"/>
                <a:gd name="T10" fmla="*/ 32 w 152"/>
                <a:gd name="T11" fmla="*/ 66 h 90"/>
                <a:gd name="T12" fmla="*/ 8 w 152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0">
                  <a:moveTo>
                    <a:pt x="8" y="0"/>
                  </a:moveTo>
                  <a:cubicBezTo>
                    <a:pt x="8" y="0"/>
                    <a:pt x="38" y="2"/>
                    <a:pt x="56" y="26"/>
                  </a:cubicBezTo>
                  <a:cubicBezTo>
                    <a:pt x="74" y="50"/>
                    <a:pt x="100" y="66"/>
                    <a:pt x="106" y="66"/>
                  </a:cubicBezTo>
                  <a:cubicBezTo>
                    <a:pt x="112" y="66"/>
                    <a:pt x="70" y="42"/>
                    <a:pt x="70" y="24"/>
                  </a:cubicBezTo>
                  <a:cubicBezTo>
                    <a:pt x="70" y="6"/>
                    <a:pt x="140" y="70"/>
                    <a:pt x="146" y="80"/>
                  </a:cubicBezTo>
                  <a:cubicBezTo>
                    <a:pt x="152" y="90"/>
                    <a:pt x="46" y="74"/>
                    <a:pt x="32" y="66"/>
                  </a:cubicBezTo>
                  <a:cubicBezTo>
                    <a:pt x="32" y="66"/>
                    <a:pt x="0" y="6"/>
                    <a:pt x="8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6F0CF7B3-9E66-2B26-AD2A-A2C0353B83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62213" y="2616200"/>
              <a:ext cx="195263" cy="203200"/>
            </a:xfrm>
            <a:custGeom>
              <a:avLst/>
              <a:gdLst>
                <a:gd name="T0" fmla="*/ 68 w 150"/>
                <a:gd name="T1" fmla="*/ 32 h 156"/>
                <a:gd name="T2" fmla="*/ 110 w 150"/>
                <a:gd name="T3" fmla="*/ 122 h 156"/>
                <a:gd name="T4" fmla="*/ 68 w 150"/>
                <a:gd name="T5" fmla="*/ 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156">
                  <a:moveTo>
                    <a:pt x="68" y="32"/>
                  </a:moveTo>
                  <a:cubicBezTo>
                    <a:pt x="68" y="32"/>
                    <a:pt x="70" y="88"/>
                    <a:pt x="110" y="122"/>
                  </a:cubicBezTo>
                  <a:cubicBezTo>
                    <a:pt x="150" y="156"/>
                    <a:pt x="0" y="0"/>
                    <a:pt x="68" y="32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E430D365-6F2A-3265-429B-34700E5D6DC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1800" y="5102225"/>
              <a:ext cx="227013" cy="101600"/>
            </a:xfrm>
            <a:custGeom>
              <a:avLst/>
              <a:gdLst>
                <a:gd name="T0" fmla="*/ 0 w 174"/>
                <a:gd name="T1" fmla="*/ 78 h 78"/>
                <a:gd name="T2" fmla="*/ 58 w 174"/>
                <a:gd name="T3" fmla="*/ 40 h 78"/>
                <a:gd name="T4" fmla="*/ 138 w 174"/>
                <a:gd name="T5" fmla="*/ 2 h 78"/>
                <a:gd name="T6" fmla="*/ 102 w 174"/>
                <a:gd name="T7" fmla="*/ 50 h 78"/>
                <a:gd name="T8" fmla="*/ 0 w 174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78">
                  <a:moveTo>
                    <a:pt x="0" y="78"/>
                  </a:moveTo>
                  <a:cubicBezTo>
                    <a:pt x="0" y="78"/>
                    <a:pt x="32" y="54"/>
                    <a:pt x="58" y="40"/>
                  </a:cubicBezTo>
                  <a:cubicBezTo>
                    <a:pt x="84" y="26"/>
                    <a:pt x="102" y="4"/>
                    <a:pt x="138" y="2"/>
                  </a:cubicBezTo>
                  <a:cubicBezTo>
                    <a:pt x="174" y="0"/>
                    <a:pt x="122" y="36"/>
                    <a:pt x="102" y="50"/>
                  </a:cubicBezTo>
                  <a:cubicBezTo>
                    <a:pt x="82" y="64"/>
                    <a:pt x="54" y="70"/>
                    <a:pt x="0" y="78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8D3D7AB0-771B-20DD-C90D-AD97E7C480E1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2588" y="4620418"/>
              <a:ext cx="53975" cy="68263"/>
            </a:xfrm>
            <a:custGeom>
              <a:avLst/>
              <a:gdLst>
                <a:gd name="T0" fmla="*/ 0 w 42"/>
                <a:gd name="T1" fmla="*/ 0 h 52"/>
                <a:gd name="T2" fmla="*/ 28 w 42"/>
                <a:gd name="T3" fmla="*/ 52 h 52"/>
                <a:gd name="T4" fmla="*/ 24 w 42"/>
                <a:gd name="T5" fmla="*/ 0 h 52"/>
                <a:gd name="T6" fmla="*/ 0 w 42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2">
                  <a:moveTo>
                    <a:pt x="0" y="0"/>
                  </a:moveTo>
                  <a:cubicBezTo>
                    <a:pt x="0" y="0"/>
                    <a:pt x="14" y="52"/>
                    <a:pt x="28" y="52"/>
                  </a:cubicBezTo>
                  <a:cubicBezTo>
                    <a:pt x="42" y="52"/>
                    <a:pt x="24" y="0"/>
                    <a:pt x="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8D0A363B-1A85-78B0-1916-94B2BAB04080}"/>
                </a:ext>
              </a:extLst>
            </p:cNvPr>
            <p:cNvSpPr>
              <a:spLocks/>
            </p:cNvSpPr>
            <p:nvPr/>
          </p:nvSpPr>
          <p:spPr bwMode="gray">
            <a:xfrm>
              <a:off x="909638" y="4313238"/>
              <a:ext cx="290513" cy="84138"/>
            </a:xfrm>
            <a:custGeom>
              <a:avLst/>
              <a:gdLst>
                <a:gd name="T0" fmla="*/ 14 w 222"/>
                <a:gd name="T1" fmla="*/ 64 h 64"/>
                <a:gd name="T2" fmla="*/ 82 w 222"/>
                <a:gd name="T3" fmla="*/ 24 h 64"/>
                <a:gd name="T4" fmla="*/ 172 w 222"/>
                <a:gd name="T5" fmla="*/ 32 h 64"/>
                <a:gd name="T6" fmla="*/ 112 w 222"/>
                <a:gd name="T7" fmla="*/ 4 h 64"/>
                <a:gd name="T8" fmla="*/ 16 w 222"/>
                <a:gd name="T9" fmla="*/ 20 h 64"/>
                <a:gd name="T10" fmla="*/ 14 w 222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64">
                  <a:moveTo>
                    <a:pt x="14" y="64"/>
                  </a:moveTo>
                  <a:cubicBezTo>
                    <a:pt x="14" y="64"/>
                    <a:pt x="46" y="16"/>
                    <a:pt x="82" y="24"/>
                  </a:cubicBezTo>
                  <a:cubicBezTo>
                    <a:pt x="118" y="32"/>
                    <a:pt x="122" y="22"/>
                    <a:pt x="172" y="32"/>
                  </a:cubicBezTo>
                  <a:cubicBezTo>
                    <a:pt x="222" y="42"/>
                    <a:pt x="158" y="0"/>
                    <a:pt x="112" y="4"/>
                  </a:cubicBezTo>
                  <a:cubicBezTo>
                    <a:pt x="66" y="8"/>
                    <a:pt x="18" y="6"/>
                    <a:pt x="16" y="20"/>
                  </a:cubicBezTo>
                  <a:cubicBezTo>
                    <a:pt x="14" y="34"/>
                    <a:pt x="0" y="58"/>
                    <a:pt x="14" y="64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6C6A5C3E-5B59-531F-5652-AF50A493A8DA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5288" y="4879975"/>
              <a:ext cx="317500" cy="233363"/>
            </a:xfrm>
            <a:custGeom>
              <a:avLst/>
              <a:gdLst>
                <a:gd name="T0" fmla="*/ 192 w 244"/>
                <a:gd name="T1" fmla="*/ 0 h 178"/>
                <a:gd name="T2" fmla="*/ 194 w 244"/>
                <a:gd name="T3" fmla="*/ 74 h 178"/>
                <a:gd name="T4" fmla="*/ 180 w 244"/>
                <a:gd name="T5" fmla="*/ 138 h 178"/>
                <a:gd name="T6" fmla="*/ 0 w 244"/>
                <a:gd name="T7" fmla="*/ 158 h 178"/>
                <a:gd name="T8" fmla="*/ 244 w 244"/>
                <a:gd name="T9" fmla="*/ 154 h 178"/>
                <a:gd name="T10" fmla="*/ 192 w 244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78">
                  <a:moveTo>
                    <a:pt x="192" y="0"/>
                  </a:moveTo>
                  <a:cubicBezTo>
                    <a:pt x="192" y="0"/>
                    <a:pt x="190" y="46"/>
                    <a:pt x="194" y="74"/>
                  </a:cubicBezTo>
                  <a:cubicBezTo>
                    <a:pt x="198" y="102"/>
                    <a:pt x="196" y="132"/>
                    <a:pt x="180" y="138"/>
                  </a:cubicBezTo>
                  <a:cubicBezTo>
                    <a:pt x="164" y="144"/>
                    <a:pt x="0" y="152"/>
                    <a:pt x="0" y="158"/>
                  </a:cubicBezTo>
                  <a:cubicBezTo>
                    <a:pt x="0" y="164"/>
                    <a:pt x="110" y="178"/>
                    <a:pt x="244" y="154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4B94911A-8F66-80BC-9646-65587A000B9B}"/>
                </a:ext>
              </a:extLst>
            </p:cNvPr>
            <p:cNvSpPr>
              <a:spLocks/>
            </p:cNvSpPr>
            <p:nvPr/>
          </p:nvSpPr>
          <p:spPr bwMode="gray">
            <a:xfrm>
              <a:off x="3044825" y="3384550"/>
              <a:ext cx="153988" cy="401638"/>
            </a:xfrm>
            <a:custGeom>
              <a:avLst/>
              <a:gdLst>
                <a:gd name="T0" fmla="*/ 102 w 118"/>
                <a:gd name="T1" fmla="*/ 0 h 308"/>
                <a:gd name="T2" fmla="*/ 84 w 118"/>
                <a:gd name="T3" fmla="*/ 80 h 308"/>
                <a:gd name="T4" fmla="*/ 4 w 118"/>
                <a:gd name="T5" fmla="*/ 240 h 308"/>
                <a:gd name="T6" fmla="*/ 40 w 118"/>
                <a:gd name="T7" fmla="*/ 182 h 308"/>
                <a:gd name="T8" fmla="*/ 80 w 118"/>
                <a:gd name="T9" fmla="*/ 146 h 308"/>
                <a:gd name="T10" fmla="*/ 60 w 118"/>
                <a:gd name="T11" fmla="*/ 214 h 308"/>
                <a:gd name="T12" fmla="*/ 84 w 118"/>
                <a:gd name="T13" fmla="*/ 224 h 308"/>
                <a:gd name="T14" fmla="*/ 52 w 118"/>
                <a:gd name="T15" fmla="*/ 276 h 308"/>
                <a:gd name="T16" fmla="*/ 110 w 118"/>
                <a:gd name="T17" fmla="*/ 246 h 308"/>
                <a:gd name="T18" fmla="*/ 102 w 118"/>
                <a:gd name="T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08">
                  <a:moveTo>
                    <a:pt x="102" y="0"/>
                  </a:moveTo>
                  <a:cubicBezTo>
                    <a:pt x="102" y="0"/>
                    <a:pt x="92" y="52"/>
                    <a:pt x="84" y="80"/>
                  </a:cubicBezTo>
                  <a:cubicBezTo>
                    <a:pt x="76" y="108"/>
                    <a:pt x="8" y="204"/>
                    <a:pt x="4" y="240"/>
                  </a:cubicBezTo>
                  <a:cubicBezTo>
                    <a:pt x="0" y="276"/>
                    <a:pt x="24" y="200"/>
                    <a:pt x="40" y="182"/>
                  </a:cubicBezTo>
                  <a:cubicBezTo>
                    <a:pt x="56" y="164"/>
                    <a:pt x="74" y="136"/>
                    <a:pt x="80" y="146"/>
                  </a:cubicBezTo>
                  <a:cubicBezTo>
                    <a:pt x="86" y="156"/>
                    <a:pt x="78" y="198"/>
                    <a:pt x="60" y="214"/>
                  </a:cubicBezTo>
                  <a:cubicBezTo>
                    <a:pt x="42" y="230"/>
                    <a:pt x="60" y="232"/>
                    <a:pt x="84" y="224"/>
                  </a:cubicBezTo>
                  <a:cubicBezTo>
                    <a:pt x="108" y="216"/>
                    <a:pt x="82" y="244"/>
                    <a:pt x="52" y="276"/>
                  </a:cubicBezTo>
                  <a:cubicBezTo>
                    <a:pt x="22" y="308"/>
                    <a:pt x="106" y="276"/>
                    <a:pt x="110" y="246"/>
                  </a:cubicBezTo>
                  <a:cubicBezTo>
                    <a:pt x="110" y="246"/>
                    <a:pt x="118" y="190"/>
                    <a:pt x="102" y="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8904EA84-7432-7C4D-109B-65B9549B1E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270000" y="5062538"/>
              <a:ext cx="141288" cy="420688"/>
            </a:xfrm>
            <a:custGeom>
              <a:avLst/>
              <a:gdLst>
                <a:gd name="T0" fmla="*/ 16 w 108"/>
                <a:gd name="T1" fmla="*/ 320 h 322"/>
                <a:gd name="T2" fmla="*/ 52 w 108"/>
                <a:gd name="T3" fmla="*/ 168 h 322"/>
                <a:gd name="T4" fmla="*/ 70 w 108"/>
                <a:gd name="T5" fmla="*/ 94 h 322"/>
                <a:gd name="T6" fmla="*/ 108 w 108"/>
                <a:gd name="T7" fmla="*/ 0 h 322"/>
                <a:gd name="T8" fmla="*/ 50 w 108"/>
                <a:gd name="T9" fmla="*/ 10 h 322"/>
                <a:gd name="T10" fmla="*/ 32 w 108"/>
                <a:gd name="T11" fmla="*/ 182 h 322"/>
                <a:gd name="T12" fmla="*/ 16 w 108"/>
                <a:gd name="T13" fmla="*/ 32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322">
                  <a:moveTo>
                    <a:pt x="16" y="320"/>
                  </a:moveTo>
                  <a:cubicBezTo>
                    <a:pt x="16" y="320"/>
                    <a:pt x="34" y="210"/>
                    <a:pt x="52" y="168"/>
                  </a:cubicBezTo>
                  <a:cubicBezTo>
                    <a:pt x="70" y="126"/>
                    <a:pt x="70" y="110"/>
                    <a:pt x="70" y="94"/>
                  </a:cubicBezTo>
                  <a:cubicBezTo>
                    <a:pt x="70" y="78"/>
                    <a:pt x="108" y="0"/>
                    <a:pt x="108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26" y="146"/>
                    <a:pt x="32" y="182"/>
                  </a:cubicBezTo>
                  <a:cubicBezTo>
                    <a:pt x="32" y="182"/>
                    <a:pt x="0" y="322"/>
                    <a:pt x="16" y="320"/>
                  </a:cubicBezTo>
                  <a:close/>
                </a:path>
              </a:pathLst>
            </a:custGeom>
            <a:solidFill>
              <a:srgbClr val="C3D3DB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6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4D17-41BF-E1CD-EE2D-BE46DD5D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 compliant with 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ADF36-CC9A-EC5C-4396-D0A8681BC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SIP File and understand when and how to transfer to FCP.</a:t>
            </a:r>
          </a:p>
          <a:p>
            <a:r>
              <a:rPr lang="en-US" dirty="0"/>
              <a:t>Review SINs, what additional products and services can you offer?</a:t>
            </a:r>
          </a:p>
          <a:p>
            <a:r>
              <a:rPr lang="en-US" dirty="0"/>
              <a:t>Sign Mass Mods and file sales reports on time.</a:t>
            </a:r>
          </a:p>
          <a:p>
            <a:r>
              <a:rPr lang="en-US" dirty="0"/>
              <a:t>Offer Feedback to GSA on consolidation efforts or SIN(s)-They are listening to the industry.</a:t>
            </a:r>
          </a:p>
          <a:p>
            <a:r>
              <a:rPr lang="en-US" dirty="0"/>
              <a:t>Understand the MFC/BOA and give feedback to GSA.</a:t>
            </a:r>
          </a:p>
        </p:txBody>
      </p:sp>
    </p:spTree>
    <p:extLst>
      <p:ext uri="{BB962C8B-B14F-4D97-AF65-F5344CB8AC3E}">
        <p14:creationId xmlns:p14="http://schemas.microsoft.com/office/powerpoint/2010/main" val="24772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8DE3A-9AFE-2C0F-BA2E-22461081A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CC13B-3180-9481-C728-2B4B9A11C7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" r="6353" b="271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9A0391-9428-6F3D-5381-3524CAA67C72}"/>
              </a:ext>
            </a:extLst>
          </p:cNvPr>
          <p:cNvSpPr/>
          <p:nvPr/>
        </p:nvSpPr>
        <p:spPr>
          <a:xfrm>
            <a:off x="0" y="1453876"/>
            <a:ext cx="4067464" cy="4638964"/>
          </a:xfrm>
          <a:custGeom>
            <a:avLst/>
            <a:gdLst/>
            <a:ahLst/>
            <a:cxnLst/>
            <a:rect l="l" t="t" r="r" b="b"/>
            <a:pathLst>
              <a:path w="4067464" h="4638964">
                <a:moveTo>
                  <a:pt x="1747982" y="0"/>
                </a:moveTo>
                <a:cubicBezTo>
                  <a:pt x="3028997" y="0"/>
                  <a:pt x="4067464" y="1038467"/>
                  <a:pt x="4067464" y="2319482"/>
                </a:cubicBezTo>
                <a:cubicBezTo>
                  <a:pt x="4067464" y="3600497"/>
                  <a:pt x="3028997" y="4638964"/>
                  <a:pt x="1747982" y="4638964"/>
                </a:cubicBezTo>
                <a:cubicBezTo>
                  <a:pt x="1049771" y="4638964"/>
                  <a:pt x="423614" y="4330462"/>
                  <a:pt x="0" y="3840927"/>
                </a:cubicBezTo>
                <a:lnTo>
                  <a:pt x="0" y="798037"/>
                </a:lnTo>
                <a:cubicBezTo>
                  <a:pt x="423614" y="308502"/>
                  <a:pt x="1049771" y="0"/>
                  <a:pt x="1747982" y="0"/>
                </a:cubicBezTo>
                <a:close/>
              </a:path>
            </a:pathLst>
          </a:custGeom>
          <a:solidFill>
            <a:srgbClr val="144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FCC94-C0D1-0A90-0866-79A18E84FC39}"/>
              </a:ext>
            </a:extLst>
          </p:cNvPr>
          <p:cNvSpPr txBox="1"/>
          <p:nvPr/>
        </p:nvSpPr>
        <p:spPr>
          <a:xfrm>
            <a:off x="3451780" y="4512351"/>
            <a:ext cx="615684" cy="615684"/>
          </a:xfrm>
          <a:prstGeom prst="ellipse">
            <a:avLst/>
          </a:prstGeom>
          <a:solidFill>
            <a:srgbClr val="1B75BB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BE3C6-0621-9BF1-EE66-E60D87F6B1AF}"/>
              </a:ext>
            </a:extLst>
          </p:cNvPr>
          <p:cNvSpPr/>
          <p:nvPr/>
        </p:nvSpPr>
        <p:spPr>
          <a:xfrm>
            <a:off x="3565928" y="4959104"/>
            <a:ext cx="185865" cy="185865"/>
          </a:xfrm>
          <a:prstGeom prst="ellipse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3CEEB0-9836-74F2-BDE3-3F75D3CE1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26" y="2161701"/>
            <a:ext cx="845932" cy="845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54889-4F70-5D54-3B1B-F95A9716A44C}"/>
              </a:ext>
            </a:extLst>
          </p:cNvPr>
          <p:cNvSpPr txBox="1"/>
          <p:nvPr/>
        </p:nvSpPr>
        <p:spPr>
          <a:xfrm>
            <a:off x="232456" y="3543627"/>
            <a:ext cx="3519338" cy="1288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Deregulation Feedback</a:t>
            </a:r>
          </a:p>
        </p:txBody>
      </p:sp>
    </p:spTree>
    <p:extLst>
      <p:ext uri="{BB962C8B-B14F-4D97-AF65-F5344CB8AC3E}">
        <p14:creationId xmlns:p14="http://schemas.microsoft.com/office/powerpoint/2010/main" val="42057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0367-4639-D0DE-8654-216808FD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spcBef>
                <a:spcPts val="750"/>
              </a:spcBef>
            </a:pPr>
            <a:r>
              <a:rPr lang="en-US" i="0" u="none" strike="noStrike" dirty="0">
                <a:solidFill>
                  <a:srgbClr val="1B1B1B"/>
                </a:solidFill>
                <a:effectLst/>
              </a:rPr>
              <a:t>GSA, OMB launch deregulation recommendations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E8FB2-C32D-19B4-C3AA-1985CF2B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977" y="1825625"/>
            <a:ext cx="6926631" cy="47621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Make your voice heard on </a:t>
            </a:r>
            <a:r>
              <a:rPr lang="en-US" b="1" dirty="0" err="1"/>
              <a:t>Regulations.gov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providing a submission focus on explaining:</a:t>
            </a:r>
          </a:p>
          <a:p>
            <a:r>
              <a:rPr lang="en-US" dirty="0"/>
              <a:t>The rule’s original purpose and context</a:t>
            </a:r>
          </a:p>
          <a:p>
            <a:r>
              <a:rPr lang="en-US" dirty="0"/>
              <a:t>Reasons why the rule should be rescinded (canceled), such as:</a:t>
            </a:r>
          </a:p>
          <a:p>
            <a:r>
              <a:rPr lang="en-US" dirty="0"/>
              <a:t>Conflicts with law or Constitution</a:t>
            </a:r>
          </a:p>
          <a:p>
            <a:r>
              <a:rPr lang="en-US" dirty="0"/>
              <a:t>Costs outweighing benefits</a:t>
            </a:r>
          </a:p>
          <a:p>
            <a:r>
              <a:rPr lang="en-US" dirty="0"/>
              <a:t>The rule is no longer relevant</a:t>
            </a:r>
          </a:p>
          <a:p>
            <a:r>
              <a:rPr lang="en-US" dirty="0"/>
              <a:t>The rule unexpectedly creates problems for businesses</a:t>
            </a:r>
          </a:p>
          <a:p>
            <a:endParaRPr lang="en-US" dirty="0"/>
          </a:p>
        </p:txBody>
      </p:sp>
      <p:pic>
        <p:nvPicPr>
          <p:cNvPr id="9" name="Picture 8" descr="A white and black form with red text&#10;&#10;AI-generated content may be incorrect.">
            <a:extLst>
              <a:ext uri="{FF2B5EF4-FFF2-40B4-BE49-F238E27FC236}">
                <a16:creationId xmlns:a16="http://schemas.microsoft.com/office/drawing/2014/main" id="{9954D082-96B8-F612-E5CF-C9D8555DA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49" y="1782255"/>
            <a:ext cx="3354432" cy="42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1E9B-BB33-9613-10D2-77240475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you submit to make an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8243-70BE-08E5-E66F-1DBE83829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335015" cy="46541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GSA MAS Price Reductions Clause (GSAR 552.238-81) – Request for Elimination</a:t>
            </a:r>
          </a:p>
          <a:p>
            <a:r>
              <a:rPr lang="en-US" dirty="0"/>
              <a:t>Original Purpose and Context:</a:t>
            </a:r>
            <a:br>
              <a:rPr lang="en-US" dirty="0"/>
            </a:br>
            <a:r>
              <a:rPr lang="en-US" dirty="0"/>
              <a:t>The Price Reductions Clause was designed to ensure that the federal government receives fair and reasonable pricing from contractors, particularly by requiring vendors to track discounts provided to a Most Favored Customer (MFC) and extend those discounts to the GSA.</a:t>
            </a:r>
          </a:p>
          <a:p>
            <a:r>
              <a:rPr lang="en-US" dirty="0"/>
              <a:t>Why It Should Be Rescinded:</a:t>
            </a:r>
          </a:p>
          <a:p>
            <a:pPr lvl="1"/>
            <a:r>
              <a:rPr lang="en-US" dirty="0"/>
              <a:t>The rule is outdated in the context of commercial pricing models and undermines the government's shift to market-driven pricing strategies.</a:t>
            </a:r>
          </a:p>
          <a:p>
            <a:pPr lvl="1"/>
            <a:r>
              <a:rPr lang="en-US" dirty="0"/>
              <a:t>It conflicts with the goals of the Transactional Data Reporting (TDR) initiative, which already provides price transparency through actual sales data.</a:t>
            </a:r>
          </a:p>
          <a:p>
            <a:pPr lvl="1"/>
            <a:r>
              <a:rPr lang="en-US" dirty="0"/>
              <a:t>The clause creates unreasonable administrative burdens, requiring constant monitoring of pricing across commercial clients and risking unintentional non-compliance.</a:t>
            </a:r>
          </a:p>
          <a:p>
            <a:pPr lvl="1"/>
            <a:r>
              <a:rPr lang="en-US" dirty="0"/>
              <a:t>For small businesses, especially those with custom pricing or subscription models, this rule can lead to significant legal and accounting costs without any demonstrable benefit to the government.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8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426C-5D77-C093-70B0-8D677402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Trade Agreements Act (TAA) Country of Origin Restrictions – Request for Reassessment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9E242-3710-3FAE-5130-C4009B94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009564" cy="46455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b="1" dirty="0"/>
              <a:t>Original Purpose and Context:</a:t>
            </a:r>
            <a:endParaRPr lang="en-US" sz="3300" dirty="0"/>
          </a:p>
          <a:p>
            <a:r>
              <a:rPr lang="en-US" sz="3300" dirty="0"/>
              <a:t>The TAA restricts GSA Schedule purchases to products from designated countries to ensure alignment with U.S. trade policy.</a:t>
            </a:r>
          </a:p>
          <a:p>
            <a:pPr marL="0" indent="0">
              <a:buNone/>
            </a:pPr>
            <a:r>
              <a:rPr lang="en-US" sz="3300" b="1" dirty="0"/>
              <a:t>Why It Should Be Rescinded or Modernized:</a:t>
            </a:r>
            <a:endParaRPr lang="en-US" sz="3300" dirty="0"/>
          </a:p>
          <a:p>
            <a:r>
              <a:rPr lang="en-US" sz="3300" dirty="0"/>
              <a:t>The rule conflicts with modern supply chains, especially in technology and publishing, where critical components are manufactured in non-TAA countries like China or India.</a:t>
            </a:r>
          </a:p>
          <a:p>
            <a:r>
              <a:rPr lang="en-US" sz="3300" dirty="0"/>
              <a:t>The question of what constitutes “substantial transformation” is broad in scope.</a:t>
            </a:r>
          </a:p>
          <a:p>
            <a:r>
              <a:rPr lang="en-US" sz="3300" dirty="0"/>
              <a:t>It limits access to competitively priced and innovative products, undermining the MAS Program’s intent to provide the best value to government buyers.</a:t>
            </a:r>
          </a:p>
          <a:p>
            <a:r>
              <a:rPr lang="en-US" sz="3300" dirty="0"/>
              <a:t>Small businesses must either forgo contracts or invest heavily in alternative sourcing—costs that are unsustainable without the volume of large primes.</a:t>
            </a:r>
          </a:p>
          <a:p>
            <a:r>
              <a:rPr lang="en-US" sz="3300" dirty="0"/>
              <a:t>A revision to allow waivers for low-risk or low-dollar items (like books or standard electronics) would maintain security goals while restoring access and flexibility.</a:t>
            </a:r>
          </a:p>
          <a:p>
            <a:endParaRPr lang="en-US" dirty="0"/>
          </a:p>
        </p:txBody>
      </p:sp>
      <p:pic>
        <p:nvPicPr>
          <p:cNvPr id="1026" name="Picture 2" descr="Taa | AVerMedia">
            <a:extLst>
              <a:ext uri="{FF2B5EF4-FFF2-40B4-BE49-F238E27FC236}">
                <a16:creationId xmlns:a16="http://schemas.microsoft.com/office/drawing/2014/main" id="{8663000D-7F6D-8A85-3D8F-282C4337F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85" y="2139950"/>
            <a:ext cx="2540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2E59-9AF7-6D96-07B3-58DBE1CAC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36A73-FFB7-1AFE-A4A6-082FF0ED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0" u="none" strike="noStrike" dirty="0">
                <a:solidFill>
                  <a:srgbClr val="000000"/>
                </a:solidFill>
                <a:effectLst/>
              </a:rPr>
              <a:t>FAR 9.104-1 – General Standards of Responsibility</a:t>
            </a:r>
            <a:endParaRPr lang="en-US" sz="19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B8AF-0BB5-D53E-931A-BDE537A97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6883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400" b="1" dirty="0"/>
              <a:t>Original Purpose and Context:</a:t>
            </a:r>
            <a:endParaRPr lang="en-US" sz="6400" dirty="0"/>
          </a:p>
          <a:p>
            <a:r>
              <a:rPr lang="en-US" sz="6400" dirty="0"/>
              <a:t>According to FAR 9.104-1, to be determined responsible, a prospective contractor must have adequate financial resources to perform the contract, or the ability to obtain them.</a:t>
            </a:r>
          </a:p>
          <a:p>
            <a:pPr marL="0" indent="0">
              <a:buNone/>
            </a:pPr>
            <a:r>
              <a:rPr lang="en-US" sz="6400" b="1" dirty="0"/>
              <a:t>Why It Should Be Rescinded or Modernized:</a:t>
            </a:r>
            <a:endParaRPr lang="en-US" sz="6400" dirty="0"/>
          </a:p>
          <a:p>
            <a:r>
              <a:rPr lang="en-US" sz="6400" dirty="0"/>
              <a:t>This clause is the foundation for any contracting officer's responsibility determination. If a contractor is found not to have adequate financial resources, they may be deemed non-responsible and not eligible for award. Balance sheets and profit/loss statements often look weak or negative for companies investing heavily in R&amp;D or software development. These companies are often deliberately reinvesting revenue or capital into growth, which temporarily suppresses margins or creates operational losses.</a:t>
            </a:r>
          </a:p>
          <a:p>
            <a:pPr marL="0" indent="0">
              <a:buNone/>
            </a:pPr>
            <a:r>
              <a:rPr lang="en-US" sz="6400" b="1" dirty="0"/>
              <a:t>Suggested Exception Policy for GSA:</a:t>
            </a:r>
          </a:p>
          <a:p>
            <a:r>
              <a:rPr lang="en-US" sz="6400" dirty="0"/>
              <a:t>GSA may consider exceptions to traditional financial capability indicators for offerors demonstrating a track record of innovation, prior federal awards under R&amp;D initiatives, or firm commitments from institutional investors or grant-making entities. Such vendors may provide alternative evidence of readiness, including funded R&amp;D history, technical milestones, and SaaS delivery models that carry lower operational risk.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3AB00-F2CB-5D87-ED4A-27313D9F3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FED12-80E9-4BB7-DB06-D90592C7B5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" r="6353" b="271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8965A7-CE1C-7FC5-7A00-429D3134A963}"/>
              </a:ext>
            </a:extLst>
          </p:cNvPr>
          <p:cNvSpPr/>
          <p:nvPr/>
        </p:nvSpPr>
        <p:spPr>
          <a:xfrm>
            <a:off x="0" y="1453876"/>
            <a:ext cx="4067464" cy="4638964"/>
          </a:xfrm>
          <a:custGeom>
            <a:avLst/>
            <a:gdLst/>
            <a:ahLst/>
            <a:cxnLst/>
            <a:rect l="l" t="t" r="r" b="b"/>
            <a:pathLst>
              <a:path w="4067464" h="4638964">
                <a:moveTo>
                  <a:pt x="1747982" y="0"/>
                </a:moveTo>
                <a:cubicBezTo>
                  <a:pt x="3028997" y="0"/>
                  <a:pt x="4067464" y="1038467"/>
                  <a:pt x="4067464" y="2319482"/>
                </a:cubicBezTo>
                <a:cubicBezTo>
                  <a:pt x="4067464" y="3600497"/>
                  <a:pt x="3028997" y="4638964"/>
                  <a:pt x="1747982" y="4638964"/>
                </a:cubicBezTo>
                <a:cubicBezTo>
                  <a:pt x="1049771" y="4638964"/>
                  <a:pt x="423614" y="4330462"/>
                  <a:pt x="0" y="3840927"/>
                </a:cubicBezTo>
                <a:lnTo>
                  <a:pt x="0" y="798037"/>
                </a:lnTo>
                <a:cubicBezTo>
                  <a:pt x="423614" y="308502"/>
                  <a:pt x="1049771" y="0"/>
                  <a:pt x="1747982" y="0"/>
                </a:cubicBezTo>
                <a:close/>
              </a:path>
            </a:pathLst>
          </a:custGeom>
          <a:solidFill>
            <a:srgbClr val="144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6B89C-2DF2-3933-6EEB-9994F07BF8D0}"/>
              </a:ext>
            </a:extLst>
          </p:cNvPr>
          <p:cNvSpPr txBox="1"/>
          <p:nvPr/>
        </p:nvSpPr>
        <p:spPr>
          <a:xfrm>
            <a:off x="3451780" y="4512351"/>
            <a:ext cx="615684" cy="615684"/>
          </a:xfrm>
          <a:prstGeom prst="ellipse">
            <a:avLst/>
          </a:prstGeom>
          <a:solidFill>
            <a:srgbClr val="1B75BB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A27B58-09E7-91D4-DEF5-FADB365F4E46}"/>
              </a:ext>
            </a:extLst>
          </p:cNvPr>
          <p:cNvSpPr/>
          <p:nvPr/>
        </p:nvSpPr>
        <p:spPr>
          <a:xfrm>
            <a:off x="3565928" y="4959104"/>
            <a:ext cx="185865" cy="185865"/>
          </a:xfrm>
          <a:prstGeom prst="ellipse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36F224-DFEE-08D3-156D-12BF04FD5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26" y="2161701"/>
            <a:ext cx="845932" cy="845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56545-235C-A08A-A688-DDFC9FC63525}"/>
              </a:ext>
            </a:extLst>
          </p:cNvPr>
          <p:cNvSpPr txBox="1"/>
          <p:nvPr/>
        </p:nvSpPr>
        <p:spPr>
          <a:xfrm>
            <a:off x="131530" y="3477893"/>
            <a:ext cx="3804403" cy="1288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Prepare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3528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C38B-3103-690D-1CD6-BF7FBF90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from Google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3827F1-4D66-0936-73D9-237C10902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889"/>
            <a:ext cx="8039101" cy="46672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​The recent strategic agreement between GSA and Google exemplifies the future trajectory of federal procurement. This deal underscores a shift towards centralized, government-wide purchasing strategies that leverage collective bargaining power to achieve significant cost savings and operational efficiencies.</a:t>
            </a:r>
          </a:p>
          <a:p>
            <a:r>
              <a:rPr lang="en-US" dirty="0"/>
              <a:t>By treating the federal government as a single customer, the agreement simplifies procurement processes, reduces redundancy, and ensures standardized terms across agencies. This approach aligns with GSA's broader efforts to consolidate procurement and eliminate waste.</a:t>
            </a:r>
          </a:p>
          <a:p>
            <a:r>
              <a:rPr lang="en-US" dirty="0"/>
              <a:t>The deal reflects a broader policy shift encouraging the adoption of commercially available products and services, aiming to integrate private sector innovations into government operations while reducing unnecessary custom developments. ​</a:t>
            </a:r>
          </a:p>
          <a:p>
            <a:r>
              <a:rPr lang="en-US" sz="2600" dirty="0"/>
              <a:t>Talk to your partners, talk to your primes, talk to your competitors, now is the time to work together. Help your customer solve the problem now.</a:t>
            </a:r>
            <a:endParaRPr lang="en-US" sz="2300" dirty="0"/>
          </a:p>
        </p:txBody>
      </p:sp>
      <p:grpSp>
        <p:nvGrpSpPr>
          <p:cNvPr id="5" name="Gruppieren 371">
            <a:extLst>
              <a:ext uri="{FF2B5EF4-FFF2-40B4-BE49-F238E27FC236}">
                <a16:creationId xmlns:a16="http://schemas.microsoft.com/office/drawing/2014/main" id="{9929F898-4C98-DE48-45E2-77113FD65E37}"/>
              </a:ext>
            </a:extLst>
          </p:cNvPr>
          <p:cNvGrpSpPr/>
          <p:nvPr/>
        </p:nvGrpSpPr>
        <p:grpSpPr bwMode="gray">
          <a:xfrm>
            <a:off x="9543654" y="1936712"/>
            <a:ext cx="1424770" cy="4067965"/>
            <a:chOff x="6886515" y="1870928"/>
            <a:chExt cx="1424771" cy="406796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D797587-7C0B-17DA-8F2B-343642D134D6}"/>
                </a:ext>
              </a:extLst>
            </p:cNvPr>
            <p:cNvSpPr>
              <a:spLocks/>
            </p:cNvSpPr>
            <p:nvPr/>
          </p:nvSpPr>
          <p:spPr bwMode="gray">
            <a:xfrm>
              <a:off x="7312718" y="5736231"/>
              <a:ext cx="208803" cy="127738"/>
            </a:xfrm>
            <a:custGeom>
              <a:avLst/>
              <a:gdLst>
                <a:gd name="T0" fmla="*/ 8 w 72"/>
                <a:gd name="T1" fmla="*/ 3 h 44"/>
                <a:gd name="T2" fmla="*/ 9 w 72"/>
                <a:gd name="T3" fmla="*/ 24 h 44"/>
                <a:gd name="T4" fmla="*/ 10 w 72"/>
                <a:gd name="T5" fmla="*/ 41 h 44"/>
                <a:gd name="T6" fmla="*/ 55 w 72"/>
                <a:gd name="T7" fmla="*/ 39 h 44"/>
                <a:gd name="T8" fmla="*/ 72 w 72"/>
                <a:gd name="T9" fmla="*/ 29 h 44"/>
                <a:gd name="T10" fmla="*/ 66 w 72"/>
                <a:gd name="T11" fmla="*/ 6 h 44"/>
                <a:gd name="T12" fmla="*/ 52 w 72"/>
                <a:gd name="T13" fmla="*/ 0 h 44"/>
                <a:gd name="T14" fmla="*/ 8 w 72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44">
                  <a:moveTo>
                    <a:pt x="8" y="3"/>
                  </a:moveTo>
                  <a:cubicBezTo>
                    <a:pt x="8" y="3"/>
                    <a:pt x="9" y="17"/>
                    <a:pt x="9" y="24"/>
                  </a:cubicBezTo>
                  <a:cubicBezTo>
                    <a:pt x="8" y="31"/>
                    <a:pt x="0" y="38"/>
                    <a:pt x="10" y="41"/>
                  </a:cubicBezTo>
                  <a:cubicBezTo>
                    <a:pt x="21" y="44"/>
                    <a:pt x="46" y="40"/>
                    <a:pt x="55" y="39"/>
                  </a:cubicBezTo>
                  <a:cubicBezTo>
                    <a:pt x="64" y="39"/>
                    <a:pt x="72" y="32"/>
                    <a:pt x="72" y="29"/>
                  </a:cubicBezTo>
                  <a:cubicBezTo>
                    <a:pt x="72" y="26"/>
                    <a:pt x="64" y="7"/>
                    <a:pt x="66" y="6"/>
                  </a:cubicBezTo>
                  <a:cubicBezTo>
                    <a:pt x="68" y="5"/>
                    <a:pt x="58" y="0"/>
                    <a:pt x="52" y="0"/>
                  </a:cubicBezTo>
                  <a:cubicBezTo>
                    <a:pt x="45" y="0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E7B49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437BF33-5D69-D5BF-F2B5-08E823E3C7CA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4520" y="5599895"/>
              <a:ext cx="240737" cy="144934"/>
            </a:xfrm>
            <a:custGeom>
              <a:avLst/>
              <a:gdLst>
                <a:gd name="T0" fmla="*/ 0 w 83"/>
                <a:gd name="T1" fmla="*/ 21 h 50"/>
                <a:gd name="T2" fmla="*/ 11 w 83"/>
                <a:gd name="T3" fmla="*/ 39 h 50"/>
                <a:gd name="T4" fmla="*/ 39 w 83"/>
                <a:gd name="T5" fmla="*/ 49 h 50"/>
                <a:gd name="T6" fmla="*/ 80 w 83"/>
                <a:gd name="T7" fmla="*/ 44 h 50"/>
                <a:gd name="T8" fmla="*/ 68 w 83"/>
                <a:gd name="T9" fmla="*/ 32 h 50"/>
                <a:gd name="T10" fmla="*/ 55 w 83"/>
                <a:gd name="T11" fmla="*/ 17 h 50"/>
                <a:gd name="T12" fmla="*/ 47 w 83"/>
                <a:gd name="T13" fmla="*/ 5 h 50"/>
                <a:gd name="T14" fmla="*/ 0 w 83"/>
                <a:gd name="T1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50">
                  <a:moveTo>
                    <a:pt x="0" y="21"/>
                  </a:moveTo>
                  <a:cubicBezTo>
                    <a:pt x="0" y="21"/>
                    <a:pt x="5" y="35"/>
                    <a:pt x="11" y="39"/>
                  </a:cubicBezTo>
                  <a:cubicBezTo>
                    <a:pt x="17" y="44"/>
                    <a:pt x="20" y="50"/>
                    <a:pt x="39" y="49"/>
                  </a:cubicBezTo>
                  <a:cubicBezTo>
                    <a:pt x="59" y="48"/>
                    <a:pt x="83" y="48"/>
                    <a:pt x="80" y="44"/>
                  </a:cubicBezTo>
                  <a:cubicBezTo>
                    <a:pt x="76" y="41"/>
                    <a:pt x="72" y="35"/>
                    <a:pt x="68" y="32"/>
                  </a:cubicBezTo>
                  <a:cubicBezTo>
                    <a:pt x="64" y="30"/>
                    <a:pt x="56" y="19"/>
                    <a:pt x="55" y="17"/>
                  </a:cubicBezTo>
                  <a:cubicBezTo>
                    <a:pt x="55" y="14"/>
                    <a:pt x="57" y="0"/>
                    <a:pt x="47" y="5"/>
                  </a:cubicBezTo>
                  <a:cubicBezTo>
                    <a:pt x="38" y="9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7B49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E2334DE-2E8F-B7D4-BAC9-E0F1C8F896E8}"/>
                </a:ext>
              </a:extLst>
            </p:cNvPr>
            <p:cNvSpPr>
              <a:spLocks/>
            </p:cNvSpPr>
            <p:nvPr/>
          </p:nvSpPr>
          <p:spPr bwMode="gray">
            <a:xfrm>
              <a:off x="7312718" y="5811154"/>
              <a:ext cx="208803" cy="46674"/>
            </a:xfrm>
            <a:custGeom>
              <a:avLst/>
              <a:gdLst>
                <a:gd name="T0" fmla="*/ 70 w 72"/>
                <a:gd name="T1" fmla="*/ 0 h 16"/>
                <a:gd name="T2" fmla="*/ 63 w 72"/>
                <a:gd name="T3" fmla="*/ 6 h 16"/>
                <a:gd name="T4" fmla="*/ 45 w 72"/>
                <a:gd name="T5" fmla="*/ 8 h 16"/>
                <a:gd name="T6" fmla="*/ 23 w 72"/>
                <a:gd name="T7" fmla="*/ 7 h 16"/>
                <a:gd name="T8" fmla="*/ 8 w 72"/>
                <a:gd name="T9" fmla="*/ 5 h 16"/>
                <a:gd name="T10" fmla="*/ 6 w 72"/>
                <a:gd name="T11" fmla="*/ 10 h 16"/>
                <a:gd name="T12" fmla="*/ 25 w 72"/>
                <a:gd name="T13" fmla="*/ 16 h 16"/>
                <a:gd name="T14" fmla="*/ 60 w 72"/>
                <a:gd name="T15" fmla="*/ 12 h 16"/>
                <a:gd name="T16" fmla="*/ 71 w 72"/>
                <a:gd name="T17" fmla="*/ 5 h 16"/>
                <a:gd name="T18" fmla="*/ 70 w 72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6">
                  <a:moveTo>
                    <a:pt x="70" y="0"/>
                  </a:moveTo>
                  <a:cubicBezTo>
                    <a:pt x="70" y="0"/>
                    <a:pt x="69" y="4"/>
                    <a:pt x="63" y="6"/>
                  </a:cubicBezTo>
                  <a:cubicBezTo>
                    <a:pt x="58" y="7"/>
                    <a:pt x="54" y="8"/>
                    <a:pt x="45" y="8"/>
                  </a:cubicBezTo>
                  <a:cubicBezTo>
                    <a:pt x="35" y="8"/>
                    <a:pt x="29" y="7"/>
                    <a:pt x="23" y="7"/>
                  </a:cubicBezTo>
                  <a:cubicBezTo>
                    <a:pt x="18" y="6"/>
                    <a:pt x="10" y="3"/>
                    <a:pt x="8" y="5"/>
                  </a:cubicBezTo>
                  <a:cubicBezTo>
                    <a:pt x="6" y="7"/>
                    <a:pt x="0" y="6"/>
                    <a:pt x="6" y="10"/>
                  </a:cubicBezTo>
                  <a:cubicBezTo>
                    <a:pt x="12" y="15"/>
                    <a:pt x="15" y="16"/>
                    <a:pt x="25" y="16"/>
                  </a:cubicBezTo>
                  <a:cubicBezTo>
                    <a:pt x="35" y="16"/>
                    <a:pt x="58" y="12"/>
                    <a:pt x="60" y="12"/>
                  </a:cubicBezTo>
                  <a:cubicBezTo>
                    <a:pt x="62" y="12"/>
                    <a:pt x="70" y="8"/>
                    <a:pt x="71" y="5"/>
                  </a:cubicBezTo>
                  <a:cubicBezTo>
                    <a:pt x="72" y="3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0DDD55F-7C09-9AA6-0454-38F9E30CBD23}"/>
                </a:ext>
              </a:extLst>
            </p:cNvPr>
            <p:cNvSpPr>
              <a:spLocks/>
            </p:cNvSpPr>
            <p:nvPr/>
          </p:nvSpPr>
          <p:spPr bwMode="gray">
            <a:xfrm>
              <a:off x="7689791" y="5712894"/>
              <a:ext cx="185466" cy="46674"/>
            </a:xfrm>
            <a:custGeom>
              <a:avLst/>
              <a:gdLst>
                <a:gd name="T0" fmla="*/ 3 w 64"/>
                <a:gd name="T1" fmla="*/ 6 h 16"/>
                <a:gd name="T2" fmla="*/ 18 w 64"/>
                <a:gd name="T3" fmla="*/ 7 h 16"/>
                <a:gd name="T4" fmla="*/ 42 w 64"/>
                <a:gd name="T5" fmla="*/ 7 h 16"/>
                <a:gd name="T6" fmla="*/ 52 w 64"/>
                <a:gd name="T7" fmla="*/ 1 h 16"/>
                <a:gd name="T8" fmla="*/ 57 w 64"/>
                <a:gd name="T9" fmla="*/ 2 h 16"/>
                <a:gd name="T10" fmla="*/ 60 w 64"/>
                <a:gd name="T11" fmla="*/ 9 h 16"/>
                <a:gd name="T12" fmla="*/ 44 w 64"/>
                <a:gd name="T13" fmla="*/ 15 h 16"/>
                <a:gd name="T14" fmla="*/ 19 w 64"/>
                <a:gd name="T15" fmla="*/ 13 h 16"/>
                <a:gd name="T16" fmla="*/ 0 w 64"/>
                <a:gd name="T17" fmla="*/ 7 h 16"/>
                <a:gd name="T18" fmla="*/ 3 w 64"/>
                <a:gd name="T1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6">
                  <a:moveTo>
                    <a:pt x="3" y="6"/>
                  </a:moveTo>
                  <a:cubicBezTo>
                    <a:pt x="6" y="6"/>
                    <a:pt x="6" y="7"/>
                    <a:pt x="18" y="7"/>
                  </a:cubicBezTo>
                  <a:cubicBezTo>
                    <a:pt x="29" y="7"/>
                    <a:pt x="40" y="7"/>
                    <a:pt x="42" y="7"/>
                  </a:cubicBezTo>
                  <a:cubicBezTo>
                    <a:pt x="45" y="6"/>
                    <a:pt x="52" y="2"/>
                    <a:pt x="52" y="1"/>
                  </a:cubicBezTo>
                  <a:cubicBezTo>
                    <a:pt x="52" y="1"/>
                    <a:pt x="55" y="0"/>
                    <a:pt x="57" y="2"/>
                  </a:cubicBezTo>
                  <a:cubicBezTo>
                    <a:pt x="59" y="4"/>
                    <a:pt x="64" y="6"/>
                    <a:pt x="60" y="9"/>
                  </a:cubicBezTo>
                  <a:cubicBezTo>
                    <a:pt x="57" y="12"/>
                    <a:pt x="51" y="14"/>
                    <a:pt x="44" y="15"/>
                  </a:cubicBezTo>
                  <a:cubicBezTo>
                    <a:pt x="36" y="15"/>
                    <a:pt x="26" y="16"/>
                    <a:pt x="19" y="13"/>
                  </a:cubicBezTo>
                  <a:cubicBezTo>
                    <a:pt x="12" y="11"/>
                    <a:pt x="0" y="7"/>
                    <a:pt x="0" y="7"/>
                  </a:cubicBezTo>
                  <a:cubicBezTo>
                    <a:pt x="1" y="7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CC74CEB-4B22-1D30-814B-8BE5BFB94CBE}"/>
                </a:ext>
              </a:extLst>
            </p:cNvPr>
            <p:cNvSpPr>
              <a:spLocks/>
            </p:cNvSpPr>
            <p:nvPr/>
          </p:nvSpPr>
          <p:spPr bwMode="gray">
            <a:xfrm>
              <a:off x="7315175" y="5779220"/>
              <a:ext cx="227227" cy="159673"/>
            </a:xfrm>
            <a:custGeom>
              <a:avLst/>
              <a:gdLst>
                <a:gd name="T0" fmla="*/ 5 w 78"/>
                <a:gd name="T1" fmla="*/ 9 h 55"/>
                <a:gd name="T2" fmla="*/ 9 w 78"/>
                <a:gd name="T3" fmla="*/ 23 h 55"/>
                <a:gd name="T4" fmla="*/ 56 w 78"/>
                <a:gd name="T5" fmla="*/ 21 h 55"/>
                <a:gd name="T6" fmla="*/ 70 w 78"/>
                <a:gd name="T7" fmla="*/ 15 h 55"/>
                <a:gd name="T8" fmla="*/ 71 w 78"/>
                <a:gd name="T9" fmla="*/ 4 h 55"/>
                <a:gd name="T10" fmla="*/ 73 w 78"/>
                <a:gd name="T11" fmla="*/ 19 h 55"/>
                <a:gd name="T12" fmla="*/ 71 w 78"/>
                <a:gd name="T13" fmla="*/ 46 h 55"/>
                <a:gd name="T14" fmla="*/ 52 w 78"/>
                <a:gd name="T15" fmla="*/ 53 h 55"/>
                <a:gd name="T16" fmla="*/ 17 w 78"/>
                <a:gd name="T17" fmla="*/ 49 h 55"/>
                <a:gd name="T18" fmla="*/ 1 w 78"/>
                <a:gd name="T19" fmla="*/ 29 h 55"/>
                <a:gd name="T20" fmla="*/ 5 w 78"/>
                <a:gd name="T21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55">
                  <a:moveTo>
                    <a:pt x="5" y="9"/>
                  </a:moveTo>
                  <a:cubicBezTo>
                    <a:pt x="5" y="9"/>
                    <a:pt x="2" y="20"/>
                    <a:pt x="9" y="23"/>
                  </a:cubicBezTo>
                  <a:cubicBezTo>
                    <a:pt x="16" y="25"/>
                    <a:pt x="50" y="22"/>
                    <a:pt x="56" y="21"/>
                  </a:cubicBezTo>
                  <a:cubicBezTo>
                    <a:pt x="62" y="19"/>
                    <a:pt x="70" y="18"/>
                    <a:pt x="70" y="15"/>
                  </a:cubicBezTo>
                  <a:cubicBezTo>
                    <a:pt x="71" y="12"/>
                    <a:pt x="70" y="0"/>
                    <a:pt x="71" y="4"/>
                  </a:cubicBezTo>
                  <a:cubicBezTo>
                    <a:pt x="72" y="8"/>
                    <a:pt x="74" y="11"/>
                    <a:pt x="73" y="19"/>
                  </a:cubicBezTo>
                  <a:cubicBezTo>
                    <a:pt x="73" y="27"/>
                    <a:pt x="78" y="42"/>
                    <a:pt x="71" y="46"/>
                  </a:cubicBezTo>
                  <a:cubicBezTo>
                    <a:pt x="65" y="49"/>
                    <a:pt x="65" y="53"/>
                    <a:pt x="52" y="53"/>
                  </a:cubicBezTo>
                  <a:cubicBezTo>
                    <a:pt x="39" y="53"/>
                    <a:pt x="25" y="55"/>
                    <a:pt x="17" y="49"/>
                  </a:cubicBezTo>
                  <a:cubicBezTo>
                    <a:pt x="9" y="44"/>
                    <a:pt x="2" y="37"/>
                    <a:pt x="1" y="29"/>
                  </a:cubicBezTo>
                  <a:cubicBezTo>
                    <a:pt x="0" y="21"/>
                    <a:pt x="5" y="9"/>
                    <a:pt x="5" y="9"/>
                  </a:cubicBezTo>
                  <a:close/>
                </a:path>
              </a:pathLst>
            </a:custGeom>
            <a:solidFill>
              <a:srgbClr val="1A1A1A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2399629-286C-A14C-310C-EB3389A14023}"/>
                </a:ext>
              </a:extLst>
            </p:cNvPr>
            <p:cNvSpPr>
              <a:spLocks/>
            </p:cNvSpPr>
            <p:nvPr/>
          </p:nvSpPr>
          <p:spPr bwMode="gray">
            <a:xfrm>
              <a:off x="7600129" y="5687101"/>
              <a:ext cx="310748" cy="127738"/>
            </a:xfrm>
            <a:custGeom>
              <a:avLst/>
              <a:gdLst>
                <a:gd name="T0" fmla="*/ 10 w 107"/>
                <a:gd name="T1" fmla="*/ 1 h 44"/>
                <a:gd name="T2" fmla="*/ 28 w 107"/>
                <a:gd name="T3" fmla="*/ 12 h 44"/>
                <a:gd name="T4" fmla="*/ 46 w 107"/>
                <a:gd name="T5" fmla="*/ 20 h 44"/>
                <a:gd name="T6" fmla="*/ 83 w 107"/>
                <a:gd name="T7" fmla="*/ 20 h 44"/>
                <a:gd name="T8" fmla="*/ 90 w 107"/>
                <a:gd name="T9" fmla="*/ 13 h 44"/>
                <a:gd name="T10" fmla="*/ 86 w 107"/>
                <a:gd name="T11" fmla="*/ 7 h 44"/>
                <a:gd name="T12" fmla="*/ 103 w 107"/>
                <a:gd name="T13" fmla="*/ 26 h 44"/>
                <a:gd name="T14" fmla="*/ 90 w 107"/>
                <a:gd name="T15" fmla="*/ 43 h 44"/>
                <a:gd name="T16" fmla="*/ 37 w 107"/>
                <a:gd name="T17" fmla="*/ 36 h 44"/>
                <a:gd name="T18" fmla="*/ 9 w 107"/>
                <a:gd name="T19" fmla="*/ 18 h 44"/>
                <a:gd name="T20" fmla="*/ 3 w 107"/>
                <a:gd name="T21" fmla="*/ 1 h 44"/>
                <a:gd name="T22" fmla="*/ 10 w 107"/>
                <a:gd name="T2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44">
                  <a:moveTo>
                    <a:pt x="10" y="1"/>
                  </a:moveTo>
                  <a:cubicBezTo>
                    <a:pt x="11" y="1"/>
                    <a:pt x="25" y="10"/>
                    <a:pt x="28" y="12"/>
                  </a:cubicBezTo>
                  <a:cubicBezTo>
                    <a:pt x="30" y="13"/>
                    <a:pt x="40" y="19"/>
                    <a:pt x="46" y="20"/>
                  </a:cubicBezTo>
                  <a:cubicBezTo>
                    <a:pt x="53" y="22"/>
                    <a:pt x="79" y="21"/>
                    <a:pt x="83" y="20"/>
                  </a:cubicBezTo>
                  <a:cubicBezTo>
                    <a:pt x="87" y="19"/>
                    <a:pt x="92" y="17"/>
                    <a:pt x="90" y="13"/>
                  </a:cubicBezTo>
                  <a:cubicBezTo>
                    <a:pt x="88" y="10"/>
                    <a:pt x="81" y="2"/>
                    <a:pt x="86" y="7"/>
                  </a:cubicBezTo>
                  <a:cubicBezTo>
                    <a:pt x="92" y="11"/>
                    <a:pt x="104" y="16"/>
                    <a:pt x="103" y="26"/>
                  </a:cubicBezTo>
                  <a:cubicBezTo>
                    <a:pt x="102" y="36"/>
                    <a:pt x="107" y="43"/>
                    <a:pt x="90" y="43"/>
                  </a:cubicBezTo>
                  <a:cubicBezTo>
                    <a:pt x="74" y="43"/>
                    <a:pt x="50" y="44"/>
                    <a:pt x="37" y="36"/>
                  </a:cubicBezTo>
                  <a:cubicBezTo>
                    <a:pt x="24" y="28"/>
                    <a:pt x="12" y="20"/>
                    <a:pt x="9" y="18"/>
                  </a:cubicBezTo>
                  <a:cubicBezTo>
                    <a:pt x="5" y="16"/>
                    <a:pt x="0" y="0"/>
                    <a:pt x="3" y="1"/>
                  </a:cubicBezTo>
                  <a:cubicBezTo>
                    <a:pt x="6" y="2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1A1A1A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B0128E8-B3CA-1B5F-D98D-5DE2306C201D}"/>
                </a:ext>
              </a:extLst>
            </p:cNvPr>
            <p:cNvSpPr>
              <a:spLocks/>
            </p:cNvSpPr>
            <p:nvPr/>
          </p:nvSpPr>
          <p:spPr bwMode="gray">
            <a:xfrm>
              <a:off x="7350794" y="5883621"/>
              <a:ext cx="162129" cy="27022"/>
            </a:xfrm>
            <a:custGeom>
              <a:avLst/>
              <a:gdLst>
                <a:gd name="T0" fmla="*/ 0 w 56"/>
                <a:gd name="T1" fmla="*/ 0 h 9"/>
                <a:gd name="T2" fmla="*/ 16 w 56"/>
                <a:gd name="T3" fmla="*/ 6 h 9"/>
                <a:gd name="T4" fmla="*/ 40 w 56"/>
                <a:gd name="T5" fmla="*/ 4 h 9"/>
                <a:gd name="T6" fmla="*/ 55 w 56"/>
                <a:gd name="T7" fmla="*/ 2 h 9"/>
                <a:gd name="T8" fmla="*/ 49 w 56"/>
                <a:gd name="T9" fmla="*/ 8 h 9"/>
                <a:gd name="T10" fmla="*/ 14 w 56"/>
                <a:gd name="T11" fmla="*/ 7 h 9"/>
                <a:gd name="T12" fmla="*/ 0 w 5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9">
                  <a:moveTo>
                    <a:pt x="0" y="0"/>
                  </a:moveTo>
                  <a:cubicBezTo>
                    <a:pt x="0" y="0"/>
                    <a:pt x="11" y="6"/>
                    <a:pt x="16" y="6"/>
                  </a:cubicBezTo>
                  <a:cubicBezTo>
                    <a:pt x="21" y="6"/>
                    <a:pt x="38" y="5"/>
                    <a:pt x="40" y="4"/>
                  </a:cubicBezTo>
                  <a:cubicBezTo>
                    <a:pt x="42" y="4"/>
                    <a:pt x="56" y="0"/>
                    <a:pt x="55" y="2"/>
                  </a:cubicBezTo>
                  <a:cubicBezTo>
                    <a:pt x="55" y="5"/>
                    <a:pt x="51" y="8"/>
                    <a:pt x="49" y="8"/>
                  </a:cubicBezTo>
                  <a:cubicBezTo>
                    <a:pt x="47" y="8"/>
                    <a:pt x="18" y="9"/>
                    <a:pt x="14" y="7"/>
                  </a:cubicBezTo>
                  <a:cubicBezTo>
                    <a:pt x="10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82727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8C973DA-40AD-1330-F4BD-9E5A5F74B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7770856" y="5753427"/>
              <a:ext cx="131423" cy="40533"/>
            </a:xfrm>
            <a:custGeom>
              <a:avLst/>
              <a:gdLst>
                <a:gd name="T0" fmla="*/ 0 w 45"/>
                <a:gd name="T1" fmla="*/ 10 h 14"/>
                <a:gd name="T2" fmla="*/ 24 w 45"/>
                <a:gd name="T3" fmla="*/ 10 h 14"/>
                <a:gd name="T4" fmla="*/ 36 w 45"/>
                <a:gd name="T5" fmla="*/ 2 h 14"/>
                <a:gd name="T6" fmla="*/ 38 w 45"/>
                <a:gd name="T7" fmla="*/ 12 h 14"/>
                <a:gd name="T8" fmla="*/ 0 w 45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4">
                  <a:moveTo>
                    <a:pt x="0" y="10"/>
                  </a:moveTo>
                  <a:cubicBezTo>
                    <a:pt x="6" y="11"/>
                    <a:pt x="20" y="11"/>
                    <a:pt x="24" y="10"/>
                  </a:cubicBezTo>
                  <a:cubicBezTo>
                    <a:pt x="27" y="8"/>
                    <a:pt x="35" y="0"/>
                    <a:pt x="36" y="2"/>
                  </a:cubicBezTo>
                  <a:cubicBezTo>
                    <a:pt x="38" y="3"/>
                    <a:pt x="45" y="9"/>
                    <a:pt x="38" y="12"/>
                  </a:cubicBezTo>
                  <a:cubicBezTo>
                    <a:pt x="30" y="14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282727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B184588-4678-ECB6-C611-3417A617E4E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141992" y="3640837"/>
              <a:ext cx="805732" cy="2174003"/>
            </a:xfrm>
            <a:custGeom>
              <a:avLst/>
              <a:gdLst>
                <a:gd name="T0" fmla="*/ 272 w 278"/>
                <a:gd name="T1" fmla="*/ 54 h 749"/>
                <a:gd name="T2" fmla="*/ 252 w 278"/>
                <a:gd name="T3" fmla="*/ 6 h 749"/>
                <a:gd name="T4" fmla="*/ 152 w 278"/>
                <a:gd name="T5" fmla="*/ 2 h 749"/>
                <a:gd name="T6" fmla="*/ 18 w 278"/>
                <a:gd name="T7" fmla="*/ 3 h 749"/>
                <a:gd name="T8" fmla="*/ 6 w 278"/>
                <a:gd name="T9" fmla="*/ 34 h 749"/>
                <a:gd name="T10" fmla="*/ 1 w 278"/>
                <a:gd name="T11" fmla="*/ 111 h 749"/>
                <a:gd name="T12" fmla="*/ 9 w 278"/>
                <a:gd name="T13" fmla="*/ 197 h 749"/>
                <a:gd name="T14" fmla="*/ 32 w 278"/>
                <a:gd name="T15" fmla="*/ 369 h 749"/>
                <a:gd name="T16" fmla="*/ 34 w 278"/>
                <a:gd name="T17" fmla="*/ 492 h 749"/>
                <a:gd name="T18" fmla="*/ 36 w 278"/>
                <a:gd name="T19" fmla="*/ 597 h 749"/>
                <a:gd name="T20" fmla="*/ 41 w 278"/>
                <a:gd name="T21" fmla="*/ 689 h 749"/>
                <a:gd name="T22" fmla="*/ 66 w 278"/>
                <a:gd name="T23" fmla="*/ 749 h 749"/>
                <a:gd name="T24" fmla="*/ 94 w 278"/>
                <a:gd name="T25" fmla="*/ 731 h 749"/>
                <a:gd name="T26" fmla="*/ 131 w 278"/>
                <a:gd name="T27" fmla="*/ 736 h 749"/>
                <a:gd name="T28" fmla="*/ 143 w 278"/>
                <a:gd name="T29" fmla="*/ 678 h 749"/>
                <a:gd name="T30" fmla="*/ 136 w 278"/>
                <a:gd name="T31" fmla="*/ 643 h 749"/>
                <a:gd name="T32" fmla="*/ 153 w 278"/>
                <a:gd name="T33" fmla="*/ 707 h 749"/>
                <a:gd name="T34" fmla="*/ 178 w 278"/>
                <a:gd name="T35" fmla="*/ 707 h 749"/>
                <a:gd name="T36" fmla="*/ 215 w 278"/>
                <a:gd name="T37" fmla="*/ 692 h 749"/>
                <a:gd name="T38" fmla="*/ 232 w 278"/>
                <a:gd name="T39" fmla="*/ 682 h 749"/>
                <a:gd name="T40" fmla="*/ 224 w 278"/>
                <a:gd name="T41" fmla="*/ 652 h 749"/>
                <a:gd name="T42" fmla="*/ 226 w 278"/>
                <a:gd name="T43" fmla="*/ 516 h 749"/>
                <a:gd name="T44" fmla="*/ 226 w 278"/>
                <a:gd name="T45" fmla="*/ 405 h 749"/>
                <a:gd name="T46" fmla="*/ 243 w 278"/>
                <a:gd name="T47" fmla="*/ 267 h 749"/>
                <a:gd name="T48" fmla="*/ 255 w 278"/>
                <a:gd name="T49" fmla="*/ 182 h 749"/>
                <a:gd name="T50" fmla="*/ 272 w 278"/>
                <a:gd name="T51" fmla="*/ 54 h 749"/>
                <a:gd name="T52" fmla="*/ 134 w 278"/>
                <a:gd name="T53" fmla="*/ 402 h 749"/>
                <a:gd name="T54" fmla="*/ 130 w 278"/>
                <a:gd name="T55" fmla="*/ 373 h 749"/>
                <a:gd name="T56" fmla="*/ 134 w 278"/>
                <a:gd name="T57" fmla="*/ 349 h 749"/>
                <a:gd name="T58" fmla="*/ 136 w 278"/>
                <a:gd name="T59" fmla="*/ 380 h 749"/>
                <a:gd name="T60" fmla="*/ 134 w 278"/>
                <a:gd name="T61" fmla="*/ 402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8" h="749">
                  <a:moveTo>
                    <a:pt x="272" y="54"/>
                  </a:moveTo>
                  <a:cubicBezTo>
                    <a:pt x="266" y="30"/>
                    <a:pt x="264" y="9"/>
                    <a:pt x="252" y="6"/>
                  </a:cubicBezTo>
                  <a:cubicBezTo>
                    <a:pt x="240" y="2"/>
                    <a:pt x="171" y="2"/>
                    <a:pt x="152" y="2"/>
                  </a:cubicBezTo>
                  <a:cubicBezTo>
                    <a:pt x="133" y="2"/>
                    <a:pt x="24" y="0"/>
                    <a:pt x="18" y="3"/>
                  </a:cubicBezTo>
                  <a:cubicBezTo>
                    <a:pt x="13" y="7"/>
                    <a:pt x="6" y="34"/>
                    <a:pt x="6" y="34"/>
                  </a:cubicBezTo>
                  <a:cubicBezTo>
                    <a:pt x="6" y="34"/>
                    <a:pt x="0" y="93"/>
                    <a:pt x="1" y="111"/>
                  </a:cubicBezTo>
                  <a:cubicBezTo>
                    <a:pt x="2" y="128"/>
                    <a:pt x="9" y="184"/>
                    <a:pt x="9" y="197"/>
                  </a:cubicBezTo>
                  <a:cubicBezTo>
                    <a:pt x="9" y="209"/>
                    <a:pt x="31" y="347"/>
                    <a:pt x="32" y="369"/>
                  </a:cubicBezTo>
                  <a:cubicBezTo>
                    <a:pt x="33" y="391"/>
                    <a:pt x="34" y="473"/>
                    <a:pt x="34" y="492"/>
                  </a:cubicBezTo>
                  <a:cubicBezTo>
                    <a:pt x="35" y="512"/>
                    <a:pt x="34" y="561"/>
                    <a:pt x="36" y="597"/>
                  </a:cubicBezTo>
                  <a:cubicBezTo>
                    <a:pt x="38" y="632"/>
                    <a:pt x="35" y="673"/>
                    <a:pt x="41" y="689"/>
                  </a:cubicBezTo>
                  <a:cubicBezTo>
                    <a:pt x="47" y="705"/>
                    <a:pt x="66" y="749"/>
                    <a:pt x="66" y="749"/>
                  </a:cubicBezTo>
                  <a:cubicBezTo>
                    <a:pt x="66" y="749"/>
                    <a:pt x="70" y="729"/>
                    <a:pt x="94" y="731"/>
                  </a:cubicBezTo>
                  <a:cubicBezTo>
                    <a:pt x="118" y="733"/>
                    <a:pt x="123" y="749"/>
                    <a:pt x="131" y="736"/>
                  </a:cubicBezTo>
                  <a:cubicBezTo>
                    <a:pt x="139" y="723"/>
                    <a:pt x="148" y="695"/>
                    <a:pt x="143" y="678"/>
                  </a:cubicBezTo>
                  <a:cubicBezTo>
                    <a:pt x="138" y="661"/>
                    <a:pt x="134" y="632"/>
                    <a:pt x="136" y="643"/>
                  </a:cubicBezTo>
                  <a:cubicBezTo>
                    <a:pt x="138" y="654"/>
                    <a:pt x="149" y="698"/>
                    <a:pt x="153" y="707"/>
                  </a:cubicBezTo>
                  <a:cubicBezTo>
                    <a:pt x="157" y="715"/>
                    <a:pt x="171" y="712"/>
                    <a:pt x="178" y="707"/>
                  </a:cubicBezTo>
                  <a:cubicBezTo>
                    <a:pt x="185" y="701"/>
                    <a:pt x="199" y="691"/>
                    <a:pt x="215" y="692"/>
                  </a:cubicBezTo>
                  <a:cubicBezTo>
                    <a:pt x="231" y="694"/>
                    <a:pt x="229" y="688"/>
                    <a:pt x="232" y="682"/>
                  </a:cubicBezTo>
                  <a:cubicBezTo>
                    <a:pt x="234" y="676"/>
                    <a:pt x="228" y="662"/>
                    <a:pt x="224" y="652"/>
                  </a:cubicBezTo>
                  <a:cubicBezTo>
                    <a:pt x="221" y="642"/>
                    <a:pt x="222" y="529"/>
                    <a:pt x="226" y="516"/>
                  </a:cubicBezTo>
                  <a:cubicBezTo>
                    <a:pt x="230" y="502"/>
                    <a:pt x="229" y="415"/>
                    <a:pt x="226" y="405"/>
                  </a:cubicBezTo>
                  <a:cubicBezTo>
                    <a:pt x="224" y="395"/>
                    <a:pt x="238" y="289"/>
                    <a:pt x="243" y="267"/>
                  </a:cubicBezTo>
                  <a:cubicBezTo>
                    <a:pt x="248" y="245"/>
                    <a:pt x="255" y="187"/>
                    <a:pt x="255" y="182"/>
                  </a:cubicBezTo>
                  <a:cubicBezTo>
                    <a:pt x="255" y="177"/>
                    <a:pt x="278" y="79"/>
                    <a:pt x="272" y="54"/>
                  </a:cubicBezTo>
                  <a:close/>
                  <a:moveTo>
                    <a:pt x="134" y="402"/>
                  </a:moveTo>
                  <a:cubicBezTo>
                    <a:pt x="134" y="396"/>
                    <a:pt x="130" y="383"/>
                    <a:pt x="130" y="373"/>
                  </a:cubicBezTo>
                  <a:cubicBezTo>
                    <a:pt x="130" y="363"/>
                    <a:pt x="134" y="349"/>
                    <a:pt x="134" y="349"/>
                  </a:cubicBezTo>
                  <a:cubicBezTo>
                    <a:pt x="134" y="349"/>
                    <a:pt x="136" y="366"/>
                    <a:pt x="136" y="380"/>
                  </a:cubicBezTo>
                  <a:cubicBezTo>
                    <a:pt x="136" y="393"/>
                    <a:pt x="135" y="407"/>
                    <a:pt x="134" y="402"/>
                  </a:cubicBezTo>
                  <a:close/>
                </a:path>
              </a:pathLst>
            </a:custGeom>
            <a:solidFill>
              <a:srgbClr val="646464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04772421-CC7D-5DC1-648F-F4E552357371}"/>
                </a:ext>
              </a:extLst>
            </p:cNvPr>
            <p:cNvSpPr>
              <a:spLocks/>
            </p:cNvSpPr>
            <p:nvPr/>
          </p:nvSpPr>
          <p:spPr bwMode="gray">
            <a:xfrm>
              <a:off x="7361848" y="5521287"/>
              <a:ext cx="183010" cy="157216"/>
            </a:xfrm>
            <a:custGeom>
              <a:avLst/>
              <a:gdLst>
                <a:gd name="T0" fmla="*/ 0 w 63"/>
                <a:gd name="T1" fmla="*/ 25 h 54"/>
                <a:gd name="T2" fmla="*/ 16 w 63"/>
                <a:gd name="T3" fmla="*/ 43 h 54"/>
                <a:gd name="T4" fmla="*/ 37 w 63"/>
                <a:gd name="T5" fmla="*/ 54 h 54"/>
                <a:gd name="T6" fmla="*/ 50 w 63"/>
                <a:gd name="T7" fmla="*/ 43 h 54"/>
                <a:gd name="T8" fmla="*/ 16 w 63"/>
                <a:gd name="T9" fmla="*/ 32 h 54"/>
                <a:gd name="T10" fmla="*/ 1 w 63"/>
                <a:gd name="T11" fmla="*/ 0 h 54"/>
                <a:gd name="T12" fmla="*/ 0 w 63"/>
                <a:gd name="T13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54">
                  <a:moveTo>
                    <a:pt x="0" y="25"/>
                  </a:moveTo>
                  <a:cubicBezTo>
                    <a:pt x="0" y="25"/>
                    <a:pt x="6" y="38"/>
                    <a:pt x="16" y="43"/>
                  </a:cubicBezTo>
                  <a:cubicBezTo>
                    <a:pt x="27" y="47"/>
                    <a:pt x="37" y="54"/>
                    <a:pt x="37" y="54"/>
                  </a:cubicBezTo>
                  <a:cubicBezTo>
                    <a:pt x="37" y="54"/>
                    <a:pt x="63" y="47"/>
                    <a:pt x="50" y="43"/>
                  </a:cubicBezTo>
                  <a:cubicBezTo>
                    <a:pt x="37" y="40"/>
                    <a:pt x="20" y="37"/>
                    <a:pt x="16" y="32"/>
                  </a:cubicBezTo>
                  <a:cubicBezTo>
                    <a:pt x="11" y="27"/>
                    <a:pt x="1" y="0"/>
                    <a:pt x="1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2EA4B3E2-D9BB-1577-D5B7-E0661BF5A316}"/>
                </a:ext>
              </a:extLst>
            </p:cNvPr>
            <p:cNvSpPr>
              <a:spLocks/>
            </p:cNvSpPr>
            <p:nvPr/>
          </p:nvSpPr>
          <p:spPr bwMode="gray">
            <a:xfrm>
              <a:off x="7574336" y="5442679"/>
              <a:ext cx="225998" cy="101945"/>
            </a:xfrm>
            <a:custGeom>
              <a:avLst/>
              <a:gdLst>
                <a:gd name="T0" fmla="*/ 16 w 78"/>
                <a:gd name="T1" fmla="*/ 18 h 35"/>
                <a:gd name="T2" fmla="*/ 46 w 78"/>
                <a:gd name="T3" fmla="*/ 17 h 35"/>
                <a:gd name="T4" fmla="*/ 66 w 78"/>
                <a:gd name="T5" fmla="*/ 22 h 35"/>
                <a:gd name="T6" fmla="*/ 34 w 78"/>
                <a:gd name="T7" fmla="*/ 4 h 35"/>
                <a:gd name="T8" fmla="*/ 4 w 78"/>
                <a:gd name="T9" fmla="*/ 18 h 35"/>
                <a:gd name="T10" fmla="*/ 16 w 78"/>
                <a:gd name="T1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5">
                  <a:moveTo>
                    <a:pt x="16" y="18"/>
                  </a:moveTo>
                  <a:cubicBezTo>
                    <a:pt x="18" y="18"/>
                    <a:pt x="28" y="7"/>
                    <a:pt x="46" y="17"/>
                  </a:cubicBezTo>
                  <a:cubicBezTo>
                    <a:pt x="64" y="27"/>
                    <a:pt x="78" y="35"/>
                    <a:pt x="66" y="22"/>
                  </a:cubicBezTo>
                  <a:cubicBezTo>
                    <a:pt x="54" y="8"/>
                    <a:pt x="49" y="0"/>
                    <a:pt x="34" y="4"/>
                  </a:cubicBezTo>
                  <a:cubicBezTo>
                    <a:pt x="19" y="8"/>
                    <a:pt x="0" y="18"/>
                    <a:pt x="4" y="18"/>
                  </a:cubicBezTo>
                  <a:cubicBezTo>
                    <a:pt x="8" y="18"/>
                    <a:pt x="16" y="18"/>
                    <a:pt x="16" y="1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16DC947D-C363-32D5-BEB0-EA8B0A0028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91531" y="5161410"/>
              <a:ext cx="187923" cy="206346"/>
            </a:xfrm>
            <a:custGeom>
              <a:avLst/>
              <a:gdLst>
                <a:gd name="T0" fmla="*/ 5 w 65"/>
                <a:gd name="T1" fmla="*/ 36 h 71"/>
                <a:gd name="T2" fmla="*/ 28 w 65"/>
                <a:gd name="T3" fmla="*/ 55 h 71"/>
                <a:gd name="T4" fmla="*/ 57 w 65"/>
                <a:gd name="T5" fmla="*/ 65 h 71"/>
                <a:gd name="T6" fmla="*/ 55 w 65"/>
                <a:gd name="T7" fmla="*/ 55 h 71"/>
                <a:gd name="T8" fmla="*/ 16 w 65"/>
                <a:gd name="T9" fmla="*/ 44 h 71"/>
                <a:gd name="T10" fmla="*/ 0 w 65"/>
                <a:gd name="T11" fmla="*/ 14 h 71"/>
                <a:gd name="T12" fmla="*/ 5 w 65"/>
                <a:gd name="T13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1">
                  <a:moveTo>
                    <a:pt x="5" y="36"/>
                  </a:moveTo>
                  <a:cubicBezTo>
                    <a:pt x="5" y="36"/>
                    <a:pt x="8" y="50"/>
                    <a:pt x="28" y="55"/>
                  </a:cubicBezTo>
                  <a:cubicBezTo>
                    <a:pt x="48" y="60"/>
                    <a:pt x="55" y="59"/>
                    <a:pt x="57" y="65"/>
                  </a:cubicBezTo>
                  <a:cubicBezTo>
                    <a:pt x="58" y="71"/>
                    <a:pt x="65" y="61"/>
                    <a:pt x="55" y="55"/>
                  </a:cubicBezTo>
                  <a:cubicBezTo>
                    <a:pt x="45" y="49"/>
                    <a:pt x="20" y="47"/>
                    <a:pt x="16" y="44"/>
                  </a:cubicBezTo>
                  <a:cubicBezTo>
                    <a:pt x="11" y="41"/>
                    <a:pt x="0" y="0"/>
                    <a:pt x="0" y="14"/>
                  </a:cubicBezTo>
                  <a:cubicBezTo>
                    <a:pt x="0" y="27"/>
                    <a:pt x="5" y="36"/>
                    <a:pt x="5" y="3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281CC3BD-2DFF-BF3A-515B-A55055065A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365533" y="3853324"/>
              <a:ext cx="345139" cy="788537"/>
            </a:xfrm>
            <a:custGeom>
              <a:avLst/>
              <a:gdLst>
                <a:gd name="T0" fmla="*/ 57 w 119"/>
                <a:gd name="T1" fmla="*/ 3 h 272"/>
                <a:gd name="T2" fmla="*/ 9 w 119"/>
                <a:gd name="T3" fmla="*/ 7 h 272"/>
                <a:gd name="T4" fmla="*/ 46 w 119"/>
                <a:gd name="T5" fmla="*/ 18 h 272"/>
                <a:gd name="T6" fmla="*/ 49 w 119"/>
                <a:gd name="T7" fmla="*/ 28 h 272"/>
                <a:gd name="T8" fmla="*/ 56 w 119"/>
                <a:gd name="T9" fmla="*/ 39 h 272"/>
                <a:gd name="T10" fmla="*/ 63 w 119"/>
                <a:gd name="T11" fmla="*/ 62 h 272"/>
                <a:gd name="T12" fmla="*/ 62 w 119"/>
                <a:gd name="T13" fmla="*/ 134 h 272"/>
                <a:gd name="T14" fmla="*/ 56 w 119"/>
                <a:gd name="T15" fmla="*/ 223 h 272"/>
                <a:gd name="T16" fmla="*/ 55 w 119"/>
                <a:gd name="T17" fmla="*/ 272 h 272"/>
                <a:gd name="T18" fmla="*/ 65 w 119"/>
                <a:gd name="T19" fmla="*/ 208 h 272"/>
                <a:gd name="T20" fmla="*/ 69 w 119"/>
                <a:gd name="T21" fmla="*/ 60 h 272"/>
                <a:gd name="T22" fmla="*/ 72 w 119"/>
                <a:gd name="T23" fmla="*/ 31 h 272"/>
                <a:gd name="T24" fmla="*/ 77 w 119"/>
                <a:gd name="T25" fmla="*/ 11 h 272"/>
                <a:gd name="T26" fmla="*/ 105 w 119"/>
                <a:gd name="T27" fmla="*/ 3 h 272"/>
                <a:gd name="T28" fmla="*/ 57 w 119"/>
                <a:gd name="T29" fmla="*/ 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272">
                  <a:moveTo>
                    <a:pt x="57" y="3"/>
                  </a:moveTo>
                  <a:cubicBezTo>
                    <a:pt x="57" y="3"/>
                    <a:pt x="0" y="4"/>
                    <a:pt x="9" y="7"/>
                  </a:cubicBezTo>
                  <a:cubicBezTo>
                    <a:pt x="17" y="9"/>
                    <a:pt x="46" y="18"/>
                    <a:pt x="46" y="18"/>
                  </a:cubicBezTo>
                  <a:cubicBezTo>
                    <a:pt x="46" y="18"/>
                    <a:pt x="59" y="24"/>
                    <a:pt x="49" y="28"/>
                  </a:cubicBezTo>
                  <a:cubicBezTo>
                    <a:pt x="39" y="31"/>
                    <a:pt x="52" y="37"/>
                    <a:pt x="56" y="39"/>
                  </a:cubicBezTo>
                  <a:cubicBezTo>
                    <a:pt x="59" y="40"/>
                    <a:pt x="63" y="34"/>
                    <a:pt x="63" y="62"/>
                  </a:cubicBezTo>
                  <a:cubicBezTo>
                    <a:pt x="63" y="90"/>
                    <a:pt x="68" y="102"/>
                    <a:pt x="62" y="134"/>
                  </a:cubicBezTo>
                  <a:cubicBezTo>
                    <a:pt x="57" y="166"/>
                    <a:pt x="56" y="197"/>
                    <a:pt x="56" y="223"/>
                  </a:cubicBezTo>
                  <a:cubicBezTo>
                    <a:pt x="56" y="249"/>
                    <a:pt x="55" y="272"/>
                    <a:pt x="55" y="272"/>
                  </a:cubicBezTo>
                  <a:cubicBezTo>
                    <a:pt x="55" y="272"/>
                    <a:pt x="62" y="231"/>
                    <a:pt x="65" y="208"/>
                  </a:cubicBezTo>
                  <a:cubicBezTo>
                    <a:pt x="68" y="184"/>
                    <a:pt x="69" y="70"/>
                    <a:pt x="69" y="60"/>
                  </a:cubicBezTo>
                  <a:cubicBezTo>
                    <a:pt x="69" y="50"/>
                    <a:pt x="72" y="31"/>
                    <a:pt x="72" y="31"/>
                  </a:cubicBezTo>
                  <a:cubicBezTo>
                    <a:pt x="72" y="31"/>
                    <a:pt x="71" y="13"/>
                    <a:pt x="77" y="11"/>
                  </a:cubicBezTo>
                  <a:cubicBezTo>
                    <a:pt x="83" y="9"/>
                    <a:pt x="119" y="5"/>
                    <a:pt x="105" y="3"/>
                  </a:cubicBezTo>
                  <a:cubicBezTo>
                    <a:pt x="90" y="0"/>
                    <a:pt x="57" y="3"/>
                    <a:pt x="57" y="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D3C2657-9665-DC7B-E56E-F191D8DC25F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8133" y="3710847"/>
              <a:ext cx="788537" cy="136336"/>
            </a:xfrm>
            <a:custGeom>
              <a:avLst/>
              <a:gdLst>
                <a:gd name="T0" fmla="*/ 42 w 272"/>
                <a:gd name="T1" fmla="*/ 39 h 47"/>
                <a:gd name="T2" fmla="*/ 99 w 272"/>
                <a:gd name="T3" fmla="*/ 29 h 47"/>
                <a:gd name="T4" fmla="*/ 143 w 272"/>
                <a:gd name="T5" fmla="*/ 26 h 47"/>
                <a:gd name="T6" fmla="*/ 193 w 272"/>
                <a:gd name="T7" fmla="*/ 28 h 47"/>
                <a:gd name="T8" fmla="*/ 260 w 272"/>
                <a:gd name="T9" fmla="*/ 26 h 47"/>
                <a:gd name="T10" fmla="*/ 264 w 272"/>
                <a:gd name="T11" fmla="*/ 15 h 47"/>
                <a:gd name="T12" fmla="*/ 199 w 272"/>
                <a:gd name="T13" fmla="*/ 0 h 47"/>
                <a:gd name="T14" fmla="*/ 88 w 272"/>
                <a:gd name="T15" fmla="*/ 4 h 47"/>
                <a:gd name="T16" fmla="*/ 33 w 272"/>
                <a:gd name="T17" fmla="*/ 15 h 47"/>
                <a:gd name="T18" fmla="*/ 3 w 272"/>
                <a:gd name="T19" fmla="*/ 16 h 47"/>
                <a:gd name="T20" fmla="*/ 1 w 272"/>
                <a:gd name="T21" fmla="*/ 47 h 47"/>
                <a:gd name="T22" fmla="*/ 42 w 272"/>
                <a:gd name="T2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2" h="47">
                  <a:moveTo>
                    <a:pt x="42" y="39"/>
                  </a:moveTo>
                  <a:cubicBezTo>
                    <a:pt x="42" y="39"/>
                    <a:pt x="95" y="30"/>
                    <a:pt x="99" y="29"/>
                  </a:cubicBezTo>
                  <a:cubicBezTo>
                    <a:pt x="102" y="28"/>
                    <a:pt x="134" y="25"/>
                    <a:pt x="143" y="26"/>
                  </a:cubicBezTo>
                  <a:cubicBezTo>
                    <a:pt x="151" y="27"/>
                    <a:pt x="178" y="25"/>
                    <a:pt x="193" y="28"/>
                  </a:cubicBezTo>
                  <a:cubicBezTo>
                    <a:pt x="208" y="31"/>
                    <a:pt x="249" y="26"/>
                    <a:pt x="260" y="26"/>
                  </a:cubicBezTo>
                  <a:cubicBezTo>
                    <a:pt x="271" y="26"/>
                    <a:pt x="272" y="19"/>
                    <a:pt x="264" y="15"/>
                  </a:cubicBezTo>
                  <a:cubicBezTo>
                    <a:pt x="255" y="10"/>
                    <a:pt x="246" y="0"/>
                    <a:pt x="199" y="0"/>
                  </a:cubicBezTo>
                  <a:cubicBezTo>
                    <a:pt x="152" y="0"/>
                    <a:pt x="106" y="1"/>
                    <a:pt x="88" y="4"/>
                  </a:cubicBezTo>
                  <a:cubicBezTo>
                    <a:pt x="70" y="8"/>
                    <a:pt x="45" y="14"/>
                    <a:pt x="33" y="15"/>
                  </a:cubicBezTo>
                  <a:cubicBezTo>
                    <a:pt x="22" y="17"/>
                    <a:pt x="0" y="13"/>
                    <a:pt x="3" y="16"/>
                  </a:cubicBezTo>
                  <a:cubicBezTo>
                    <a:pt x="5" y="18"/>
                    <a:pt x="1" y="47"/>
                    <a:pt x="1" y="47"/>
                  </a:cubicBezTo>
                  <a:lnTo>
                    <a:pt x="42" y="3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C2662C6-C451-0678-7AC7-256DDA01BB17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1521" y="4914531"/>
              <a:ext cx="38076" cy="566224"/>
            </a:xfrm>
            <a:custGeom>
              <a:avLst/>
              <a:gdLst>
                <a:gd name="T0" fmla="*/ 5 w 13"/>
                <a:gd name="T1" fmla="*/ 0 h 195"/>
                <a:gd name="T2" fmla="*/ 3 w 13"/>
                <a:gd name="T3" fmla="*/ 125 h 195"/>
                <a:gd name="T4" fmla="*/ 1 w 13"/>
                <a:gd name="T5" fmla="*/ 189 h 195"/>
                <a:gd name="T6" fmla="*/ 7 w 13"/>
                <a:gd name="T7" fmla="*/ 152 h 195"/>
                <a:gd name="T8" fmla="*/ 12 w 13"/>
                <a:gd name="T9" fmla="*/ 84 h 195"/>
                <a:gd name="T10" fmla="*/ 5 w 13"/>
                <a:gd name="T1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5">
                  <a:moveTo>
                    <a:pt x="5" y="0"/>
                  </a:moveTo>
                  <a:cubicBezTo>
                    <a:pt x="5" y="10"/>
                    <a:pt x="7" y="111"/>
                    <a:pt x="3" y="125"/>
                  </a:cubicBezTo>
                  <a:cubicBezTo>
                    <a:pt x="0" y="138"/>
                    <a:pt x="1" y="184"/>
                    <a:pt x="1" y="189"/>
                  </a:cubicBezTo>
                  <a:cubicBezTo>
                    <a:pt x="1" y="195"/>
                    <a:pt x="4" y="166"/>
                    <a:pt x="7" y="152"/>
                  </a:cubicBezTo>
                  <a:cubicBezTo>
                    <a:pt x="9" y="137"/>
                    <a:pt x="13" y="94"/>
                    <a:pt x="12" y="84"/>
                  </a:cubicBezTo>
                  <a:cubicBezTo>
                    <a:pt x="11" y="73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2FD61C9-A7BE-5975-C45F-4875411F8803}"/>
                </a:ext>
              </a:extLst>
            </p:cNvPr>
            <p:cNvSpPr>
              <a:spLocks/>
            </p:cNvSpPr>
            <p:nvPr/>
          </p:nvSpPr>
          <p:spPr bwMode="gray">
            <a:xfrm>
              <a:off x="7576792" y="4134593"/>
              <a:ext cx="148619" cy="40533"/>
            </a:xfrm>
            <a:custGeom>
              <a:avLst/>
              <a:gdLst>
                <a:gd name="T0" fmla="*/ 0 w 51"/>
                <a:gd name="T1" fmla="*/ 0 h 14"/>
                <a:gd name="T2" fmla="*/ 16 w 51"/>
                <a:gd name="T3" fmla="*/ 11 h 14"/>
                <a:gd name="T4" fmla="*/ 51 w 51"/>
                <a:gd name="T5" fmla="*/ 14 h 14"/>
                <a:gd name="T6" fmla="*/ 22 w 51"/>
                <a:gd name="T7" fmla="*/ 9 h 14"/>
                <a:gd name="T8" fmla="*/ 0 w 5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">
                  <a:moveTo>
                    <a:pt x="0" y="0"/>
                  </a:moveTo>
                  <a:cubicBezTo>
                    <a:pt x="0" y="0"/>
                    <a:pt x="4" y="8"/>
                    <a:pt x="16" y="11"/>
                  </a:cubicBezTo>
                  <a:cubicBezTo>
                    <a:pt x="27" y="13"/>
                    <a:pt x="51" y="14"/>
                    <a:pt x="51" y="14"/>
                  </a:cubicBezTo>
                  <a:cubicBezTo>
                    <a:pt x="51" y="14"/>
                    <a:pt x="33" y="11"/>
                    <a:pt x="22" y="9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45F4819-CCB7-F64A-6AC7-6F2FE7CFDBE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76792" y="4221799"/>
              <a:ext cx="194064" cy="51587"/>
            </a:xfrm>
            <a:custGeom>
              <a:avLst/>
              <a:gdLst>
                <a:gd name="T0" fmla="*/ 0 w 67"/>
                <a:gd name="T1" fmla="*/ 0 h 18"/>
                <a:gd name="T2" fmla="*/ 29 w 67"/>
                <a:gd name="T3" fmla="*/ 12 h 18"/>
                <a:gd name="T4" fmla="*/ 67 w 67"/>
                <a:gd name="T5" fmla="*/ 18 h 18"/>
                <a:gd name="T6" fmla="*/ 26 w 67"/>
                <a:gd name="T7" fmla="*/ 7 h 18"/>
                <a:gd name="T8" fmla="*/ 0 w 6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8">
                  <a:moveTo>
                    <a:pt x="0" y="0"/>
                  </a:moveTo>
                  <a:cubicBezTo>
                    <a:pt x="0" y="0"/>
                    <a:pt x="14" y="10"/>
                    <a:pt x="29" y="12"/>
                  </a:cubicBezTo>
                  <a:cubicBezTo>
                    <a:pt x="44" y="15"/>
                    <a:pt x="67" y="18"/>
                    <a:pt x="67" y="18"/>
                  </a:cubicBezTo>
                  <a:cubicBezTo>
                    <a:pt x="67" y="18"/>
                    <a:pt x="37" y="10"/>
                    <a:pt x="26" y="7"/>
                  </a:cubicBezTo>
                  <a:cubicBezTo>
                    <a:pt x="16" y="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6170F40-4E1D-AE28-115E-E11C682F2D5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79249" y="4320059"/>
              <a:ext cx="148619" cy="72467"/>
            </a:xfrm>
            <a:custGeom>
              <a:avLst/>
              <a:gdLst>
                <a:gd name="T0" fmla="*/ 0 w 51"/>
                <a:gd name="T1" fmla="*/ 0 h 25"/>
                <a:gd name="T2" fmla="*/ 25 w 51"/>
                <a:gd name="T3" fmla="*/ 16 h 25"/>
                <a:gd name="T4" fmla="*/ 51 w 51"/>
                <a:gd name="T5" fmla="*/ 25 h 25"/>
                <a:gd name="T6" fmla="*/ 19 w 51"/>
                <a:gd name="T7" fmla="*/ 9 h 25"/>
                <a:gd name="T8" fmla="*/ 0 w 5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0" y="0"/>
                  </a:moveTo>
                  <a:cubicBezTo>
                    <a:pt x="0" y="0"/>
                    <a:pt x="16" y="13"/>
                    <a:pt x="25" y="16"/>
                  </a:cubicBezTo>
                  <a:cubicBezTo>
                    <a:pt x="33" y="20"/>
                    <a:pt x="51" y="25"/>
                    <a:pt x="51" y="25"/>
                  </a:cubicBezTo>
                  <a:cubicBezTo>
                    <a:pt x="51" y="25"/>
                    <a:pt x="29" y="14"/>
                    <a:pt x="19" y="9"/>
                  </a:cubicBezTo>
                  <a:cubicBezTo>
                    <a:pt x="9" y="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ECDF2772-C7FB-F7D3-C4F7-39528C2D3E21}"/>
                </a:ext>
              </a:extLst>
            </p:cNvPr>
            <p:cNvSpPr>
              <a:spLocks/>
            </p:cNvSpPr>
            <p:nvPr/>
          </p:nvSpPr>
          <p:spPr bwMode="gray">
            <a:xfrm>
              <a:off x="7683650" y="4682393"/>
              <a:ext cx="116684" cy="148619"/>
            </a:xfrm>
            <a:custGeom>
              <a:avLst/>
              <a:gdLst>
                <a:gd name="T0" fmla="*/ 31 w 40"/>
                <a:gd name="T1" fmla="*/ 45 h 51"/>
                <a:gd name="T2" fmla="*/ 2 w 40"/>
                <a:gd name="T3" fmla="*/ 25 h 51"/>
                <a:gd name="T4" fmla="*/ 6 w 40"/>
                <a:gd name="T5" fmla="*/ 22 h 51"/>
                <a:gd name="T6" fmla="*/ 31 w 40"/>
                <a:gd name="T7" fmla="*/ 38 h 51"/>
                <a:gd name="T8" fmla="*/ 36 w 40"/>
                <a:gd name="T9" fmla="*/ 27 h 51"/>
                <a:gd name="T10" fmla="*/ 37 w 40"/>
                <a:gd name="T11" fmla="*/ 0 h 51"/>
                <a:gd name="T12" fmla="*/ 40 w 40"/>
                <a:gd name="T13" fmla="*/ 14 h 51"/>
                <a:gd name="T14" fmla="*/ 39 w 40"/>
                <a:gd name="T15" fmla="*/ 46 h 51"/>
                <a:gd name="T16" fmla="*/ 31 w 40"/>
                <a:gd name="T17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1">
                  <a:moveTo>
                    <a:pt x="31" y="4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0" y="17"/>
                    <a:pt x="6" y="22"/>
                  </a:cubicBezTo>
                  <a:cubicBezTo>
                    <a:pt x="13" y="26"/>
                    <a:pt x="31" y="38"/>
                    <a:pt x="31" y="38"/>
                  </a:cubicBezTo>
                  <a:cubicBezTo>
                    <a:pt x="31" y="38"/>
                    <a:pt x="39" y="37"/>
                    <a:pt x="36" y="27"/>
                  </a:cubicBezTo>
                  <a:cubicBezTo>
                    <a:pt x="32" y="18"/>
                    <a:pt x="37" y="0"/>
                    <a:pt x="37" y="0"/>
                  </a:cubicBezTo>
                  <a:cubicBezTo>
                    <a:pt x="37" y="0"/>
                    <a:pt x="40" y="4"/>
                    <a:pt x="40" y="14"/>
                  </a:cubicBezTo>
                  <a:cubicBezTo>
                    <a:pt x="40" y="24"/>
                    <a:pt x="39" y="41"/>
                    <a:pt x="39" y="46"/>
                  </a:cubicBezTo>
                  <a:cubicBezTo>
                    <a:pt x="39" y="51"/>
                    <a:pt x="31" y="45"/>
                    <a:pt x="31" y="4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24F441B2-CE43-B922-1937-72CADA59640C}"/>
                </a:ext>
              </a:extLst>
            </p:cNvPr>
            <p:cNvSpPr>
              <a:spLocks/>
            </p:cNvSpPr>
            <p:nvPr/>
          </p:nvSpPr>
          <p:spPr bwMode="gray">
            <a:xfrm>
              <a:off x="7333599" y="4807674"/>
              <a:ext cx="138793" cy="170727"/>
            </a:xfrm>
            <a:custGeom>
              <a:avLst/>
              <a:gdLst>
                <a:gd name="T0" fmla="*/ 44 w 48"/>
                <a:gd name="T1" fmla="*/ 0 h 59"/>
                <a:gd name="T2" fmla="*/ 34 w 48"/>
                <a:gd name="T3" fmla="*/ 37 h 59"/>
                <a:gd name="T4" fmla="*/ 3 w 48"/>
                <a:gd name="T5" fmla="*/ 59 h 59"/>
                <a:gd name="T6" fmla="*/ 43 w 48"/>
                <a:gd name="T7" fmla="*/ 33 h 59"/>
                <a:gd name="T8" fmla="*/ 44 w 4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9">
                  <a:moveTo>
                    <a:pt x="44" y="0"/>
                  </a:moveTo>
                  <a:cubicBezTo>
                    <a:pt x="44" y="0"/>
                    <a:pt x="48" y="25"/>
                    <a:pt x="34" y="37"/>
                  </a:cubicBezTo>
                  <a:cubicBezTo>
                    <a:pt x="20" y="48"/>
                    <a:pt x="0" y="59"/>
                    <a:pt x="3" y="59"/>
                  </a:cubicBezTo>
                  <a:cubicBezTo>
                    <a:pt x="5" y="59"/>
                    <a:pt x="39" y="42"/>
                    <a:pt x="43" y="33"/>
                  </a:cubicBezTo>
                  <a:cubicBezTo>
                    <a:pt x="47" y="25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1053E83-58AC-A7D6-696F-222AB1688DB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76792" y="4937869"/>
              <a:ext cx="121597" cy="110543"/>
            </a:xfrm>
            <a:custGeom>
              <a:avLst/>
              <a:gdLst>
                <a:gd name="T0" fmla="*/ 42 w 42"/>
                <a:gd name="T1" fmla="*/ 0 h 38"/>
                <a:gd name="T2" fmla="*/ 16 w 42"/>
                <a:gd name="T3" fmla="*/ 20 h 38"/>
                <a:gd name="T4" fmla="*/ 0 w 42"/>
                <a:gd name="T5" fmla="*/ 38 h 38"/>
                <a:gd name="T6" fmla="*/ 22 w 42"/>
                <a:gd name="T7" fmla="*/ 22 h 38"/>
                <a:gd name="T8" fmla="*/ 42 w 4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42" y="0"/>
                  </a:moveTo>
                  <a:cubicBezTo>
                    <a:pt x="42" y="0"/>
                    <a:pt x="19" y="18"/>
                    <a:pt x="16" y="20"/>
                  </a:cubicBezTo>
                  <a:cubicBezTo>
                    <a:pt x="12" y="23"/>
                    <a:pt x="0" y="38"/>
                    <a:pt x="0" y="38"/>
                  </a:cubicBezTo>
                  <a:cubicBezTo>
                    <a:pt x="0" y="38"/>
                    <a:pt x="16" y="26"/>
                    <a:pt x="22" y="22"/>
                  </a:cubicBezTo>
                  <a:cubicBezTo>
                    <a:pt x="28" y="18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DAE7310-A00B-5E05-BC6E-1443FDEFD777}"/>
                </a:ext>
              </a:extLst>
            </p:cNvPr>
            <p:cNvSpPr>
              <a:spLocks/>
            </p:cNvSpPr>
            <p:nvPr/>
          </p:nvSpPr>
          <p:spPr bwMode="gray">
            <a:xfrm>
              <a:off x="7246393" y="4015453"/>
              <a:ext cx="28250" cy="621495"/>
            </a:xfrm>
            <a:custGeom>
              <a:avLst/>
              <a:gdLst>
                <a:gd name="T0" fmla="*/ 2 w 10"/>
                <a:gd name="T1" fmla="*/ 0 h 214"/>
                <a:gd name="T2" fmla="*/ 5 w 10"/>
                <a:gd name="T3" fmla="*/ 80 h 214"/>
                <a:gd name="T4" fmla="*/ 3 w 10"/>
                <a:gd name="T5" fmla="*/ 161 h 214"/>
                <a:gd name="T6" fmla="*/ 0 w 10"/>
                <a:gd name="T7" fmla="*/ 214 h 214"/>
                <a:gd name="T8" fmla="*/ 9 w 10"/>
                <a:gd name="T9" fmla="*/ 173 h 214"/>
                <a:gd name="T10" fmla="*/ 9 w 10"/>
                <a:gd name="T11" fmla="*/ 89 h 214"/>
                <a:gd name="T12" fmla="*/ 2 w 10"/>
                <a:gd name="T1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4">
                  <a:moveTo>
                    <a:pt x="2" y="0"/>
                  </a:moveTo>
                  <a:cubicBezTo>
                    <a:pt x="2" y="0"/>
                    <a:pt x="5" y="62"/>
                    <a:pt x="5" y="80"/>
                  </a:cubicBezTo>
                  <a:cubicBezTo>
                    <a:pt x="5" y="98"/>
                    <a:pt x="3" y="135"/>
                    <a:pt x="3" y="161"/>
                  </a:cubicBezTo>
                  <a:cubicBezTo>
                    <a:pt x="4" y="187"/>
                    <a:pt x="0" y="214"/>
                    <a:pt x="0" y="214"/>
                  </a:cubicBezTo>
                  <a:cubicBezTo>
                    <a:pt x="0" y="214"/>
                    <a:pt x="9" y="187"/>
                    <a:pt x="9" y="173"/>
                  </a:cubicBezTo>
                  <a:cubicBezTo>
                    <a:pt x="10" y="158"/>
                    <a:pt x="8" y="96"/>
                    <a:pt x="9" y="89"/>
                  </a:cubicBezTo>
                  <a:cubicBezTo>
                    <a:pt x="9" y="8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EC90A3F-3ABA-CEB6-D0F8-924B6E5623FE}"/>
                </a:ext>
              </a:extLst>
            </p:cNvPr>
            <p:cNvSpPr>
              <a:spLocks/>
            </p:cNvSpPr>
            <p:nvPr/>
          </p:nvSpPr>
          <p:spPr bwMode="gray">
            <a:xfrm>
              <a:off x="7408522" y="5050868"/>
              <a:ext cx="44217" cy="491300"/>
            </a:xfrm>
            <a:custGeom>
              <a:avLst/>
              <a:gdLst>
                <a:gd name="T0" fmla="*/ 5 w 15"/>
                <a:gd name="T1" fmla="*/ 0 h 169"/>
                <a:gd name="T2" fmla="*/ 11 w 15"/>
                <a:gd name="T3" fmla="*/ 72 h 169"/>
                <a:gd name="T4" fmla="*/ 4 w 15"/>
                <a:gd name="T5" fmla="*/ 136 h 169"/>
                <a:gd name="T6" fmla="*/ 0 w 15"/>
                <a:gd name="T7" fmla="*/ 91 h 169"/>
                <a:gd name="T8" fmla="*/ 9 w 15"/>
                <a:gd name="T9" fmla="*/ 60 h 169"/>
                <a:gd name="T10" fmla="*/ 5 w 15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9">
                  <a:moveTo>
                    <a:pt x="5" y="0"/>
                  </a:moveTo>
                  <a:cubicBezTo>
                    <a:pt x="5" y="0"/>
                    <a:pt x="15" y="57"/>
                    <a:pt x="11" y="72"/>
                  </a:cubicBezTo>
                  <a:cubicBezTo>
                    <a:pt x="6" y="87"/>
                    <a:pt x="5" y="102"/>
                    <a:pt x="4" y="136"/>
                  </a:cubicBezTo>
                  <a:cubicBezTo>
                    <a:pt x="3" y="169"/>
                    <a:pt x="0" y="91"/>
                    <a:pt x="0" y="91"/>
                  </a:cubicBezTo>
                  <a:cubicBezTo>
                    <a:pt x="0" y="91"/>
                    <a:pt x="9" y="68"/>
                    <a:pt x="9" y="60"/>
                  </a:cubicBezTo>
                  <a:cubicBezTo>
                    <a:pt x="9" y="53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1ADDAB5-F54D-61E7-C31A-4FB9A0446D8B}"/>
                </a:ext>
              </a:extLst>
            </p:cNvPr>
            <p:cNvSpPr>
              <a:spLocks/>
            </p:cNvSpPr>
            <p:nvPr/>
          </p:nvSpPr>
          <p:spPr bwMode="gray">
            <a:xfrm>
              <a:off x="7266045" y="1870928"/>
              <a:ext cx="708701" cy="1013307"/>
            </a:xfrm>
            <a:custGeom>
              <a:avLst/>
              <a:gdLst>
                <a:gd name="T0" fmla="*/ 224 w 244"/>
                <a:gd name="T1" fmla="*/ 53 h 349"/>
                <a:gd name="T2" fmla="*/ 186 w 244"/>
                <a:gd name="T3" fmla="*/ 13 h 349"/>
                <a:gd name="T4" fmla="*/ 151 w 244"/>
                <a:gd name="T5" fmla="*/ 2 h 349"/>
                <a:gd name="T6" fmla="*/ 139 w 244"/>
                <a:gd name="T7" fmla="*/ 1 h 349"/>
                <a:gd name="T8" fmla="*/ 118 w 244"/>
                <a:gd name="T9" fmla="*/ 15 h 349"/>
                <a:gd name="T10" fmla="*/ 88 w 244"/>
                <a:gd name="T11" fmla="*/ 42 h 349"/>
                <a:gd name="T12" fmla="*/ 58 w 244"/>
                <a:gd name="T13" fmla="*/ 89 h 349"/>
                <a:gd name="T14" fmla="*/ 44 w 244"/>
                <a:gd name="T15" fmla="*/ 135 h 349"/>
                <a:gd name="T16" fmla="*/ 31 w 244"/>
                <a:gd name="T17" fmla="*/ 163 h 349"/>
                <a:gd name="T18" fmla="*/ 4 w 244"/>
                <a:gd name="T19" fmla="*/ 190 h 349"/>
                <a:gd name="T20" fmla="*/ 5 w 244"/>
                <a:gd name="T21" fmla="*/ 197 h 349"/>
                <a:gd name="T22" fmla="*/ 9 w 244"/>
                <a:gd name="T23" fmla="*/ 196 h 349"/>
                <a:gd name="T24" fmla="*/ 23 w 244"/>
                <a:gd name="T25" fmla="*/ 196 h 349"/>
                <a:gd name="T26" fmla="*/ 24 w 244"/>
                <a:gd name="T27" fmla="*/ 197 h 349"/>
                <a:gd name="T28" fmla="*/ 77 w 244"/>
                <a:gd name="T29" fmla="*/ 284 h 349"/>
                <a:gd name="T30" fmla="*/ 120 w 244"/>
                <a:gd name="T31" fmla="*/ 349 h 349"/>
                <a:gd name="T32" fmla="*/ 157 w 244"/>
                <a:gd name="T33" fmla="*/ 297 h 349"/>
                <a:gd name="T34" fmla="*/ 143 w 244"/>
                <a:gd name="T35" fmla="*/ 264 h 349"/>
                <a:gd name="T36" fmla="*/ 147 w 244"/>
                <a:gd name="T37" fmla="*/ 255 h 349"/>
                <a:gd name="T38" fmla="*/ 145 w 244"/>
                <a:gd name="T39" fmla="*/ 221 h 349"/>
                <a:gd name="T40" fmla="*/ 158 w 244"/>
                <a:gd name="T41" fmla="*/ 218 h 349"/>
                <a:gd name="T42" fmla="*/ 175 w 244"/>
                <a:gd name="T43" fmla="*/ 263 h 349"/>
                <a:gd name="T44" fmla="*/ 183 w 244"/>
                <a:gd name="T45" fmla="*/ 252 h 349"/>
                <a:gd name="T46" fmla="*/ 197 w 244"/>
                <a:gd name="T47" fmla="*/ 263 h 349"/>
                <a:gd name="T48" fmla="*/ 197 w 244"/>
                <a:gd name="T49" fmla="*/ 249 h 349"/>
                <a:gd name="T50" fmla="*/ 203 w 244"/>
                <a:gd name="T51" fmla="*/ 247 h 349"/>
                <a:gd name="T52" fmla="*/ 210 w 244"/>
                <a:gd name="T53" fmla="*/ 254 h 349"/>
                <a:gd name="T54" fmla="*/ 199 w 244"/>
                <a:gd name="T55" fmla="*/ 235 h 349"/>
                <a:gd name="T56" fmla="*/ 195 w 244"/>
                <a:gd name="T57" fmla="*/ 199 h 349"/>
                <a:gd name="T58" fmla="*/ 223 w 244"/>
                <a:gd name="T59" fmla="*/ 183 h 349"/>
                <a:gd name="T60" fmla="*/ 243 w 244"/>
                <a:gd name="T61" fmla="*/ 115 h 349"/>
                <a:gd name="T62" fmla="*/ 224 w 244"/>
                <a:gd name="T63" fmla="*/ 5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" h="349">
                  <a:moveTo>
                    <a:pt x="224" y="53"/>
                  </a:moveTo>
                  <a:cubicBezTo>
                    <a:pt x="220" y="46"/>
                    <a:pt x="191" y="17"/>
                    <a:pt x="186" y="13"/>
                  </a:cubicBezTo>
                  <a:cubicBezTo>
                    <a:pt x="182" y="10"/>
                    <a:pt x="151" y="2"/>
                    <a:pt x="151" y="2"/>
                  </a:cubicBezTo>
                  <a:cubicBezTo>
                    <a:pt x="151" y="2"/>
                    <a:pt x="144" y="1"/>
                    <a:pt x="139" y="1"/>
                  </a:cubicBezTo>
                  <a:cubicBezTo>
                    <a:pt x="134" y="0"/>
                    <a:pt x="122" y="11"/>
                    <a:pt x="118" y="15"/>
                  </a:cubicBezTo>
                  <a:cubicBezTo>
                    <a:pt x="114" y="19"/>
                    <a:pt x="101" y="33"/>
                    <a:pt x="88" y="42"/>
                  </a:cubicBezTo>
                  <a:cubicBezTo>
                    <a:pt x="75" y="52"/>
                    <a:pt x="61" y="85"/>
                    <a:pt x="58" y="89"/>
                  </a:cubicBezTo>
                  <a:cubicBezTo>
                    <a:pt x="54" y="93"/>
                    <a:pt x="46" y="122"/>
                    <a:pt x="44" y="135"/>
                  </a:cubicBezTo>
                  <a:cubicBezTo>
                    <a:pt x="42" y="147"/>
                    <a:pt x="37" y="159"/>
                    <a:pt x="31" y="163"/>
                  </a:cubicBezTo>
                  <a:cubicBezTo>
                    <a:pt x="26" y="168"/>
                    <a:pt x="9" y="186"/>
                    <a:pt x="4" y="190"/>
                  </a:cubicBezTo>
                  <a:cubicBezTo>
                    <a:pt x="0" y="194"/>
                    <a:pt x="0" y="198"/>
                    <a:pt x="5" y="197"/>
                  </a:cubicBezTo>
                  <a:cubicBezTo>
                    <a:pt x="6" y="196"/>
                    <a:pt x="8" y="196"/>
                    <a:pt x="9" y="196"/>
                  </a:cubicBezTo>
                  <a:cubicBezTo>
                    <a:pt x="14" y="195"/>
                    <a:pt x="20" y="195"/>
                    <a:pt x="23" y="196"/>
                  </a:cubicBezTo>
                  <a:cubicBezTo>
                    <a:pt x="23" y="196"/>
                    <a:pt x="23" y="196"/>
                    <a:pt x="24" y="197"/>
                  </a:cubicBezTo>
                  <a:cubicBezTo>
                    <a:pt x="31" y="204"/>
                    <a:pt x="68" y="271"/>
                    <a:pt x="77" y="284"/>
                  </a:cubicBezTo>
                  <a:cubicBezTo>
                    <a:pt x="87" y="297"/>
                    <a:pt x="120" y="349"/>
                    <a:pt x="120" y="349"/>
                  </a:cubicBezTo>
                  <a:cubicBezTo>
                    <a:pt x="125" y="341"/>
                    <a:pt x="157" y="297"/>
                    <a:pt x="157" y="297"/>
                  </a:cubicBezTo>
                  <a:cubicBezTo>
                    <a:pt x="157" y="297"/>
                    <a:pt x="137" y="274"/>
                    <a:pt x="143" y="264"/>
                  </a:cubicBezTo>
                  <a:cubicBezTo>
                    <a:pt x="145" y="261"/>
                    <a:pt x="146" y="258"/>
                    <a:pt x="147" y="255"/>
                  </a:cubicBezTo>
                  <a:cubicBezTo>
                    <a:pt x="149" y="242"/>
                    <a:pt x="145" y="227"/>
                    <a:pt x="145" y="221"/>
                  </a:cubicBezTo>
                  <a:cubicBezTo>
                    <a:pt x="145" y="215"/>
                    <a:pt x="151" y="215"/>
                    <a:pt x="158" y="218"/>
                  </a:cubicBezTo>
                  <a:cubicBezTo>
                    <a:pt x="164" y="221"/>
                    <a:pt x="167" y="241"/>
                    <a:pt x="175" y="263"/>
                  </a:cubicBezTo>
                  <a:cubicBezTo>
                    <a:pt x="184" y="284"/>
                    <a:pt x="181" y="257"/>
                    <a:pt x="183" y="252"/>
                  </a:cubicBezTo>
                  <a:cubicBezTo>
                    <a:pt x="185" y="247"/>
                    <a:pt x="193" y="256"/>
                    <a:pt x="197" y="263"/>
                  </a:cubicBezTo>
                  <a:cubicBezTo>
                    <a:pt x="201" y="270"/>
                    <a:pt x="198" y="258"/>
                    <a:pt x="197" y="249"/>
                  </a:cubicBezTo>
                  <a:cubicBezTo>
                    <a:pt x="196" y="241"/>
                    <a:pt x="197" y="241"/>
                    <a:pt x="203" y="247"/>
                  </a:cubicBezTo>
                  <a:cubicBezTo>
                    <a:pt x="209" y="253"/>
                    <a:pt x="211" y="258"/>
                    <a:pt x="210" y="254"/>
                  </a:cubicBezTo>
                  <a:cubicBezTo>
                    <a:pt x="209" y="250"/>
                    <a:pt x="205" y="239"/>
                    <a:pt x="199" y="235"/>
                  </a:cubicBezTo>
                  <a:cubicBezTo>
                    <a:pt x="194" y="231"/>
                    <a:pt x="194" y="208"/>
                    <a:pt x="195" y="199"/>
                  </a:cubicBezTo>
                  <a:cubicBezTo>
                    <a:pt x="197" y="191"/>
                    <a:pt x="207" y="188"/>
                    <a:pt x="223" y="183"/>
                  </a:cubicBezTo>
                  <a:cubicBezTo>
                    <a:pt x="239" y="179"/>
                    <a:pt x="243" y="128"/>
                    <a:pt x="243" y="115"/>
                  </a:cubicBezTo>
                  <a:cubicBezTo>
                    <a:pt x="244" y="101"/>
                    <a:pt x="229" y="61"/>
                    <a:pt x="224" y="53"/>
                  </a:cubicBezTo>
                  <a:close/>
                </a:path>
              </a:pathLst>
            </a:custGeom>
            <a:solidFill>
              <a:srgbClr val="E7B49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E77FECD-F75C-3B6A-E5D1-8DFC1752C09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42401" y="2294675"/>
              <a:ext cx="109315" cy="157216"/>
            </a:xfrm>
            <a:custGeom>
              <a:avLst/>
              <a:gdLst>
                <a:gd name="T0" fmla="*/ 0 w 38"/>
                <a:gd name="T1" fmla="*/ 0 h 54"/>
                <a:gd name="T2" fmla="*/ 17 w 38"/>
                <a:gd name="T3" fmla="*/ 38 h 54"/>
                <a:gd name="T4" fmla="*/ 37 w 38"/>
                <a:gd name="T5" fmla="*/ 53 h 54"/>
                <a:gd name="T6" fmla="*/ 18 w 38"/>
                <a:gd name="T7" fmla="*/ 47 h 54"/>
                <a:gd name="T8" fmla="*/ 4 w 38"/>
                <a:gd name="T9" fmla="*/ 19 h 54"/>
                <a:gd name="T10" fmla="*/ 0 w 3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4">
                  <a:moveTo>
                    <a:pt x="0" y="0"/>
                  </a:moveTo>
                  <a:cubicBezTo>
                    <a:pt x="0" y="0"/>
                    <a:pt x="10" y="28"/>
                    <a:pt x="17" y="38"/>
                  </a:cubicBezTo>
                  <a:cubicBezTo>
                    <a:pt x="22" y="45"/>
                    <a:pt x="34" y="50"/>
                    <a:pt x="37" y="53"/>
                  </a:cubicBezTo>
                  <a:cubicBezTo>
                    <a:pt x="38" y="54"/>
                    <a:pt x="20" y="48"/>
                    <a:pt x="18" y="47"/>
                  </a:cubicBezTo>
                  <a:cubicBezTo>
                    <a:pt x="12" y="42"/>
                    <a:pt x="5" y="23"/>
                    <a:pt x="4" y="19"/>
                  </a:cubicBezTo>
                  <a:cubicBezTo>
                    <a:pt x="4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DFB01186-1429-17F1-B830-0BA963714640}"/>
                </a:ext>
              </a:extLst>
            </p:cNvPr>
            <p:cNvSpPr>
              <a:spLocks/>
            </p:cNvSpPr>
            <p:nvPr/>
          </p:nvSpPr>
          <p:spPr bwMode="gray">
            <a:xfrm>
              <a:off x="7310262" y="2431010"/>
              <a:ext cx="423747" cy="470420"/>
            </a:xfrm>
            <a:custGeom>
              <a:avLst/>
              <a:gdLst>
                <a:gd name="T0" fmla="*/ 8 w 146"/>
                <a:gd name="T1" fmla="*/ 4 h 162"/>
                <a:gd name="T2" fmla="*/ 15 w 146"/>
                <a:gd name="T3" fmla="*/ 21 h 162"/>
                <a:gd name="T4" fmla="*/ 32 w 146"/>
                <a:gd name="T5" fmla="*/ 54 h 162"/>
                <a:gd name="T6" fmla="*/ 56 w 146"/>
                <a:gd name="T7" fmla="*/ 95 h 162"/>
                <a:gd name="T8" fmla="*/ 84 w 146"/>
                <a:gd name="T9" fmla="*/ 137 h 162"/>
                <a:gd name="T10" fmla="*/ 108 w 146"/>
                <a:gd name="T11" fmla="*/ 160 h 162"/>
                <a:gd name="T12" fmla="*/ 127 w 146"/>
                <a:gd name="T13" fmla="*/ 135 h 162"/>
                <a:gd name="T14" fmla="*/ 145 w 146"/>
                <a:gd name="T15" fmla="*/ 104 h 162"/>
                <a:gd name="T16" fmla="*/ 131 w 146"/>
                <a:gd name="T17" fmla="*/ 77 h 162"/>
                <a:gd name="T18" fmla="*/ 125 w 146"/>
                <a:gd name="T19" fmla="*/ 79 h 162"/>
                <a:gd name="T20" fmla="*/ 103 w 146"/>
                <a:gd name="T21" fmla="*/ 102 h 162"/>
                <a:gd name="T22" fmla="*/ 68 w 146"/>
                <a:gd name="T23" fmla="*/ 93 h 162"/>
                <a:gd name="T24" fmla="*/ 33 w 146"/>
                <a:gd name="T25" fmla="*/ 36 h 162"/>
                <a:gd name="T26" fmla="*/ 15 w 146"/>
                <a:gd name="T27" fmla="*/ 4 h 162"/>
                <a:gd name="T28" fmla="*/ 0 w 146"/>
                <a:gd name="T29" fmla="*/ 0 h 162"/>
                <a:gd name="T30" fmla="*/ 8 w 146"/>
                <a:gd name="T31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62">
                  <a:moveTo>
                    <a:pt x="8" y="4"/>
                  </a:moveTo>
                  <a:cubicBezTo>
                    <a:pt x="8" y="4"/>
                    <a:pt x="12" y="15"/>
                    <a:pt x="15" y="21"/>
                  </a:cubicBezTo>
                  <a:cubicBezTo>
                    <a:pt x="19" y="27"/>
                    <a:pt x="30" y="51"/>
                    <a:pt x="32" y="54"/>
                  </a:cubicBezTo>
                  <a:cubicBezTo>
                    <a:pt x="34" y="56"/>
                    <a:pt x="53" y="92"/>
                    <a:pt x="56" y="95"/>
                  </a:cubicBezTo>
                  <a:cubicBezTo>
                    <a:pt x="59" y="98"/>
                    <a:pt x="79" y="133"/>
                    <a:pt x="84" y="137"/>
                  </a:cubicBezTo>
                  <a:cubicBezTo>
                    <a:pt x="88" y="142"/>
                    <a:pt x="104" y="162"/>
                    <a:pt x="108" y="160"/>
                  </a:cubicBezTo>
                  <a:cubicBezTo>
                    <a:pt x="111" y="157"/>
                    <a:pt x="121" y="144"/>
                    <a:pt x="127" y="135"/>
                  </a:cubicBezTo>
                  <a:cubicBezTo>
                    <a:pt x="132" y="127"/>
                    <a:pt x="144" y="104"/>
                    <a:pt x="145" y="104"/>
                  </a:cubicBezTo>
                  <a:cubicBezTo>
                    <a:pt x="146" y="104"/>
                    <a:pt x="131" y="80"/>
                    <a:pt x="131" y="77"/>
                  </a:cubicBezTo>
                  <a:cubicBezTo>
                    <a:pt x="130" y="74"/>
                    <a:pt x="129" y="70"/>
                    <a:pt x="125" y="79"/>
                  </a:cubicBezTo>
                  <a:cubicBezTo>
                    <a:pt x="122" y="89"/>
                    <a:pt x="114" y="101"/>
                    <a:pt x="103" y="102"/>
                  </a:cubicBezTo>
                  <a:cubicBezTo>
                    <a:pt x="92" y="103"/>
                    <a:pt x="79" y="108"/>
                    <a:pt x="68" y="93"/>
                  </a:cubicBezTo>
                  <a:cubicBezTo>
                    <a:pt x="56" y="79"/>
                    <a:pt x="34" y="40"/>
                    <a:pt x="33" y="36"/>
                  </a:cubicBezTo>
                  <a:cubicBezTo>
                    <a:pt x="32" y="32"/>
                    <a:pt x="18" y="7"/>
                    <a:pt x="15" y="4"/>
                  </a:cubicBezTo>
                  <a:cubicBezTo>
                    <a:pt x="12" y="1"/>
                    <a:pt x="0" y="0"/>
                    <a:pt x="0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18B74FD-D98B-F2BE-D5E7-3C53B85539E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1521" y="2767551"/>
              <a:ext cx="157216" cy="142477"/>
            </a:xfrm>
            <a:custGeom>
              <a:avLst/>
              <a:gdLst>
                <a:gd name="T0" fmla="*/ 12 w 54"/>
                <a:gd name="T1" fmla="*/ 31 h 49"/>
                <a:gd name="T2" fmla="*/ 0 w 54"/>
                <a:gd name="T3" fmla="*/ 0 h 49"/>
                <a:gd name="T4" fmla="*/ 54 w 54"/>
                <a:gd name="T5" fmla="*/ 0 h 49"/>
                <a:gd name="T6" fmla="*/ 37 w 54"/>
                <a:gd name="T7" fmla="*/ 42 h 49"/>
                <a:gd name="T8" fmla="*/ 23 w 54"/>
                <a:gd name="T9" fmla="*/ 49 h 49"/>
                <a:gd name="T10" fmla="*/ 12 w 54"/>
                <a:gd name="T11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9">
                  <a:moveTo>
                    <a:pt x="12" y="31"/>
                  </a:moveTo>
                  <a:cubicBezTo>
                    <a:pt x="12" y="29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23" y="49"/>
                    <a:pt x="23" y="49"/>
                    <a:pt x="23" y="49"/>
                  </a:cubicBezTo>
                  <a:lnTo>
                    <a:pt x="12" y="31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833F573-A8B0-5A93-D363-F5D32F28887A}"/>
                </a:ext>
              </a:extLst>
            </p:cNvPr>
            <p:cNvSpPr>
              <a:spLocks/>
            </p:cNvSpPr>
            <p:nvPr/>
          </p:nvSpPr>
          <p:spPr bwMode="gray">
            <a:xfrm>
              <a:off x="7414663" y="3391502"/>
              <a:ext cx="409008" cy="370932"/>
            </a:xfrm>
            <a:custGeom>
              <a:avLst/>
              <a:gdLst>
                <a:gd name="T0" fmla="*/ 74 w 141"/>
                <a:gd name="T1" fmla="*/ 16 h 128"/>
                <a:gd name="T2" fmla="*/ 28 w 141"/>
                <a:gd name="T3" fmla="*/ 91 h 128"/>
                <a:gd name="T4" fmla="*/ 5 w 141"/>
                <a:gd name="T5" fmla="*/ 118 h 128"/>
                <a:gd name="T6" fmla="*/ 66 w 141"/>
                <a:gd name="T7" fmla="*/ 127 h 128"/>
                <a:gd name="T8" fmla="*/ 141 w 141"/>
                <a:gd name="T9" fmla="*/ 118 h 128"/>
                <a:gd name="T10" fmla="*/ 99 w 141"/>
                <a:gd name="T11" fmla="*/ 36 h 128"/>
                <a:gd name="T12" fmla="*/ 72 w 141"/>
                <a:gd name="T13" fmla="*/ 0 h 128"/>
                <a:gd name="T14" fmla="*/ 74 w 141"/>
                <a:gd name="T15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128">
                  <a:moveTo>
                    <a:pt x="74" y="16"/>
                  </a:moveTo>
                  <a:cubicBezTo>
                    <a:pt x="74" y="16"/>
                    <a:pt x="33" y="86"/>
                    <a:pt x="28" y="91"/>
                  </a:cubicBezTo>
                  <a:cubicBezTo>
                    <a:pt x="22" y="96"/>
                    <a:pt x="0" y="115"/>
                    <a:pt x="5" y="118"/>
                  </a:cubicBezTo>
                  <a:cubicBezTo>
                    <a:pt x="10" y="122"/>
                    <a:pt x="43" y="128"/>
                    <a:pt x="66" y="127"/>
                  </a:cubicBezTo>
                  <a:cubicBezTo>
                    <a:pt x="88" y="126"/>
                    <a:pt x="141" y="118"/>
                    <a:pt x="141" y="118"/>
                  </a:cubicBezTo>
                  <a:cubicBezTo>
                    <a:pt x="141" y="118"/>
                    <a:pt x="102" y="40"/>
                    <a:pt x="99" y="36"/>
                  </a:cubicBezTo>
                  <a:cubicBezTo>
                    <a:pt x="96" y="31"/>
                    <a:pt x="72" y="0"/>
                    <a:pt x="72" y="0"/>
                  </a:cubicBezTo>
                  <a:lnTo>
                    <a:pt x="74" y="16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D5F9BC97-8386-EBBD-F4F5-597698D94413}"/>
                </a:ext>
              </a:extLst>
            </p:cNvPr>
            <p:cNvSpPr>
              <a:spLocks/>
            </p:cNvSpPr>
            <p:nvPr/>
          </p:nvSpPr>
          <p:spPr bwMode="gray">
            <a:xfrm>
              <a:off x="7512923" y="2648411"/>
              <a:ext cx="6142" cy="859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172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F5D07E4-93CE-AC71-FED1-BC220E9777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886515" y="2381880"/>
              <a:ext cx="1169294" cy="1435825"/>
            </a:xfrm>
            <a:custGeom>
              <a:avLst/>
              <a:gdLst>
                <a:gd name="T0" fmla="*/ 401 w 403"/>
                <a:gd name="T1" fmla="*/ 303 h 495"/>
                <a:gd name="T2" fmla="*/ 392 w 403"/>
                <a:gd name="T3" fmla="*/ 305 h 495"/>
                <a:gd name="T4" fmla="*/ 368 w 403"/>
                <a:gd name="T5" fmla="*/ 296 h 495"/>
                <a:gd name="T6" fmla="*/ 364 w 403"/>
                <a:gd name="T7" fmla="*/ 283 h 495"/>
                <a:gd name="T8" fmla="*/ 337 w 403"/>
                <a:gd name="T9" fmla="*/ 260 h 495"/>
                <a:gd name="T10" fmla="*/ 338 w 403"/>
                <a:gd name="T11" fmla="*/ 191 h 495"/>
                <a:gd name="T12" fmla="*/ 349 w 403"/>
                <a:gd name="T13" fmla="*/ 146 h 495"/>
                <a:gd name="T14" fmla="*/ 354 w 403"/>
                <a:gd name="T15" fmla="*/ 94 h 495"/>
                <a:gd name="T16" fmla="*/ 332 w 403"/>
                <a:gd name="T17" fmla="*/ 51 h 495"/>
                <a:gd name="T18" fmla="*/ 283 w 403"/>
                <a:gd name="T19" fmla="*/ 35 h 495"/>
                <a:gd name="T20" fmla="*/ 276 w 403"/>
                <a:gd name="T21" fmla="*/ 52 h 495"/>
                <a:gd name="T22" fmla="*/ 272 w 403"/>
                <a:gd name="T23" fmla="*/ 112 h 495"/>
                <a:gd name="T24" fmla="*/ 248 w 403"/>
                <a:gd name="T25" fmla="*/ 174 h 495"/>
                <a:gd name="T26" fmla="*/ 239 w 403"/>
                <a:gd name="T27" fmla="*/ 156 h 495"/>
                <a:gd name="T28" fmla="*/ 221 w 403"/>
                <a:gd name="T29" fmla="*/ 116 h 495"/>
                <a:gd name="T30" fmla="*/ 173 w 403"/>
                <a:gd name="T31" fmla="*/ 24 h 495"/>
                <a:gd name="T32" fmla="*/ 151 w 403"/>
                <a:gd name="T33" fmla="*/ 4 h 495"/>
                <a:gd name="T34" fmla="*/ 123 w 403"/>
                <a:gd name="T35" fmla="*/ 23 h 495"/>
                <a:gd name="T36" fmla="*/ 91 w 403"/>
                <a:gd name="T37" fmla="*/ 27 h 495"/>
                <a:gd name="T38" fmla="*/ 59 w 403"/>
                <a:gd name="T39" fmla="*/ 39 h 495"/>
                <a:gd name="T40" fmla="*/ 49 w 403"/>
                <a:gd name="T41" fmla="*/ 61 h 495"/>
                <a:gd name="T42" fmla="*/ 35 w 403"/>
                <a:gd name="T43" fmla="*/ 98 h 495"/>
                <a:gd name="T44" fmla="*/ 31 w 403"/>
                <a:gd name="T45" fmla="*/ 119 h 495"/>
                <a:gd name="T46" fmla="*/ 18 w 403"/>
                <a:gd name="T47" fmla="*/ 183 h 495"/>
                <a:gd name="T48" fmla="*/ 4 w 403"/>
                <a:gd name="T49" fmla="*/ 273 h 495"/>
                <a:gd name="T50" fmla="*/ 19 w 403"/>
                <a:gd name="T51" fmla="*/ 324 h 495"/>
                <a:gd name="T52" fmla="*/ 91 w 403"/>
                <a:gd name="T53" fmla="*/ 337 h 495"/>
                <a:gd name="T54" fmla="*/ 69 w 403"/>
                <a:gd name="T55" fmla="*/ 420 h 495"/>
                <a:gd name="T56" fmla="*/ 58 w 403"/>
                <a:gd name="T57" fmla="*/ 481 h 495"/>
                <a:gd name="T58" fmla="*/ 160 w 403"/>
                <a:gd name="T59" fmla="*/ 490 h 495"/>
                <a:gd name="T60" fmla="*/ 224 w 403"/>
                <a:gd name="T61" fmla="*/ 471 h 495"/>
                <a:gd name="T62" fmla="*/ 255 w 403"/>
                <a:gd name="T63" fmla="*/ 375 h 495"/>
                <a:gd name="T64" fmla="*/ 268 w 403"/>
                <a:gd name="T65" fmla="*/ 392 h 495"/>
                <a:gd name="T66" fmla="*/ 322 w 403"/>
                <a:gd name="T67" fmla="*/ 477 h 495"/>
                <a:gd name="T68" fmla="*/ 359 w 403"/>
                <a:gd name="T69" fmla="*/ 473 h 495"/>
                <a:gd name="T70" fmla="*/ 354 w 403"/>
                <a:gd name="T71" fmla="*/ 423 h 495"/>
                <a:gd name="T72" fmla="*/ 343 w 403"/>
                <a:gd name="T73" fmla="*/ 376 h 495"/>
                <a:gd name="T74" fmla="*/ 337 w 403"/>
                <a:gd name="T75" fmla="*/ 346 h 495"/>
                <a:gd name="T76" fmla="*/ 383 w 403"/>
                <a:gd name="T77" fmla="*/ 350 h 495"/>
                <a:gd name="T78" fmla="*/ 401 w 403"/>
                <a:gd name="T79" fmla="*/ 303 h 495"/>
                <a:gd name="T80" fmla="*/ 99 w 403"/>
                <a:gd name="T81" fmla="*/ 260 h 495"/>
                <a:gd name="T82" fmla="*/ 78 w 403"/>
                <a:gd name="T83" fmla="*/ 259 h 495"/>
                <a:gd name="T84" fmla="*/ 84 w 403"/>
                <a:gd name="T85" fmla="*/ 237 h 495"/>
                <a:gd name="T86" fmla="*/ 91 w 403"/>
                <a:gd name="T87" fmla="*/ 206 h 495"/>
                <a:gd name="T88" fmla="*/ 94 w 403"/>
                <a:gd name="T89" fmla="*/ 220 h 495"/>
                <a:gd name="T90" fmla="*/ 99 w 403"/>
                <a:gd name="T91" fmla="*/ 26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3" h="495">
                  <a:moveTo>
                    <a:pt x="401" y="303"/>
                  </a:moveTo>
                  <a:cubicBezTo>
                    <a:pt x="401" y="300"/>
                    <a:pt x="395" y="305"/>
                    <a:pt x="392" y="305"/>
                  </a:cubicBezTo>
                  <a:cubicBezTo>
                    <a:pt x="385" y="304"/>
                    <a:pt x="376" y="298"/>
                    <a:pt x="368" y="296"/>
                  </a:cubicBezTo>
                  <a:cubicBezTo>
                    <a:pt x="356" y="293"/>
                    <a:pt x="364" y="284"/>
                    <a:pt x="364" y="283"/>
                  </a:cubicBezTo>
                  <a:cubicBezTo>
                    <a:pt x="364" y="282"/>
                    <a:pt x="341" y="269"/>
                    <a:pt x="337" y="260"/>
                  </a:cubicBezTo>
                  <a:cubicBezTo>
                    <a:pt x="333" y="250"/>
                    <a:pt x="339" y="198"/>
                    <a:pt x="338" y="191"/>
                  </a:cubicBezTo>
                  <a:cubicBezTo>
                    <a:pt x="338" y="183"/>
                    <a:pt x="347" y="155"/>
                    <a:pt x="349" y="146"/>
                  </a:cubicBezTo>
                  <a:cubicBezTo>
                    <a:pt x="352" y="137"/>
                    <a:pt x="354" y="94"/>
                    <a:pt x="354" y="94"/>
                  </a:cubicBezTo>
                  <a:cubicBezTo>
                    <a:pt x="355" y="83"/>
                    <a:pt x="338" y="53"/>
                    <a:pt x="332" y="51"/>
                  </a:cubicBezTo>
                  <a:cubicBezTo>
                    <a:pt x="327" y="50"/>
                    <a:pt x="301" y="42"/>
                    <a:pt x="283" y="35"/>
                  </a:cubicBezTo>
                  <a:cubicBezTo>
                    <a:pt x="266" y="27"/>
                    <a:pt x="275" y="37"/>
                    <a:pt x="276" y="52"/>
                  </a:cubicBezTo>
                  <a:cubicBezTo>
                    <a:pt x="277" y="66"/>
                    <a:pt x="276" y="104"/>
                    <a:pt x="272" y="112"/>
                  </a:cubicBezTo>
                  <a:cubicBezTo>
                    <a:pt x="269" y="121"/>
                    <a:pt x="248" y="174"/>
                    <a:pt x="248" y="174"/>
                  </a:cubicBezTo>
                  <a:cubicBezTo>
                    <a:pt x="248" y="174"/>
                    <a:pt x="244" y="165"/>
                    <a:pt x="239" y="156"/>
                  </a:cubicBezTo>
                  <a:cubicBezTo>
                    <a:pt x="235" y="148"/>
                    <a:pt x="227" y="125"/>
                    <a:pt x="221" y="116"/>
                  </a:cubicBezTo>
                  <a:cubicBezTo>
                    <a:pt x="216" y="107"/>
                    <a:pt x="179" y="35"/>
                    <a:pt x="173" y="24"/>
                  </a:cubicBezTo>
                  <a:cubicBezTo>
                    <a:pt x="167" y="13"/>
                    <a:pt x="158" y="0"/>
                    <a:pt x="151" y="4"/>
                  </a:cubicBezTo>
                  <a:cubicBezTo>
                    <a:pt x="145" y="8"/>
                    <a:pt x="127" y="21"/>
                    <a:pt x="123" y="23"/>
                  </a:cubicBezTo>
                  <a:cubicBezTo>
                    <a:pt x="118" y="25"/>
                    <a:pt x="101" y="27"/>
                    <a:pt x="91" y="27"/>
                  </a:cubicBezTo>
                  <a:cubicBezTo>
                    <a:pt x="82" y="27"/>
                    <a:pt x="65" y="35"/>
                    <a:pt x="59" y="39"/>
                  </a:cubicBezTo>
                  <a:cubicBezTo>
                    <a:pt x="54" y="43"/>
                    <a:pt x="51" y="50"/>
                    <a:pt x="49" y="61"/>
                  </a:cubicBezTo>
                  <a:cubicBezTo>
                    <a:pt x="47" y="72"/>
                    <a:pt x="40" y="94"/>
                    <a:pt x="35" y="98"/>
                  </a:cubicBezTo>
                  <a:cubicBezTo>
                    <a:pt x="31" y="102"/>
                    <a:pt x="31" y="107"/>
                    <a:pt x="31" y="119"/>
                  </a:cubicBezTo>
                  <a:cubicBezTo>
                    <a:pt x="30" y="131"/>
                    <a:pt x="23" y="172"/>
                    <a:pt x="18" y="183"/>
                  </a:cubicBezTo>
                  <a:cubicBezTo>
                    <a:pt x="12" y="193"/>
                    <a:pt x="8" y="260"/>
                    <a:pt x="4" y="273"/>
                  </a:cubicBezTo>
                  <a:cubicBezTo>
                    <a:pt x="0" y="287"/>
                    <a:pt x="13" y="320"/>
                    <a:pt x="19" y="324"/>
                  </a:cubicBezTo>
                  <a:cubicBezTo>
                    <a:pt x="25" y="328"/>
                    <a:pt x="87" y="335"/>
                    <a:pt x="91" y="337"/>
                  </a:cubicBezTo>
                  <a:cubicBezTo>
                    <a:pt x="95" y="339"/>
                    <a:pt x="71" y="417"/>
                    <a:pt x="69" y="420"/>
                  </a:cubicBezTo>
                  <a:cubicBezTo>
                    <a:pt x="68" y="423"/>
                    <a:pt x="58" y="467"/>
                    <a:pt x="58" y="481"/>
                  </a:cubicBezTo>
                  <a:cubicBezTo>
                    <a:pt x="57" y="495"/>
                    <a:pt x="145" y="488"/>
                    <a:pt x="160" y="490"/>
                  </a:cubicBezTo>
                  <a:cubicBezTo>
                    <a:pt x="176" y="492"/>
                    <a:pt x="216" y="478"/>
                    <a:pt x="224" y="471"/>
                  </a:cubicBezTo>
                  <a:cubicBezTo>
                    <a:pt x="232" y="464"/>
                    <a:pt x="252" y="386"/>
                    <a:pt x="255" y="375"/>
                  </a:cubicBezTo>
                  <a:cubicBezTo>
                    <a:pt x="258" y="364"/>
                    <a:pt x="262" y="381"/>
                    <a:pt x="268" y="392"/>
                  </a:cubicBezTo>
                  <a:cubicBezTo>
                    <a:pt x="273" y="402"/>
                    <a:pt x="306" y="469"/>
                    <a:pt x="322" y="477"/>
                  </a:cubicBezTo>
                  <a:cubicBezTo>
                    <a:pt x="338" y="486"/>
                    <a:pt x="351" y="476"/>
                    <a:pt x="359" y="473"/>
                  </a:cubicBezTo>
                  <a:cubicBezTo>
                    <a:pt x="368" y="470"/>
                    <a:pt x="355" y="429"/>
                    <a:pt x="354" y="423"/>
                  </a:cubicBezTo>
                  <a:cubicBezTo>
                    <a:pt x="354" y="417"/>
                    <a:pt x="345" y="384"/>
                    <a:pt x="343" y="376"/>
                  </a:cubicBezTo>
                  <a:cubicBezTo>
                    <a:pt x="340" y="369"/>
                    <a:pt x="335" y="347"/>
                    <a:pt x="337" y="346"/>
                  </a:cubicBezTo>
                  <a:cubicBezTo>
                    <a:pt x="339" y="344"/>
                    <a:pt x="375" y="349"/>
                    <a:pt x="383" y="350"/>
                  </a:cubicBezTo>
                  <a:cubicBezTo>
                    <a:pt x="392" y="351"/>
                    <a:pt x="403" y="312"/>
                    <a:pt x="401" y="303"/>
                  </a:cubicBezTo>
                  <a:close/>
                  <a:moveTo>
                    <a:pt x="99" y="260"/>
                  </a:moveTo>
                  <a:cubicBezTo>
                    <a:pt x="98" y="265"/>
                    <a:pt x="81" y="260"/>
                    <a:pt x="78" y="259"/>
                  </a:cubicBezTo>
                  <a:cubicBezTo>
                    <a:pt x="78" y="259"/>
                    <a:pt x="82" y="248"/>
                    <a:pt x="84" y="237"/>
                  </a:cubicBezTo>
                  <a:cubicBezTo>
                    <a:pt x="85" y="227"/>
                    <a:pt x="89" y="213"/>
                    <a:pt x="91" y="206"/>
                  </a:cubicBezTo>
                  <a:cubicBezTo>
                    <a:pt x="92" y="200"/>
                    <a:pt x="94" y="208"/>
                    <a:pt x="94" y="220"/>
                  </a:cubicBezTo>
                  <a:cubicBezTo>
                    <a:pt x="94" y="232"/>
                    <a:pt x="99" y="254"/>
                    <a:pt x="99" y="26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8D42CBE-4A87-E11A-EDC1-A5340FF6406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4796" y="2645954"/>
              <a:ext cx="74924" cy="370932"/>
            </a:xfrm>
            <a:custGeom>
              <a:avLst/>
              <a:gdLst>
                <a:gd name="T0" fmla="*/ 9 w 26"/>
                <a:gd name="T1" fmla="*/ 101 h 128"/>
                <a:gd name="T2" fmla="*/ 12 w 26"/>
                <a:gd name="T3" fmla="*/ 69 h 128"/>
                <a:gd name="T4" fmla="*/ 19 w 26"/>
                <a:gd name="T5" fmla="*/ 18 h 128"/>
                <a:gd name="T6" fmla="*/ 22 w 26"/>
                <a:gd name="T7" fmla="*/ 15 h 128"/>
                <a:gd name="T8" fmla="*/ 22 w 26"/>
                <a:gd name="T9" fmla="*/ 73 h 128"/>
                <a:gd name="T10" fmla="*/ 26 w 26"/>
                <a:gd name="T11" fmla="*/ 109 h 128"/>
                <a:gd name="T12" fmla="*/ 20 w 26"/>
                <a:gd name="T13" fmla="*/ 127 h 128"/>
                <a:gd name="T14" fmla="*/ 9 w 26"/>
                <a:gd name="T15" fmla="*/ 113 h 128"/>
                <a:gd name="T16" fmla="*/ 5 w 26"/>
                <a:gd name="T17" fmla="*/ 120 h 128"/>
                <a:gd name="T18" fmla="*/ 1 w 26"/>
                <a:gd name="T19" fmla="*/ 119 h 128"/>
                <a:gd name="T20" fmla="*/ 9 w 26"/>
                <a:gd name="T21" fmla="*/ 10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8">
                  <a:moveTo>
                    <a:pt x="9" y="101"/>
                  </a:moveTo>
                  <a:cubicBezTo>
                    <a:pt x="9" y="101"/>
                    <a:pt x="10" y="84"/>
                    <a:pt x="12" y="69"/>
                  </a:cubicBezTo>
                  <a:cubicBezTo>
                    <a:pt x="15" y="55"/>
                    <a:pt x="19" y="33"/>
                    <a:pt x="19" y="18"/>
                  </a:cubicBezTo>
                  <a:cubicBezTo>
                    <a:pt x="18" y="4"/>
                    <a:pt x="22" y="0"/>
                    <a:pt x="22" y="15"/>
                  </a:cubicBezTo>
                  <a:cubicBezTo>
                    <a:pt x="21" y="30"/>
                    <a:pt x="22" y="63"/>
                    <a:pt x="22" y="73"/>
                  </a:cubicBezTo>
                  <a:cubicBezTo>
                    <a:pt x="22" y="82"/>
                    <a:pt x="26" y="109"/>
                    <a:pt x="26" y="109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12" y="114"/>
                    <a:pt x="9" y="113"/>
                  </a:cubicBezTo>
                  <a:cubicBezTo>
                    <a:pt x="7" y="112"/>
                    <a:pt x="7" y="116"/>
                    <a:pt x="5" y="120"/>
                  </a:cubicBezTo>
                  <a:cubicBezTo>
                    <a:pt x="3" y="124"/>
                    <a:pt x="0" y="128"/>
                    <a:pt x="1" y="119"/>
                  </a:cubicBezTo>
                  <a:cubicBezTo>
                    <a:pt x="2" y="109"/>
                    <a:pt x="9" y="101"/>
                    <a:pt x="9" y="101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C2B1021-A3D9-328F-4937-C7289E904611}"/>
                </a:ext>
              </a:extLst>
            </p:cNvPr>
            <p:cNvSpPr>
              <a:spLocks/>
            </p:cNvSpPr>
            <p:nvPr/>
          </p:nvSpPr>
          <p:spPr bwMode="gray">
            <a:xfrm>
              <a:off x="7240252" y="2448206"/>
              <a:ext cx="214944" cy="293552"/>
            </a:xfrm>
            <a:custGeom>
              <a:avLst/>
              <a:gdLst>
                <a:gd name="T0" fmla="*/ 15 w 74"/>
                <a:gd name="T1" fmla="*/ 0 h 101"/>
                <a:gd name="T2" fmla="*/ 5 w 74"/>
                <a:gd name="T3" fmla="*/ 23 h 101"/>
                <a:gd name="T4" fmla="*/ 52 w 74"/>
                <a:gd name="T5" fmla="*/ 70 h 101"/>
                <a:gd name="T6" fmla="*/ 73 w 74"/>
                <a:gd name="T7" fmla="*/ 98 h 101"/>
                <a:gd name="T8" fmla="*/ 50 w 74"/>
                <a:gd name="T9" fmla="*/ 72 h 101"/>
                <a:gd name="T10" fmla="*/ 2 w 74"/>
                <a:gd name="T11" fmla="*/ 27 h 101"/>
                <a:gd name="T12" fmla="*/ 3 w 74"/>
                <a:gd name="T13" fmla="*/ 16 h 101"/>
                <a:gd name="T14" fmla="*/ 15 w 7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01">
                  <a:moveTo>
                    <a:pt x="15" y="0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3" y="62"/>
                    <a:pt x="52" y="70"/>
                  </a:cubicBezTo>
                  <a:cubicBezTo>
                    <a:pt x="61" y="79"/>
                    <a:pt x="73" y="96"/>
                    <a:pt x="73" y="98"/>
                  </a:cubicBezTo>
                  <a:cubicBezTo>
                    <a:pt x="74" y="101"/>
                    <a:pt x="58" y="79"/>
                    <a:pt x="50" y="72"/>
                  </a:cubicBezTo>
                  <a:cubicBezTo>
                    <a:pt x="42" y="65"/>
                    <a:pt x="3" y="28"/>
                    <a:pt x="2" y="27"/>
                  </a:cubicBezTo>
                  <a:cubicBezTo>
                    <a:pt x="1" y="27"/>
                    <a:pt x="0" y="20"/>
                    <a:pt x="3" y="16"/>
                  </a:cubicBezTo>
                  <a:cubicBezTo>
                    <a:pt x="6" y="13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983B5D0-23D6-8A16-BF2E-5209352E3FC1}"/>
                </a:ext>
              </a:extLst>
            </p:cNvPr>
            <p:cNvSpPr>
              <a:spLocks/>
            </p:cNvSpPr>
            <p:nvPr/>
          </p:nvSpPr>
          <p:spPr bwMode="gray">
            <a:xfrm>
              <a:off x="7742606" y="2518216"/>
              <a:ext cx="42989" cy="194064"/>
            </a:xfrm>
            <a:custGeom>
              <a:avLst/>
              <a:gdLst>
                <a:gd name="T0" fmla="*/ 0 w 15"/>
                <a:gd name="T1" fmla="*/ 67 h 67"/>
                <a:gd name="T2" fmla="*/ 7 w 15"/>
                <a:gd name="T3" fmla="*/ 42 h 67"/>
                <a:gd name="T4" fmla="*/ 12 w 15"/>
                <a:gd name="T5" fmla="*/ 13 h 67"/>
                <a:gd name="T6" fmla="*/ 12 w 15"/>
                <a:gd name="T7" fmla="*/ 3 h 67"/>
                <a:gd name="T8" fmla="*/ 15 w 15"/>
                <a:gd name="T9" fmla="*/ 16 h 67"/>
                <a:gd name="T10" fmla="*/ 8 w 15"/>
                <a:gd name="T11" fmla="*/ 52 h 67"/>
                <a:gd name="T12" fmla="*/ 0 w 15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7">
                  <a:moveTo>
                    <a:pt x="0" y="67"/>
                  </a:moveTo>
                  <a:cubicBezTo>
                    <a:pt x="2" y="62"/>
                    <a:pt x="6" y="46"/>
                    <a:pt x="7" y="42"/>
                  </a:cubicBezTo>
                  <a:cubicBezTo>
                    <a:pt x="8" y="39"/>
                    <a:pt x="14" y="17"/>
                    <a:pt x="12" y="13"/>
                  </a:cubicBezTo>
                  <a:cubicBezTo>
                    <a:pt x="10" y="9"/>
                    <a:pt x="10" y="0"/>
                    <a:pt x="12" y="3"/>
                  </a:cubicBezTo>
                  <a:cubicBezTo>
                    <a:pt x="14" y="6"/>
                    <a:pt x="15" y="12"/>
                    <a:pt x="15" y="16"/>
                  </a:cubicBezTo>
                  <a:cubicBezTo>
                    <a:pt x="15" y="20"/>
                    <a:pt x="8" y="50"/>
                    <a:pt x="8" y="52"/>
                  </a:cubicBezTo>
                  <a:cubicBezTo>
                    <a:pt x="7" y="53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A4363BB4-8161-9F43-1281-D4A1051942EE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9187" y="3357111"/>
              <a:ext cx="240737" cy="60185"/>
            </a:xfrm>
            <a:custGeom>
              <a:avLst/>
              <a:gdLst>
                <a:gd name="T0" fmla="*/ 0 w 83"/>
                <a:gd name="T1" fmla="*/ 1 h 21"/>
                <a:gd name="T2" fmla="*/ 43 w 83"/>
                <a:gd name="T3" fmla="*/ 4 h 21"/>
                <a:gd name="T4" fmla="*/ 65 w 83"/>
                <a:gd name="T5" fmla="*/ 17 h 21"/>
                <a:gd name="T6" fmla="*/ 83 w 83"/>
                <a:gd name="T7" fmla="*/ 20 h 21"/>
                <a:gd name="T8" fmla="*/ 60 w 83"/>
                <a:gd name="T9" fmla="*/ 11 h 21"/>
                <a:gd name="T10" fmla="*/ 46 w 83"/>
                <a:gd name="T11" fmla="*/ 1 h 21"/>
                <a:gd name="T12" fmla="*/ 22 w 83"/>
                <a:gd name="T13" fmla="*/ 0 h 21"/>
                <a:gd name="T14" fmla="*/ 0 w 83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0" y="1"/>
                  </a:moveTo>
                  <a:cubicBezTo>
                    <a:pt x="2" y="2"/>
                    <a:pt x="36" y="3"/>
                    <a:pt x="43" y="4"/>
                  </a:cubicBezTo>
                  <a:cubicBezTo>
                    <a:pt x="50" y="6"/>
                    <a:pt x="55" y="13"/>
                    <a:pt x="65" y="17"/>
                  </a:cubicBezTo>
                  <a:cubicBezTo>
                    <a:pt x="75" y="21"/>
                    <a:pt x="83" y="20"/>
                    <a:pt x="83" y="20"/>
                  </a:cubicBezTo>
                  <a:cubicBezTo>
                    <a:pt x="83" y="20"/>
                    <a:pt x="67" y="14"/>
                    <a:pt x="60" y="11"/>
                  </a:cubicBezTo>
                  <a:cubicBezTo>
                    <a:pt x="53" y="7"/>
                    <a:pt x="55" y="2"/>
                    <a:pt x="46" y="1"/>
                  </a:cubicBezTo>
                  <a:cubicBezTo>
                    <a:pt x="36" y="0"/>
                    <a:pt x="31" y="0"/>
                    <a:pt x="22" y="0"/>
                  </a:cubicBezTo>
                  <a:cubicBezTo>
                    <a:pt x="1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4B5A0605-7986-C582-E76E-6854BD236A9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18450" y="3121287"/>
              <a:ext cx="187923" cy="78608"/>
            </a:xfrm>
            <a:custGeom>
              <a:avLst/>
              <a:gdLst>
                <a:gd name="T0" fmla="*/ 65 w 65"/>
                <a:gd name="T1" fmla="*/ 5 h 27"/>
                <a:gd name="T2" fmla="*/ 41 w 65"/>
                <a:gd name="T3" fmla="*/ 5 h 27"/>
                <a:gd name="T4" fmla="*/ 0 w 65"/>
                <a:gd name="T5" fmla="*/ 27 h 27"/>
                <a:gd name="T6" fmla="*/ 6 w 65"/>
                <a:gd name="T7" fmla="*/ 16 h 27"/>
                <a:gd name="T8" fmla="*/ 28 w 65"/>
                <a:gd name="T9" fmla="*/ 8 h 27"/>
                <a:gd name="T10" fmla="*/ 53 w 65"/>
                <a:gd name="T11" fmla="*/ 1 h 27"/>
                <a:gd name="T12" fmla="*/ 65 w 65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7">
                  <a:moveTo>
                    <a:pt x="65" y="5"/>
                  </a:moveTo>
                  <a:cubicBezTo>
                    <a:pt x="65" y="5"/>
                    <a:pt x="51" y="2"/>
                    <a:pt x="41" y="5"/>
                  </a:cubicBezTo>
                  <a:cubicBezTo>
                    <a:pt x="31" y="9"/>
                    <a:pt x="0" y="27"/>
                    <a:pt x="0" y="27"/>
                  </a:cubicBezTo>
                  <a:cubicBezTo>
                    <a:pt x="0" y="27"/>
                    <a:pt x="0" y="18"/>
                    <a:pt x="6" y="16"/>
                  </a:cubicBezTo>
                  <a:cubicBezTo>
                    <a:pt x="12" y="13"/>
                    <a:pt x="24" y="9"/>
                    <a:pt x="28" y="8"/>
                  </a:cubicBezTo>
                  <a:cubicBezTo>
                    <a:pt x="33" y="7"/>
                    <a:pt x="46" y="0"/>
                    <a:pt x="53" y="1"/>
                  </a:cubicBezTo>
                  <a:cubicBezTo>
                    <a:pt x="60" y="3"/>
                    <a:pt x="65" y="5"/>
                    <a:pt x="65" y="5"/>
                  </a:cubicBezTo>
                  <a:close/>
                </a:path>
              </a:pathLst>
            </a:custGeom>
            <a:solidFill>
              <a:srgbClr val="282727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1F626E91-09F4-4494-BE57-D7AC5E49AAA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7048" y="3197438"/>
              <a:ext cx="52815" cy="57728"/>
            </a:xfrm>
            <a:custGeom>
              <a:avLst/>
              <a:gdLst>
                <a:gd name="T0" fmla="*/ 18 w 18"/>
                <a:gd name="T1" fmla="*/ 0 h 20"/>
                <a:gd name="T2" fmla="*/ 6 w 18"/>
                <a:gd name="T3" fmla="*/ 12 h 20"/>
                <a:gd name="T4" fmla="*/ 3 w 18"/>
                <a:gd name="T5" fmla="*/ 14 h 20"/>
                <a:gd name="T6" fmla="*/ 10 w 18"/>
                <a:gd name="T7" fmla="*/ 2 h 20"/>
                <a:gd name="T8" fmla="*/ 18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8" y="0"/>
                  </a:moveTo>
                  <a:cubicBezTo>
                    <a:pt x="15" y="2"/>
                    <a:pt x="9" y="4"/>
                    <a:pt x="6" y="12"/>
                  </a:cubicBezTo>
                  <a:cubicBezTo>
                    <a:pt x="3" y="20"/>
                    <a:pt x="0" y="20"/>
                    <a:pt x="3" y="14"/>
                  </a:cubicBezTo>
                  <a:cubicBezTo>
                    <a:pt x="5" y="8"/>
                    <a:pt x="5" y="3"/>
                    <a:pt x="10" y="2"/>
                  </a:cubicBezTo>
                  <a:cubicBezTo>
                    <a:pt x="14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282727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956CF07D-4D2B-FA74-4FBA-EC826291137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79863" y="2892832"/>
              <a:ext cx="68782" cy="168271"/>
            </a:xfrm>
            <a:custGeom>
              <a:avLst/>
              <a:gdLst>
                <a:gd name="T0" fmla="*/ 0 w 24"/>
                <a:gd name="T1" fmla="*/ 0 h 58"/>
                <a:gd name="T2" fmla="*/ 16 w 24"/>
                <a:gd name="T3" fmla="*/ 31 h 58"/>
                <a:gd name="T4" fmla="*/ 22 w 24"/>
                <a:gd name="T5" fmla="*/ 56 h 58"/>
                <a:gd name="T6" fmla="*/ 19 w 24"/>
                <a:gd name="T7" fmla="*/ 35 h 58"/>
                <a:gd name="T8" fmla="*/ 14 w 24"/>
                <a:gd name="T9" fmla="*/ 15 h 58"/>
                <a:gd name="T10" fmla="*/ 0 w 24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8">
                  <a:moveTo>
                    <a:pt x="0" y="0"/>
                  </a:moveTo>
                  <a:cubicBezTo>
                    <a:pt x="2" y="1"/>
                    <a:pt x="16" y="22"/>
                    <a:pt x="16" y="31"/>
                  </a:cubicBezTo>
                  <a:cubicBezTo>
                    <a:pt x="16" y="39"/>
                    <a:pt x="20" y="54"/>
                    <a:pt x="22" y="56"/>
                  </a:cubicBezTo>
                  <a:cubicBezTo>
                    <a:pt x="24" y="58"/>
                    <a:pt x="19" y="42"/>
                    <a:pt x="19" y="35"/>
                  </a:cubicBezTo>
                  <a:cubicBezTo>
                    <a:pt x="19" y="28"/>
                    <a:pt x="16" y="18"/>
                    <a:pt x="14" y="15"/>
                  </a:cubicBezTo>
                  <a:cubicBezTo>
                    <a:pt x="1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82727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0237CD7B-CA40-0C8E-F2A4-54A937308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56526" y="2999690"/>
              <a:ext cx="95804" cy="98260"/>
            </a:xfrm>
            <a:custGeom>
              <a:avLst/>
              <a:gdLst>
                <a:gd name="T0" fmla="*/ 0 w 33"/>
                <a:gd name="T1" fmla="*/ 0 h 34"/>
                <a:gd name="T2" fmla="*/ 17 w 33"/>
                <a:gd name="T3" fmla="*/ 19 h 34"/>
                <a:gd name="T4" fmla="*/ 31 w 33"/>
                <a:gd name="T5" fmla="*/ 32 h 34"/>
                <a:gd name="T6" fmla="*/ 15 w 33"/>
                <a:gd name="T7" fmla="*/ 22 h 34"/>
                <a:gd name="T8" fmla="*/ 0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cubicBezTo>
                    <a:pt x="0" y="0"/>
                    <a:pt x="13" y="14"/>
                    <a:pt x="17" y="19"/>
                  </a:cubicBezTo>
                  <a:cubicBezTo>
                    <a:pt x="20" y="24"/>
                    <a:pt x="29" y="31"/>
                    <a:pt x="31" y="32"/>
                  </a:cubicBezTo>
                  <a:cubicBezTo>
                    <a:pt x="33" y="34"/>
                    <a:pt x="20" y="27"/>
                    <a:pt x="15" y="22"/>
                  </a:cubicBezTo>
                  <a:cubicBezTo>
                    <a:pt x="11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82727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E25D2F97-AD09-4E4A-4A74-FC929B60C1F0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6710" y="2773692"/>
              <a:ext cx="67554" cy="179325"/>
            </a:xfrm>
            <a:custGeom>
              <a:avLst/>
              <a:gdLst>
                <a:gd name="T0" fmla="*/ 0 w 23"/>
                <a:gd name="T1" fmla="*/ 0 h 62"/>
                <a:gd name="T2" fmla="*/ 18 w 23"/>
                <a:gd name="T3" fmla="*/ 29 h 62"/>
                <a:gd name="T4" fmla="*/ 21 w 23"/>
                <a:gd name="T5" fmla="*/ 54 h 62"/>
                <a:gd name="T6" fmla="*/ 21 w 23"/>
                <a:gd name="T7" fmla="*/ 34 h 62"/>
                <a:gd name="T8" fmla="*/ 15 w 23"/>
                <a:gd name="T9" fmla="*/ 14 h 62"/>
                <a:gd name="T10" fmla="*/ 0 w 23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2">
                  <a:moveTo>
                    <a:pt x="0" y="0"/>
                  </a:moveTo>
                  <a:cubicBezTo>
                    <a:pt x="1" y="1"/>
                    <a:pt x="17" y="23"/>
                    <a:pt x="18" y="29"/>
                  </a:cubicBezTo>
                  <a:cubicBezTo>
                    <a:pt x="19" y="35"/>
                    <a:pt x="19" y="46"/>
                    <a:pt x="21" y="54"/>
                  </a:cubicBezTo>
                  <a:cubicBezTo>
                    <a:pt x="23" y="62"/>
                    <a:pt x="21" y="37"/>
                    <a:pt x="21" y="34"/>
                  </a:cubicBezTo>
                  <a:cubicBezTo>
                    <a:pt x="21" y="31"/>
                    <a:pt x="17" y="15"/>
                    <a:pt x="15" y="14"/>
                  </a:cubicBezTo>
                  <a:cubicBezTo>
                    <a:pt x="14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82727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DAF45939-1C8A-DC60-24C7-55A504D347A2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0927" y="2492423"/>
              <a:ext cx="109315" cy="173184"/>
            </a:xfrm>
            <a:custGeom>
              <a:avLst/>
              <a:gdLst>
                <a:gd name="T0" fmla="*/ 7 w 38"/>
                <a:gd name="T1" fmla="*/ 10 h 60"/>
                <a:gd name="T2" fmla="*/ 22 w 38"/>
                <a:gd name="T3" fmla="*/ 30 h 60"/>
                <a:gd name="T4" fmla="*/ 33 w 38"/>
                <a:gd name="T5" fmla="*/ 56 h 60"/>
                <a:gd name="T6" fmla="*/ 30 w 38"/>
                <a:gd name="T7" fmla="*/ 43 h 60"/>
                <a:gd name="T8" fmla="*/ 2 w 38"/>
                <a:gd name="T9" fmla="*/ 3 h 60"/>
                <a:gd name="T10" fmla="*/ 7 w 38"/>
                <a:gd name="T11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60">
                  <a:moveTo>
                    <a:pt x="7" y="10"/>
                  </a:moveTo>
                  <a:cubicBezTo>
                    <a:pt x="8" y="11"/>
                    <a:pt x="20" y="24"/>
                    <a:pt x="22" y="30"/>
                  </a:cubicBezTo>
                  <a:cubicBezTo>
                    <a:pt x="25" y="36"/>
                    <a:pt x="28" y="51"/>
                    <a:pt x="33" y="56"/>
                  </a:cubicBezTo>
                  <a:cubicBezTo>
                    <a:pt x="38" y="60"/>
                    <a:pt x="35" y="54"/>
                    <a:pt x="30" y="43"/>
                  </a:cubicBezTo>
                  <a:cubicBezTo>
                    <a:pt x="25" y="31"/>
                    <a:pt x="0" y="0"/>
                    <a:pt x="2" y="3"/>
                  </a:cubicBezTo>
                  <a:cubicBezTo>
                    <a:pt x="4" y="7"/>
                    <a:pt x="7" y="10"/>
                    <a:pt x="7" y="10"/>
                  </a:cubicBezTo>
                  <a:close/>
                </a:path>
              </a:pathLst>
            </a:custGeom>
            <a:solidFill>
              <a:srgbClr val="282727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F3D3036F-0347-680F-F582-785CCB9A6D1E}"/>
                </a:ext>
              </a:extLst>
            </p:cNvPr>
            <p:cNvSpPr>
              <a:spLocks/>
            </p:cNvSpPr>
            <p:nvPr/>
          </p:nvSpPr>
          <p:spPr bwMode="gray">
            <a:xfrm>
              <a:off x="7629607" y="3180243"/>
              <a:ext cx="25794" cy="190379"/>
            </a:xfrm>
            <a:custGeom>
              <a:avLst/>
              <a:gdLst>
                <a:gd name="T0" fmla="*/ 3 w 9"/>
                <a:gd name="T1" fmla="*/ 66 h 66"/>
                <a:gd name="T2" fmla="*/ 1 w 9"/>
                <a:gd name="T3" fmla="*/ 25 h 66"/>
                <a:gd name="T4" fmla="*/ 2 w 9"/>
                <a:gd name="T5" fmla="*/ 24 h 66"/>
                <a:gd name="T6" fmla="*/ 8 w 9"/>
                <a:gd name="T7" fmla="*/ 3 h 66"/>
                <a:gd name="T8" fmla="*/ 8 w 9"/>
                <a:gd name="T9" fmla="*/ 11 h 66"/>
                <a:gd name="T10" fmla="*/ 3 w 9"/>
                <a:gd name="T11" fmla="*/ 27 h 66"/>
                <a:gd name="T12" fmla="*/ 3 w 9"/>
                <a:gd name="T13" fmla="*/ 41 h 66"/>
                <a:gd name="T14" fmla="*/ 3 w 9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6">
                  <a:moveTo>
                    <a:pt x="3" y="66"/>
                  </a:moveTo>
                  <a:cubicBezTo>
                    <a:pt x="2" y="63"/>
                    <a:pt x="0" y="29"/>
                    <a:pt x="1" y="25"/>
                  </a:cubicBezTo>
                  <a:cubicBezTo>
                    <a:pt x="1" y="25"/>
                    <a:pt x="1" y="24"/>
                    <a:pt x="2" y="24"/>
                  </a:cubicBezTo>
                  <a:cubicBezTo>
                    <a:pt x="3" y="19"/>
                    <a:pt x="8" y="6"/>
                    <a:pt x="8" y="3"/>
                  </a:cubicBezTo>
                  <a:cubicBezTo>
                    <a:pt x="8" y="0"/>
                    <a:pt x="9" y="7"/>
                    <a:pt x="8" y="11"/>
                  </a:cubicBezTo>
                  <a:cubicBezTo>
                    <a:pt x="8" y="14"/>
                    <a:pt x="3" y="24"/>
                    <a:pt x="3" y="27"/>
                  </a:cubicBezTo>
                  <a:cubicBezTo>
                    <a:pt x="3" y="31"/>
                    <a:pt x="2" y="36"/>
                    <a:pt x="3" y="41"/>
                  </a:cubicBezTo>
                  <a:cubicBezTo>
                    <a:pt x="3" y="45"/>
                    <a:pt x="3" y="66"/>
                    <a:pt x="3" y="66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724014B4-A33D-1CEC-5D52-B78D9EF4D02B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0456" y="2941962"/>
              <a:ext cx="133880" cy="72467"/>
            </a:xfrm>
            <a:custGeom>
              <a:avLst/>
              <a:gdLst>
                <a:gd name="T0" fmla="*/ 46 w 46"/>
                <a:gd name="T1" fmla="*/ 25 h 25"/>
                <a:gd name="T2" fmla="*/ 29 w 46"/>
                <a:gd name="T3" fmla="*/ 10 h 25"/>
                <a:gd name="T4" fmla="*/ 0 w 46"/>
                <a:gd name="T5" fmla="*/ 0 h 25"/>
                <a:gd name="T6" fmla="*/ 21 w 46"/>
                <a:gd name="T7" fmla="*/ 11 h 25"/>
                <a:gd name="T8" fmla="*/ 39 w 46"/>
                <a:gd name="T9" fmla="*/ 19 h 25"/>
                <a:gd name="T10" fmla="*/ 46 w 46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42" y="20"/>
                    <a:pt x="39" y="14"/>
                    <a:pt x="29" y="10"/>
                  </a:cubicBezTo>
                  <a:cubicBezTo>
                    <a:pt x="19" y="7"/>
                    <a:pt x="0" y="0"/>
                    <a:pt x="0" y="0"/>
                  </a:cubicBezTo>
                  <a:cubicBezTo>
                    <a:pt x="0" y="0"/>
                    <a:pt x="16" y="8"/>
                    <a:pt x="21" y="11"/>
                  </a:cubicBezTo>
                  <a:cubicBezTo>
                    <a:pt x="26" y="14"/>
                    <a:pt x="37" y="17"/>
                    <a:pt x="39" y="19"/>
                  </a:cubicBezTo>
                  <a:cubicBezTo>
                    <a:pt x="41" y="21"/>
                    <a:pt x="46" y="25"/>
                    <a:pt x="46" y="25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168BC6D1-5544-E652-C1A7-EE05C8C2E13D}"/>
                </a:ext>
              </a:extLst>
            </p:cNvPr>
            <p:cNvSpPr>
              <a:spLocks/>
            </p:cNvSpPr>
            <p:nvPr/>
          </p:nvSpPr>
          <p:spPr bwMode="gray">
            <a:xfrm>
              <a:off x="7295523" y="3029168"/>
              <a:ext cx="206346" cy="87206"/>
            </a:xfrm>
            <a:custGeom>
              <a:avLst/>
              <a:gdLst>
                <a:gd name="T0" fmla="*/ 71 w 71"/>
                <a:gd name="T1" fmla="*/ 30 h 30"/>
                <a:gd name="T2" fmla="*/ 56 w 71"/>
                <a:gd name="T3" fmla="*/ 18 h 30"/>
                <a:gd name="T4" fmla="*/ 14 w 71"/>
                <a:gd name="T5" fmla="*/ 8 h 30"/>
                <a:gd name="T6" fmla="*/ 1 w 71"/>
                <a:gd name="T7" fmla="*/ 4 h 30"/>
                <a:gd name="T8" fmla="*/ 7 w 71"/>
                <a:gd name="T9" fmla="*/ 10 h 30"/>
                <a:gd name="T10" fmla="*/ 25 w 71"/>
                <a:gd name="T11" fmla="*/ 12 h 30"/>
                <a:gd name="T12" fmla="*/ 45 w 71"/>
                <a:gd name="T13" fmla="*/ 16 h 30"/>
                <a:gd name="T14" fmla="*/ 71 w 71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0">
                  <a:moveTo>
                    <a:pt x="71" y="30"/>
                  </a:moveTo>
                  <a:cubicBezTo>
                    <a:pt x="70" y="28"/>
                    <a:pt x="66" y="24"/>
                    <a:pt x="56" y="18"/>
                  </a:cubicBezTo>
                  <a:cubicBezTo>
                    <a:pt x="46" y="11"/>
                    <a:pt x="19" y="8"/>
                    <a:pt x="14" y="8"/>
                  </a:cubicBezTo>
                  <a:cubicBezTo>
                    <a:pt x="10" y="8"/>
                    <a:pt x="3" y="7"/>
                    <a:pt x="1" y="4"/>
                  </a:cubicBezTo>
                  <a:cubicBezTo>
                    <a:pt x="0" y="0"/>
                    <a:pt x="5" y="9"/>
                    <a:pt x="7" y="10"/>
                  </a:cubicBezTo>
                  <a:cubicBezTo>
                    <a:pt x="9" y="12"/>
                    <a:pt x="21" y="12"/>
                    <a:pt x="25" y="12"/>
                  </a:cubicBezTo>
                  <a:cubicBezTo>
                    <a:pt x="30" y="12"/>
                    <a:pt x="41" y="14"/>
                    <a:pt x="45" y="16"/>
                  </a:cubicBezTo>
                  <a:cubicBezTo>
                    <a:pt x="48" y="18"/>
                    <a:pt x="71" y="30"/>
                    <a:pt x="71" y="30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D606DA4F-D80B-4A72-2EC1-FBEAF1C16D87}"/>
                </a:ext>
              </a:extLst>
            </p:cNvPr>
            <p:cNvSpPr>
              <a:spLocks/>
            </p:cNvSpPr>
            <p:nvPr/>
          </p:nvSpPr>
          <p:spPr bwMode="gray">
            <a:xfrm>
              <a:off x="7811388" y="2686486"/>
              <a:ext cx="58956" cy="293552"/>
            </a:xfrm>
            <a:custGeom>
              <a:avLst/>
              <a:gdLst>
                <a:gd name="T0" fmla="*/ 18 w 20"/>
                <a:gd name="T1" fmla="*/ 0 h 101"/>
                <a:gd name="T2" fmla="*/ 16 w 20"/>
                <a:gd name="T3" fmla="*/ 46 h 101"/>
                <a:gd name="T4" fmla="*/ 10 w 20"/>
                <a:gd name="T5" fmla="*/ 69 h 101"/>
                <a:gd name="T6" fmla="*/ 0 w 20"/>
                <a:gd name="T7" fmla="*/ 89 h 101"/>
                <a:gd name="T8" fmla="*/ 0 w 20"/>
                <a:gd name="T9" fmla="*/ 101 h 101"/>
                <a:gd name="T10" fmla="*/ 5 w 20"/>
                <a:gd name="T11" fmla="*/ 83 h 101"/>
                <a:gd name="T12" fmla="*/ 18 w 20"/>
                <a:gd name="T13" fmla="*/ 56 h 101"/>
                <a:gd name="T14" fmla="*/ 20 w 20"/>
                <a:gd name="T15" fmla="*/ 2 h 101"/>
                <a:gd name="T16" fmla="*/ 18 w 20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1">
                  <a:moveTo>
                    <a:pt x="18" y="0"/>
                  </a:moveTo>
                  <a:cubicBezTo>
                    <a:pt x="18" y="0"/>
                    <a:pt x="17" y="40"/>
                    <a:pt x="16" y="46"/>
                  </a:cubicBezTo>
                  <a:cubicBezTo>
                    <a:pt x="16" y="52"/>
                    <a:pt x="17" y="58"/>
                    <a:pt x="10" y="69"/>
                  </a:cubicBezTo>
                  <a:cubicBezTo>
                    <a:pt x="3" y="81"/>
                    <a:pt x="0" y="84"/>
                    <a:pt x="0" y="89"/>
                  </a:cubicBezTo>
                  <a:cubicBezTo>
                    <a:pt x="0" y="95"/>
                    <a:pt x="0" y="101"/>
                    <a:pt x="0" y="101"/>
                  </a:cubicBezTo>
                  <a:cubicBezTo>
                    <a:pt x="0" y="101"/>
                    <a:pt x="1" y="89"/>
                    <a:pt x="5" y="83"/>
                  </a:cubicBezTo>
                  <a:cubicBezTo>
                    <a:pt x="8" y="78"/>
                    <a:pt x="17" y="63"/>
                    <a:pt x="18" y="56"/>
                  </a:cubicBezTo>
                  <a:cubicBezTo>
                    <a:pt x="20" y="49"/>
                    <a:pt x="20" y="2"/>
                    <a:pt x="20" y="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918AA65-7784-FCD0-6B08-5B3FD7E64794}"/>
                </a:ext>
              </a:extLst>
            </p:cNvPr>
            <p:cNvSpPr>
              <a:spLocks/>
            </p:cNvSpPr>
            <p:nvPr/>
          </p:nvSpPr>
          <p:spPr bwMode="gray">
            <a:xfrm>
              <a:off x="7759801" y="3199895"/>
              <a:ext cx="211259" cy="189151"/>
            </a:xfrm>
            <a:custGeom>
              <a:avLst/>
              <a:gdLst>
                <a:gd name="T0" fmla="*/ 73 w 73"/>
                <a:gd name="T1" fmla="*/ 65 h 65"/>
                <a:gd name="T2" fmla="*/ 49 w 73"/>
                <a:gd name="T3" fmla="*/ 54 h 65"/>
                <a:gd name="T4" fmla="*/ 8 w 73"/>
                <a:gd name="T5" fmla="*/ 25 h 65"/>
                <a:gd name="T6" fmla="*/ 0 w 73"/>
                <a:gd name="T7" fmla="*/ 0 h 65"/>
                <a:gd name="T8" fmla="*/ 12 w 73"/>
                <a:gd name="T9" fmla="*/ 26 h 65"/>
                <a:gd name="T10" fmla="*/ 28 w 73"/>
                <a:gd name="T11" fmla="*/ 36 h 65"/>
                <a:gd name="T12" fmla="*/ 44 w 73"/>
                <a:gd name="T13" fmla="*/ 48 h 65"/>
                <a:gd name="T14" fmla="*/ 73 w 73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65">
                  <a:moveTo>
                    <a:pt x="73" y="65"/>
                  </a:moveTo>
                  <a:cubicBezTo>
                    <a:pt x="73" y="65"/>
                    <a:pt x="60" y="60"/>
                    <a:pt x="49" y="54"/>
                  </a:cubicBezTo>
                  <a:cubicBezTo>
                    <a:pt x="37" y="48"/>
                    <a:pt x="11" y="33"/>
                    <a:pt x="8" y="25"/>
                  </a:cubicBezTo>
                  <a:cubicBezTo>
                    <a:pt x="6" y="18"/>
                    <a:pt x="0" y="0"/>
                    <a:pt x="0" y="0"/>
                  </a:cubicBezTo>
                  <a:cubicBezTo>
                    <a:pt x="0" y="0"/>
                    <a:pt x="10" y="24"/>
                    <a:pt x="12" y="26"/>
                  </a:cubicBezTo>
                  <a:cubicBezTo>
                    <a:pt x="14" y="29"/>
                    <a:pt x="26" y="35"/>
                    <a:pt x="28" y="36"/>
                  </a:cubicBezTo>
                  <a:cubicBezTo>
                    <a:pt x="30" y="37"/>
                    <a:pt x="43" y="47"/>
                    <a:pt x="44" y="48"/>
                  </a:cubicBezTo>
                  <a:cubicBezTo>
                    <a:pt x="46" y="48"/>
                    <a:pt x="73" y="65"/>
                    <a:pt x="73" y="65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FFFC912C-08BD-E964-784E-E4B41439BFC3}"/>
                </a:ext>
              </a:extLst>
            </p:cNvPr>
            <p:cNvSpPr>
              <a:spLocks/>
            </p:cNvSpPr>
            <p:nvPr/>
          </p:nvSpPr>
          <p:spPr bwMode="gray">
            <a:xfrm>
              <a:off x="7921930" y="3214634"/>
              <a:ext cx="138793" cy="176868"/>
            </a:xfrm>
            <a:custGeom>
              <a:avLst/>
              <a:gdLst>
                <a:gd name="T0" fmla="*/ 31 w 48"/>
                <a:gd name="T1" fmla="*/ 14 h 61"/>
                <a:gd name="T2" fmla="*/ 9 w 48"/>
                <a:gd name="T3" fmla="*/ 6 h 61"/>
                <a:gd name="T4" fmla="*/ 4 w 48"/>
                <a:gd name="T5" fmla="*/ 0 h 61"/>
                <a:gd name="T6" fmla="*/ 0 w 48"/>
                <a:gd name="T7" fmla="*/ 5 h 61"/>
                <a:gd name="T8" fmla="*/ 6 w 48"/>
                <a:gd name="T9" fmla="*/ 10 h 61"/>
                <a:gd name="T10" fmla="*/ 8 w 48"/>
                <a:gd name="T11" fmla="*/ 16 h 61"/>
                <a:gd name="T12" fmla="*/ 14 w 48"/>
                <a:gd name="T13" fmla="*/ 39 h 61"/>
                <a:gd name="T14" fmla="*/ 26 w 48"/>
                <a:gd name="T15" fmla="*/ 61 h 61"/>
                <a:gd name="T16" fmla="*/ 33 w 48"/>
                <a:gd name="T17" fmla="*/ 47 h 61"/>
                <a:gd name="T18" fmla="*/ 40 w 48"/>
                <a:gd name="T19" fmla="*/ 25 h 61"/>
                <a:gd name="T20" fmla="*/ 41 w 48"/>
                <a:gd name="T21" fmla="*/ 22 h 61"/>
                <a:gd name="T22" fmla="*/ 44 w 48"/>
                <a:gd name="T23" fmla="*/ 16 h 61"/>
                <a:gd name="T24" fmla="*/ 31 w 48"/>
                <a:gd name="T25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1">
                  <a:moveTo>
                    <a:pt x="31" y="14"/>
                  </a:moveTo>
                  <a:cubicBezTo>
                    <a:pt x="30" y="14"/>
                    <a:pt x="13" y="9"/>
                    <a:pt x="9" y="6"/>
                  </a:cubicBezTo>
                  <a:cubicBezTo>
                    <a:pt x="5" y="4"/>
                    <a:pt x="4" y="0"/>
                    <a:pt x="4" y="0"/>
                  </a:cubicBezTo>
                  <a:cubicBezTo>
                    <a:pt x="4" y="0"/>
                    <a:pt x="0" y="2"/>
                    <a:pt x="0" y="5"/>
                  </a:cubicBezTo>
                  <a:cubicBezTo>
                    <a:pt x="0" y="6"/>
                    <a:pt x="2" y="8"/>
                    <a:pt x="6" y="10"/>
                  </a:cubicBezTo>
                  <a:cubicBezTo>
                    <a:pt x="7" y="13"/>
                    <a:pt x="8" y="16"/>
                    <a:pt x="8" y="16"/>
                  </a:cubicBezTo>
                  <a:cubicBezTo>
                    <a:pt x="9" y="21"/>
                    <a:pt x="11" y="35"/>
                    <a:pt x="14" y="39"/>
                  </a:cubicBezTo>
                  <a:cubicBezTo>
                    <a:pt x="16" y="42"/>
                    <a:pt x="24" y="61"/>
                    <a:pt x="26" y="61"/>
                  </a:cubicBezTo>
                  <a:cubicBezTo>
                    <a:pt x="27" y="61"/>
                    <a:pt x="32" y="49"/>
                    <a:pt x="33" y="47"/>
                  </a:cubicBezTo>
                  <a:cubicBezTo>
                    <a:pt x="36" y="42"/>
                    <a:pt x="39" y="28"/>
                    <a:pt x="40" y="25"/>
                  </a:cubicBezTo>
                  <a:cubicBezTo>
                    <a:pt x="40" y="24"/>
                    <a:pt x="41" y="23"/>
                    <a:pt x="41" y="22"/>
                  </a:cubicBezTo>
                  <a:cubicBezTo>
                    <a:pt x="46" y="22"/>
                    <a:pt x="41" y="17"/>
                    <a:pt x="44" y="16"/>
                  </a:cubicBezTo>
                  <a:cubicBezTo>
                    <a:pt x="48" y="14"/>
                    <a:pt x="33" y="14"/>
                    <a:pt x="31" y="14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DAC62024-81A7-D48F-D0DA-D0746D50A0E2}"/>
                </a:ext>
              </a:extLst>
            </p:cNvPr>
            <p:cNvSpPr>
              <a:spLocks/>
            </p:cNvSpPr>
            <p:nvPr/>
          </p:nvSpPr>
          <p:spPr bwMode="gray">
            <a:xfrm>
              <a:off x="7438000" y="3530294"/>
              <a:ext cx="144934" cy="200205"/>
            </a:xfrm>
            <a:custGeom>
              <a:avLst/>
              <a:gdLst>
                <a:gd name="T0" fmla="*/ 50 w 50"/>
                <a:gd name="T1" fmla="*/ 0 h 69"/>
                <a:gd name="T2" fmla="*/ 37 w 50"/>
                <a:gd name="T3" fmla="*/ 28 h 69"/>
                <a:gd name="T4" fmla="*/ 2 w 50"/>
                <a:gd name="T5" fmla="*/ 69 h 69"/>
                <a:gd name="T6" fmla="*/ 32 w 50"/>
                <a:gd name="T7" fmla="*/ 43 h 69"/>
                <a:gd name="T8" fmla="*/ 50 w 5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9">
                  <a:moveTo>
                    <a:pt x="50" y="0"/>
                  </a:moveTo>
                  <a:cubicBezTo>
                    <a:pt x="50" y="0"/>
                    <a:pt x="42" y="20"/>
                    <a:pt x="37" y="28"/>
                  </a:cubicBezTo>
                  <a:cubicBezTo>
                    <a:pt x="32" y="37"/>
                    <a:pt x="4" y="68"/>
                    <a:pt x="2" y="69"/>
                  </a:cubicBezTo>
                  <a:cubicBezTo>
                    <a:pt x="0" y="69"/>
                    <a:pt x="27" y="51"/>
                    <a:pt x="32" y="43"/>
                  </a:cubicBezTo>
                  <a:cubicBezTo>
                    <a:pt x="36" y="36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94B12276-22B7-64C2-793C-430AEEB06467}"/>
                </a:ext>
              </a:extLst>
            </p:cNvPr>
            <p:cNvSpPr>
              <a:spLocks/>
            </p:cNvSpPr>
            <p:nvPr/>
          </p:nvSpPr>
          <p:spPr bwMode="gray">
            <a:xfrm>
              <a:off x="7832268" y="3626098"/>
              <a:ext cx="81065" cy="140021"/>
            </a:xfrm>
            <a:custGeom>
              <a:avLst/>
              <a:gdLst>
                <a:gd name="T0" fmla="*/ 19 w 28"/>
                <a:gd name="T1" fmla="*/ 33 h 48"/>
                <a:gd name="T2" fmla="*/ 21 w 28"/>
                <a:gd name="T3" fmla="*/ 14 h 48"/>
                <a:gd name="T4" fmla="*/ 24 w 28"/>
                <a:gd name="T5" fmla="*/ 6 h 48"/>
                <a:gd name="T6" fmla="*/ 26 w 28"/>
                <a:gd name="T7" fmla="*/ 32 h 48"/>
                <a:gd name="T8" fmla="*/ 4 w 28"/>
                <a:gd name="T9" fmla="*/ 45 h 48"/>
                <a:gd name="T10" fmla="*/ 19 w 28"/>
                <a:gd name="T1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8">
                  <a:moveTo>
                    <a:pt x="19" y="33"/>
                  </a:moveTo>
                  <a:cubicBezTo>
                    <a:pt x="21" y="29"/>
                    <a:pt x="24" y="28"/>
                    <a:pt x="21" y="14"/>
                  </a:cubicBezTo>
                  <a:cubicBezTo>
                    <a:pt x="19" y="0"/>
                    <a:pt x="22" y="0"/>
                    <a:pt x="24" y="6"/>
                  </a:cubicBezTo>
                  <a:cubicBezTo>
                    <a:pt x="27" y="13"/>
                    <a:pt x="28" y="29"/>
                    <a:pt x="26" y="32"/>
                  </a:cubicBezTo>
                  <a:cubicBezTo>
                    <a:pt x="24" y="36"/>
                    <a:pt x="0" y="48"/>
                    <a:pt x="4" y="45"/>
                  </a:cubicBezTo>
                  <a:cubicBezTo>
                    <a:pt x="9" y="43"/>
                    <a:pt x="19" y="33"/>
                    <a:pt x="19" y="33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8AB03598-2DA8-1E4F-82A9-4FE1F2D15D2B}"/>
                </a:ext>
              </a:extLst>
            </p:cNvPr>
            <p:cNvSpPr>
              <a:spLocks/>
            </p:cNvSpPr>
            <p:nvPr/>
          </p:nvSpPr>
          <p:spPr bwMode="gray">
            <a:xfrm>
              <a:off x="7393783" y="2956701"/>
              <a:ext cx="432344" cy="338997"/>
            </a:xfrm>
            <a:custGeom>
              <a:avLst/>
              <a:gdLst>
                <a:gd name="T0" fmla="*/ 10 w 149"/>
                <a:gd name="T1" fmla="*/ 70 h 117"/>
                <a:gd name="T2" fmla="*/ 33 w 149"/>
                <a:gd name="T3" fmla="*/ 66 h 117"/>
                <a:gd name="T4" fmla="*/ 51 w 149"/>
                <a:gd name="T5" fmla="*/ 51 h 117"/>
                <a:gd name="T6" fmla="*/ 70 w 149"/>
                <a:gd name="T7" fmla="*/ 23 h 117"/>
                <a:gd name="T8" fmla="*/ 82 w 149"/>
                <a:gd name="T9" fmla="*/ 3 h 117"/>
                <a:gd name="T10" fmla="*/ 104 w 149"/>
                <a:gd name="T11" fmla="*/ 0 h 117"/>
                <a:gd name="T12" fmla="*/ 127 w 149"/>
                <a:gd name="T13" fmla="*/ 3 h 117"/>
                <a:gd name="T14" fmla="*/ 140 w 149"/>
                <a:gd name="T15" fmla="*/ 9 h 117"/>
                <a:gd name="T16" fmla="*/ 148 w 149"/>
                <a:gd name="T17" fmla="*/ 21 h 117"/>
                <a:gd name="T18" fmla="*/ 135 w 149"/>
                <a:gd name="T19" fmla="*/ 26 h 117"/>
                <a:gd name="T20" fmla="*/ 125 w 149"/>
                <a:gd name="T21" fmla="*/ 24 h 117"/>
                <a:gd name="T22" fmla="*/ 105 w 149"/>
                <a:gd name="T23" fmla="*/ 43 h 117"/>
                <a:gd name="T24" fmla="*/ 77 w 149"/>
                <a:gd name="T25" fmla="*/ 81 h 117"/>
                <a:gd name="T26" fmla="*/ 23 w 149"/>
                <a:gd name="T27" fmla="*/ 108 h 117"/>
                <a:gd name="T28" fmla="*/ 1 w 149"/>
                <a:gd name="T29" fmla="*/ 117 h 117"/>
                <a:gd name="T30" fmla="*/ 2 w 149"/>
                <a:gd name="T31" fmla="*/ 98 h 117"/>
                <a:gd name="T32" fmla="*/ 3 w 149"/>
                <a:gd name="T33" fmla="*/ 72 h 117"/>
                <a:gd name="T34" fmla="*/ 10 w 149"/>
                <a:gd name="T35" fmla="*/ 7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117">
                  <a:moveTo>
                    <a:pt x="10" y="70"/>
                  </a:moveTo>
                  <a:cubicBezTo>
                    <a:pt x="10" y="70"/>
                    <a:pt x="30" y="68"/>
                    <a:pt x="33" y="66"/>
                  </a:cubicBezTo>
                  <a:cubicBezTo>
                    <a:pt x="37" y="65"/>
                    <a:pt x="48" y="56"/>
                    <a:pt x="51" y="51"/>
                  </a:cubicBezTo>
                  <a:cubicBezTo>
                    <a:pt x="53" y="46"/>
                    <a:pt x="63" y="32"/>
                    <a:pt x="70" y="23"/>
                  </a:cubicBezTo>
                  <a:cubicBezTo>
                    <a:pt x="78" y="14"/>
                    <a:pt x="78" y="5"/>
                    <a:pt x="82" y="3"/>
                  </a:cubicBezTo>
                  <a:cubicBezTo>
                    <a:pt x="87" y="0"/>
                    <a:pt x="96" y="0"/>
                    <a:pt x="104" y="0"/>
                  </a:cubicBezTo>
                  <a:cubicBezTo>
                    <a:pt x="111" y="1"/>
                    <a:pt x="122" y="0"/>
                    <a:pt x="127" y="3"/>
                  </a:cubicBezTo>
                  <a:cubicBezTo>
                    <a:pt x="133" y="6"/>
                    <a:pt x="134" y="5"/>
                    <a:pt x="140" y="9"/>
                  </a:cubicBezTo>
                  <a:cubicBezTo>
                    <a:pt x="146" y="13"/>
                    <a:pt x="146" y="16"/>
                    <a:pt x="148" y="21"/>
                  </a:cubicBezTo>
                  <a:cubicBezTo>
                    <a:pt x="149" y="26"/>
                    <a:pt x="140" y="29"/>
                    <a:pt x="135" y="26"/>
                  </a:cubicBezTo>
                  <a:cubicBezTo>
                    <a:pt x="131" y="22"/>
                    <a:pt x="128" y="22"/>
                    <a:pt x="125" y="24"/>
                  </a:cubicBezTo>
                  <a:cubicBezTo>
                    <a:pt x="123" y="27"/>
                    <a:pt x="110" y="37"/>
                    <a:pt x="105" y="43"/>
                  </a:cubicBezTo>
                  <a:cubicBezTo>
                    <a:pt x="100" y="49"/>
                    <a:pt x="84" y="76"/>
                    <a:pt x="77" y="81"/>
                  </a:cubicBezTo>
                  <a:cubicBezTo>
                    <a:pt x="70" y="86"/>
                    <a:pt x="32" y="102"/>
                    <a:pt x="23" y="108"/>
                  </a:cubicBezTo>
                  <a:cubicBezTo>
                    <a:pt x="13" y="114"/>
                    <a:pt x="1" y="117"/>
                    <a:pt x="1" y="117"/>
                  </a:cubicBezTo>
                  <a:cubicBezTo>
                    <a:pt x="1" y="117"/>
                    <a:pt x="4" y="113"/>
                    <a:pt x="2" y="98"/>
                  </a:cubicBezTo>
                  <a:cubicBezTo>
                    <a:pt x="0" y="83"/>
                    <a:pt x="2" y="72"/>
                    <a:pt x="3" y="72"/>
                  </a:cubicBezTo>
                  <a:cubicBezTo>
                    <a:pt x="4" y="72"/>
                    <a:pt x="10" y="70"/>
                    <a:pt x="10" y="70"/>
                  </a:cubicBezTo>
                  <a:close/>
                </a:path>
              </a:pathLst>
            </a:custGeom>
            <a:solidFill>
              <a:srgbClr val="E7B49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AEA92F2C-8CD3-1C48-8F7F-1C2067D37F26}"/>
                </a:ext>
              </a:extLst>
            </p:cNvPr>
            <p:cNvSpPr>
              <a:spLocks/>
            </p:cNvSpPr>
            <p:nvPr/>
          </p:nvSpPr>
          <p:spPr bwMode="gray">
            <a:xfrm>
              <a:off x="7617324" y="3002147"/>
              <a:ext cx="81065" cy="40533"/>
            </a:xfrm>
            <a:custGeom>
              <a:avLst/>
              <a:gdLst>
                <a:gd name="T0" fmla="*/ 0 w 28"/>
                <a:gd name="T1" fmla="*/ 2 h 14"/>
                <a:gd name="T2" fmla="*/ 12 w 28"/>
                <a:gd name="T3" fmla="*/ 1 h 14"/>
                <a:gd name="T4" fmla="*/ 25 w 28"/>
                <a:gd name="T5" fmla="*/ 1 h 14"/>
                <a:gd name="T6" fmla="*/ 27 w 28"/>
                <a:gd name="T7" fmla="*/ 5 h 14"/>
                <a:gd name="T8" fmla="*/ 19 w 28"/>
                <a:gd name="T9" fmla="*/ 13 h 14"/>
                <a:gd name="T10" fmla="*/ 25 w 28"/>
                <a:gd name="T11" fmla="*/ 7 h 14"/>
                <a:gd name="T12" fmla="*/ 21 w 28"/>
                <a:gd name="T13" fmla="*/ 2 h 14"/>
                <a:gd name="T14" fmla="*/ 0 w 28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4">
                  <a:moveTo>
                    <a:pt x="0" y="2"/>
                  </a:moveTo>
                  <a:cubicBezTo>
                    <a:pt x="0" y="2"/>
                    <a:pt x="6" y="1"/>
                    <a:pt x="12" y="1"/>
                  </a:cubicBezTo>
                  <a:cubicBezTo>
                    <a:pt x="19" y="1"/>
                    <a:pt x="23" y="0"/>
                    <a:pt x="25" y="1"/>
                  </a:cubicBezTo>
                  <a:cubicBezTo>
                    <a:pt x="27" y="3"/>
                    <a:pt x="28" y="2"/>
                    <a:pt x="27" y="5"/>
                  </a:cubicBezTo>
                  <a:cubicBezTo>
                    <a:pt x="26" y="9"/>
                    <a:pt x="20" y="13"/>
                    <a:pt x="19" y="13"/>
                  </a:cubicBezTo>
                  <a:cubicBezTo>
                    <a:pt x="18" y="14"/>
                    <a:pt x="25" y="11"/>
                    <a:pt x="25" y="7"/>
                  </a:cubicBezTo>
                  <a:cubicBezTo>
                    <a:pt x="25" y="3"/>
                    <a:pt x="22" y="2"/>
                    <a:pt x="21" y="2"/>
                  </a:cubicBezTo>
                  <a:cubicBezTo>
                    <a:pt x="19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88D7A639-2B3C-CA46-9178-6F8E18F7AD60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9259" y="2980038"/>
              <a:ext cx="148619" cy="36848"/>
            </a:xfrm>
            <a:custGeom>
              <a:avLst/>
              <a:gdLst>
                <a:gd name="T0" fmla="*/ 0 w 51"/>
                <a:gd name="T1" fmla="*/ 7 h 13"/>
                <a:gd name="T2" fmla="*/ 15 w 51"/>
                <a:gd name="T3" fmla="*/ 3 h 13"/>
                <a:gd name="T4" fmla="*/ 37 w 51"/>
                <a:gd name="T5" fmla="*/ 3 h 13"/>
                <a:gd name="T6" fmla="*/ 50 w 51"/>
                <a:gd name="T7" fmla="*/ 12 h 13"/>
                <a:gd name="T8" fmla="*/ 42 w 51"/>
                <a:gd name="T9" fmla="*/ 6 h 13"/>
                <a:gd name="T10" fmla="*/ 28 w 51"/>
                <a:gd name="T11" fmla="*/ 0 h 13"/>
                <a:gd name="T12" fmla="*/ 8 w 51"/>
                <a:gd name="T13" fmla="*/ 2 h 13"/>
                <a:gd name="T14" fmla="*/ 0 w 51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3">
                  <a:moveTo>
                    <a:pt x="0" y="7"/>
                  </a:moveTo>
                  <a:cubicBezTo>
                    <a:pt x="0" y="7"/>
                    <a:pt x="8" y="3"/>
                    <a:pt x="15" y="3"/>
                  </a:cubicBezTo>
                  <a:cubicBezTo>
                    <a:pt x="21" y="3"/>
                    <a:pt x="34" y="2"/>
                    <a:pt x="37" y="3"/>
                  </a:cubicBezTo>
                  <a:cubicBezTo>
                    <a:pt x="39" y="5"/>
                    <a:pt x="50" y="11"/>
                    <a:pt x="50" y="12"/>
                  </a:cubicBezTo>
                  <a:cubicBezTo>
                    <a:pt x="51" y="13"/>
                    <a:pt x="44" y="7"/>
                    <a:pt x="42" y="6"/>
                  </a:cubicBezTo>
                  <a:cubicBezTo>
                    <a:pt x="40" y="5"/>
                    <a:pt x="31" y="0"/>
                    <a:pt x="28" y="0"/>
                  </a:cubicBezTo>
                  <a:cubicBezTo>
                    <a:pt x="24" y="0"/>
                    <a:pt x="11" y="1"/>
                    <a:pt x="8" y="2"/>
                  </a:cubicBezTo>
                  <a:cubicBezTo>
                    <a:pt x="5" y="3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46EE27C2-D00F-D165-9E5E-C83FBFC53AAA}"/>
                </a:ext>
              </a:extLst>
            </p:cNvPr>
            <p:cNvSpPr>
              <a:spLocks/>
            </p:cNvSpPr>
            <p:nvPr/>
          </p:nvSpPr>
          <p:spPr bwMode="gray">
            <a:xfrm>
              <a:off x="7776997" y="2999690"/>
              <a:ext cx="49130" cy="38076"/>
            </a:xfrm>
            <a:custGeom>
              <a:avLst/>
              <a:gdLst>
                <a:gd name="T0" fmla="*/ 14 w 17"/>
                <a:gd name="T1" fmla="*/ 0 h 13"/>
                <a:gd name="T2" fmla="*/ 17 w 17"/>
                <a:gd name="T3" fmla="*/ 7 h 13"/>
                <a:gd name="T4" fmla="*/ 13 w 17"/>
                <a:gd name="T5" fmla="*/ 12 h 13"/>
                <a:gd name="T6" fmla="*/ 5 w 17"/>
                <a:gd name="T7" fmla="*/ 12 h 13"/>
                <a:gd name="T8" fmla="*/ 0 w 17"/>
                <a:gd name="T9" fmla="*/ 9 h 13"/>
                <a:gd name="T10" fmla="*/ 8 w 17"/>
                <a:gd name="T11" fmla="*/ 10 h 13"/>
                <a:gd name="T12" fmla="*/ 14 w 17"/>
                <a:gd name="T13" fmla="*/ 8 h 13"/>
                <a:gd name="T14" fmla="*/ 14 w 17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14" y="0"/>
                  </a:moveTo>
                  <a:cubicBezTo>
                    <a:pt x="14" y="0"/>
                    <a:pt x="17" y="6"/>
                    <a:pt x="17" y="7"/>
                  </a:cubicBezTo>
                  <a:cubicBezTo>
                    <a:pt x="16" y="8"/>
                    <a:pt x="13" y="12"/>
                    <a:pt x="13" y="12"/>
                  </a:cubicBezTo>
                  <a:cubicBezTo>
                    <a:pt x="12" y="12"/>
                    <a:pt x="6" y="13"/>
                    <a:pt x="5" y="12"/>
                  </a:cubicBezTo>
                  <a:cubicBezTo>
                    <a:pt x="4" y="12"/>
                    <a:pt x="0" y="9"/>
                    <a:pt x="0" y="9"/>
                  </a:cubicBezTo>
                  <a:cubicBezTo>
                    <a:pt x="0" y="9"/>
                    <a:pt x="6" y="10"/>
                    <a:pt x="8" y="10"/>
                  </a:cubicBezTo>
                  <a:cubicBezTo>
                    <a:pt x="10" y="10"/>
                    <a:pt x="13" y="11"/>
                    <a:pt x="14" y="8"/>
                  </a:cubicBezTo>
                  <a:cubicBezTo>
                    <a:pt x="14" y="5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4A41DF9F-A1FE-5138-7DE2-AC78068F11D1}"/>
                </a:ext>
              </a:extLst>
            </p:cNvPr>
            <p:cNvSpPr>
              <a:spLocks/>
            </p:cNvSpPr>
            <p:nvPr/>
          </p:nvSpPr>
          <p:spPr bwMode="gray">
            <a:xfrm>
              <a:off x="7657857" y="2961614"/>
              <a:ext cx="127738" cy="23337"/>
            </a:xfrm>
            <a:custGeom>
              <a:avLst/>
              <a:gdLst>
                <a:gd name="T0" fmla="*/ 44 w 44"/>
                <a:gd name="T1" fmla="*/ 8 h 8"/>
                <a:gd name="T2" fmla="*/ 33 w 44"/>
                <a:gd name="T3" fmla="*/ 3 h 8"/>
                <a:gd name="T4" fmla="*/ 15 w 44"/>
                <a:gd name="T5" fmla="*/ 1 h 8"/>
                <a:gd name="T6" fmla="*/ 0 w 44"/>
                <a:gd name="T7" fmla="*/ 4 h 8"/>
                <a:gd name="T8" fmla="*/ 10 w 44"/>
                <a:gd name="T9" fmla="*/ 0 h 8"/>
                <a:gd name="T10" fmla="*/ 27 w 44"/>
                <a:gd name="T11" fmla="*/ 0 h 8"/>
                <a:gd name="T12" fmla="*/ 38 w 44"/>
                <a:gd name="T13" fmla="*/ 3 h 8"/>
                <a:gd name="T14" fmla="*/ 44 w 4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">
                  <a:moveTo>
                    <a:pt x="44" y="8"/>
                  </a:moveTo>
                  <a:cubicBezTo>
                    <a:pt x="43" y="7"/>
                    <a:pt x="35" y="3"/>
                    <a:pt x="33" y="3"/>
                  </a:cubicBezTo>
                  <a:cubicBezTo>
                    <a:pt x="31" y="2"/>
                    <a:pt x="23" y="1"/>
                    <a:pt x="15" y="1"/>
                  </a:cubicBezTo>
                  <a:cubicBezTo>
                    <a:pt x="8" y="2"/>
                    <a:pt x="0" y="4"/>
                    <a:pt x="0" y="4"/>
                  </a:cubicBezTo>
                  <a:cubicBezTo>
                    <a:pt x="0" y="4"/>
                    <a:pt x="7" y="0"/>
                    <a:pt x="10" y="0"/>
                  </a:cubicBezTo>
                  <a:cubicBezTo>
                    <a:pt x="14" y="0"/>
                    <a:pt x="24" y="0"/>
                    <a:pt x="27" y="0"/>
                  </a:cubicBezTo>
                  <a:cubicBezTo>
                    <a:pt x="30" y="0"/>
                    <a:pt x="37" y="2"/>
                    <a:pt x="38" y="3"/>
                  </a:cubicBezTo>
                  <a:cubicBezTo>
                    <a:pt x="39" y="3"/>
                    <a:pt x="44" y="8"/>
                    <a:pt x="44" y="8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141D0AD3-8FE4-F9E8-6A4F-5AB23B3DF2E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97672" y="3066016"/>
              <a:ext cx="68782" cy="116684"/>
            </a:xfrm>
            <a:custGeom>
              <a:avLst/>
              <a:gdLst>
                <a:gd name="T0" fmla="*/ 0 w 24"/>
                <a:gd name="T1" fmla="*/ 40 h 40"/>
                <a:gd name="T2" fmla="*/ 10 w 24"/>
                <a:gd name="T3" fmla="*/ 29 h 40"/>
                <a:gd name="T4" fmla="*/ 15 w 24"/>
                <a:gd name="T5" fmla="*/ 8 h 40"/>
                <a:gd name="T6" fmla="*/ 24 w 24"/>
                <a:gd name="T7" fmla="*/ 0 h 40"/>
                <a:gd name="T8" fmla="*/ 16 w 24"/>
                <a:gd name="T9" fmla="*/ 8 h 40"/>
                <a:gd name="T10" fmla="*/ 13 w 24"/>
                <a:gd name="T11" fmla="*/ 22 h 40"/>
                <a:gd name="T12" fmla="*/ 8 w 24"/>
                <a:gd name="T13" fmla="*/ 36 h 40"/>
                <a:gd name="T14" fmla="*/ 0 w 2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0">
                  <a:moveTo>
                    <a:pt x="0" y="40"/>
                  </a:moveTo>
                  <a:cubicBezTo>
                    <a:pt x="2" y="39"/>
                    <a:pt x="9" y="36"/>
                    <a:pt x="10" y="29"/>
                  </a:cubicBezTo>
                  <a:cubicBezTo>
                    <a:pt x="12" y="21"/>
                    <a:pt x="12" y="11"/>
                    <a:pt x="15" y="8"/>
                  </a:cubicBezTo>
                  <a:cubicBezTo>
                    <a:pt x="18" y="4"/>
                    <a:pt x="24" y="0"/>
                    <a:pt x="24" y="0"/>
                  </a:cubicBezTo>
                  <a:cubicBezTo>
                    <a:pt x="24" y="0"/>
                    <a:pt x="17" y="7"/>
                    <a:pt x="16" y="8"/>
                  </a:cubicBezTo>
                  <a:cubicBezTo>
                    <a:pt x="15" y="10"/>
                    <a:pt x="13" y="20"/>
                    <a:pt x="13" y="22"/>
                  </a:cubicBezTo>
                  <a:cubicBezTo>
                    <a:pt x="13" y="24"/>
                    <a:pt x="10" y="35"/>
                    <a:pt x="8" y="36"/>
                  </a:cubicBezTo>
                  <a:cubicBezTo>
                    <a:pt x="6" y="37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551D1E79-BB3E-4F27-8EA4-ABB8C32BACF0}"/>
                </a:ext>
              </a:extLst>
            </p:cNvPr>
            <p:cNvSpPr>
              <a:spLocks/>
            </p:cNvSpPr>
            <p:nvPr/>
          </p:nvSpPr>
          <p:spPr bwMode="gray">
            <a:xfrm>
              <a:off x="7661541" y="3020570"/>
              <a:ext cx="92119" cy="112999"/>
            </a:xfrm>
            <a:custGeom>
              <a:avLst/>
              <a:gdLst>
                <a:gd name="T0" fmla="*/ 6 w 32"/>
                <a:gd name="T1" fmla="*/ 25 h 39"/>
                <a:gd name="T2" fmla="*/ 16 w 32"/>
                <a:gd name="T3" fmla="*/ 9 h 39"/>
                <a:gd name="T4" fmla="*/ 25 w 32"/>
                <a:gd name="T5" fmla="*/ 3 h 39"/>
                <a:gd name="T6" fmla="*/ 32 w 32"/>
                <a:gd name="T7" fmla="*/ 1 h 39"/>
                <a:gd name="T8" fmla="*/ 29 w 32"/>
                <a:gd name="T9" fmla="*/ 7 h 39"/>
                <a:gd name="T10" fmla="*/ 18 w 32"/>
                <a:gd name="T11" fmla="*/ 15 h 39"/>
                <a:gd name="T12" fmla="*/ 9 w 32"/>
                <a:gd name="T13" fmla="*/ 26 h 39"/>
                <a:gd name="T14" fmla="*/ 0 w 32"/>
                <a:gd name="T15" fmla="*/ 39 h 39"/>
                <a:gd name="T16" fmla="*/ 4 w 32"/>
                <a:gd name="T17" fmla="*/ 31 h 39"/>
                <a:gd name="T18" fmla="*/ 6 w 32"/>
                <a:gd name="T1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6" y="25"/>
                  </a:moveTo>
                  <a:cubicBezTo>
                    <a:pt x="8" y="20"/>
                    <a:pt x="13" y="10"/>
                    <a:pt x="16" y="9"/>
                  </a:cubicBezTo>
                  <a:cubicBezTo>
                    <a:pt x="18" y="7"/>
                    <a:pt x="21" y="6"/>
                    <a:pt x="25" y="3"/>
                  </a:cubicBezTo>
                  <a:cubicBezTo>
                    <a:pt x="28" y="0"/>
                    <a:pt x="32" y="1"/>
                    <a:pt x="32" y="1"/>
                  </a:cubicBezTo>
                  <a:cubicBezTo>
                    <a:pt x="32" y="1"/>
                    <a:pt x="31" y="5"/>
                    <a:pt x="29" y="7"/>
                  </a:cubicBezTo>
                  <a:cubicBezTo>
                    <a:pt x="26" y="8"/>
                    <a:pt x="19" y="15"/>
                    <a:pt x="18" y="15"/>
                  </a:cubicBezTo>
                  <a:cubicBezTo>
                    <a:pt x="18" y="16"/>
                    <a:pt x="10" y="25"/>
                    <a:pt x="9" y="26"/>
                  </a:cubicBezTo>
                  <a:cubicBezTo>
                    <a:pt x="8" y="27"/>
                    <a:pt x="0" y="39"/>
                    <a:pt x="0" y="39"/>
                  </a:cubicBezTo>
                  <a:cubicBezTo>
                    <a:pt x="0" y="39"/>
                    <a:pt x="3" y="33"/>
                    <a:pt x="4" y="31"/>
                  </a:cubicBezTo>
                  <a:cubicBezTo>
                    <a:pt x="5" y="28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4291FA04-3BB1-BF1B-2FC7-B88E55CD1B17}"/>
                </a:ext>
              </a:extLst>
            </p:cNvPr>
            <p:cNvSpPr>
              <a:spLocks/>
            </p:cNvSpPr>
            <p:nvPr/>
          </p:nvSpPr>
          <p:spPr bwMode="gray">
            <a:xfrm>
              <a:off x="7399924" y="3159363"/>
              <a:ext cx="95804" cy="138793"/>
            </a:xfrm>
            <a:custGeom>
              <a:avLst/>
              <a:gdLst>
                <a:gd name="T0" fmla="*/ 5 w 33"/>
                <a:gd name="T1" fmla="*/ 0 h 48"/>
                <a:gd name="T2" fmla="*/ 7 w 33"/>
                <a:gd name="T3" fmla="*/ 16 h 48"/>
                <a:gd name="T4" fmla="*/ 5 w 33"/>
                <a:gd name="T5" fmla="*/ 39 h 48"/>
                <a:gd name="T6" fmla="*/ 33 w 33"/>
                <a:gd name="T7" fmla="*/ 32 h 48"/>
                <a:gd name="T8" fmla="*/ 29 w 33"/>
                <a:gd name="T9" fmla="*/ 35 h 48"/>
                <a:gd name="T10" fmla="*/ 6 w 33"/>
                <a:gd name="T11" fmla="*/ 46 h 48"/>
                <a:gd name="T12" fmla="*/ 1 w 33"/>
                <a:gd name="T13" fmla="*/ 43 h 48"/>
                <a:gd name="T14" fmla="*/ 0 w 33"/>
                <a:gd name="T15" fmla="*/ 27 h 48"/>
                <a:gd name="T16" fmla="*/ 3 w 33"/>
                <a:gd name="T17" fmla="*/ 10 h 48"/>
                <a:gd name="T18" fmla="*/ 5 w 33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5" y="0"/>
                  </a:moveTo>
                  <a:cubicBezTo>
                    <a:pt x="5" y="0"/>
                    <a:pt x="7" y="12"/>
                    <a:pt x="7" y="16"/>
                  </a:cubicBezTo>
                  <a:cubicBezTo>
                    <a:pt x="7" y="20"/>
                    <a:pt x="2" y="38"/>
                    <a:pt x="5" y="39"/>
                  </a:cubicBezTo>
                  <a:cubicBezTo>
                    <a:pt x="9" y="40"/>
                    <a:pt x="33" y="32"/>
                    <a:pt x="33" y="32"/>
                  </a:cubicBezTo>
                  <a:cubicBezTo>
                    <a:pt x="33" y="32"/>
                    <a:pt x="32" y="34"/>
                    <a:pt x="29" y="35"/>
                  </a:cubicBezTo>
                  <a:cubicBezTo>
                    <a:pt x="26" y="36"/>
                    <a:pt x="11" y="44"/>
                    <a:pt x="6" y="46"/>
                  </a:cubicBezTo>
                  <a:cubicBezTo>
                    <a:pt x="1" y="47"/>
                    <a:pt x="1" y="48"/>
                    <a:pt x="1" y="43"/>
                  </a:cubicBezTo>
                  <a:cubicBezTo>
                    <a:pt x="1" y="39"/>
                    <a:pt x="0" y="31"/>
                    <a:pt x="0" y="27"/>
                  </a:cubicBezTo>
                  <a:cubicBezTo>
                    <a:pt x="0" y="23"/>
                    <a:pt x="0" y="14"/>
                    <a:pt x="3" y="10"/>
                  </a:cubicBezTo>
                  <a:cubicBezTo>
                    <a:pt x="7" y="7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4A5721DD-AB3B-5B0F-6BED-BAB34C9C4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1818" y="3142167"/>
              <a:ext cx="264074" cy="272672"/>
            </a:xfrm>
            <a:custGeom>
              <a:avLst/>
              <a:gdLst>
                <a:gd name="T0" fmla="*/ 83 w 91"/>
                <a:gd name="T1" fmla="*/ 2 h 94"/>
                <a:gd name="T2" fmla="*/ 82 w 91"/>
                <a:gd name="T3" fmla="*/ 2 h 94"/>
                <a:gd name="T4" fmla="*/ 81 w 91"/>
                <a:gd name="T5" fmla="*/ 1 h 94"/>
                <a:gd name="T6" fmla="*/ 81 w 91"/>
                <a:gd name="T7" fmla="*/ 1 h 94"/>
                <a:gd name="T8" fmla="*/ 79 w 91"/>
                <a:gd name="T9" fmla="*/ 1 h 94"/>
                <a:gd name="T10" fmla="*/ 79 w 91"/>
                <a:gd name="T11" fmla="*/ 2 h 94"/>
                <a:gd name="T12" fmla="*/ 52 w 91"/>
                <a:gd name="T13" fmla="*/ 2 h 94"/>
                <a:gd name="T14" fmla="*/ 10 w 91"/>
                <a:gd name="T15" fmla="*/ 0 h 94"/>
                <a:gd name="T16" fmla="*/ 2 w 91"/>
                <a:gd name="T17" fmla="*/ 0 h 94"/>
                <a:gd name="T18" fmla="*/ 27 w 91"/>
                <a:gd name="T19" fmla="*/ 3 h 94"/>
                <a:gd name="T20" fmla="*/ 62 w 91"/>
                <a:gd name="T21" fmla="*/ 4 h 94"/>
                <a:gd name="T22" fmla="*/ 80 w 91"/>
                <a:gd name="T23" fmla="*/ 9 h 94"/>
                <a:gd name="T24" fmla="*/ 83 w 91"/>
                <a:gd name="T25" fmla="*/ 11 h 94"/>
                <a:gd name="T26" fmla="*/ 81 w 91"/>
                <a:gd name="T27" fmla="*/ 31 h 94"/>
                <a:gd name="T28" fmla="*/ 82 w 91"/>
                <a:gd name="T29" fmla="*/ 81 h 94"/>
                <a:gd name="T30" fmla="*/ 84 w 91"/>
                <a:gd name="T31" fmla="*/ 81 h 94"/>
                <a:gd name="T32" fmla="*/ 85 w 91"/>
                <a:gd name="T33" fmla="*/ 47 h 94"/>
                <a:gd name="T34" fmla="*/ 88 w 91"/>
                <a:gd name="T35" fmla="*/ 18 h 94"/>
                <a:gd name="T36" fmla="*/ 83 w 91"/>
                <a:gd name="T37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94">
                  <a:moveTo>
                    <a:pt x="83" y="2"/>
                  </a:moveTo>
                  <a:cubicBezTo>
                    <a:pt x="83" y="2"/>
                    <a:pt x="83" y="2"/>
                    <a:pt x="82" y="2"/>
                  </a:cubicBezTo>
                  <a:cubicBezTo>
                    <a:pt x="82" y="1"/>
                    <a:pt x="82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0" y="1"/>
                    <a:pt x="80" y="1"/>
                    <a:pt x="79" y="1"/>
                  </a:cubicBezTo>
                  <a:cubicBezTo>
                    <a:pt x="79" y="1"/>
                    <a:pt x="79" y="2"/>
                    <a:pt x="79" y="2"/>
                  </a:cubicBezTo>
                  <a:cubicBezTo>
                    <a:pt x="73" y="2"/>
                    <a:pt x="61" y="2"/>
                    <a:pt x="52" y="2"/>
                  </a:cubicBezTo>
                  <a:cubicBezTo>
                    <a:pt x="43" y="2"/>
                    <a:pt x="22" y="0"/>
                    <a:pt x="10" y="0"/>
                  </a:cubicBezTo>
                  <a:cubicBezTo>
                    <a:pt x="10" y="0"/>
                    <a:pt x="5" y="0"/>
                    <a:pt x="2" y="0"/>
                  </a:cubicBezTo>
                  <a:cubicBezTo>
                    <a:pt x="0" y="0"/>
                    <a:pt x="20" y="3"/>
                    <a:pt x="27" y="3"/>
                  </a:cubicBezTo>
                  <a:cubicBezTo>
                    <a:pt x="35" y="4"/>
                    <a:pt x="54" y="3"/>
                    <a:pt x="62" y="4"/>
                  </a:cubicBezTo>
                  <a:cubicBezTo>
                    <a:pt x="69" y="4"/>
                    <a:pt x="80" y="9"/>
                    <a:pt x="80" y="9"/>
                  </a:cubicBezTo>
                  <a:cubicBezTo>
                    <a:pt x="80" y="9"/>
                    <a:pt x="83" y="10"/>
                    <a:pt x="83" y="11"/>
                  </a:cubicBezTo>
                  <a:cubicBezTo>
                    <a:pt x="83" y="12"/>
                    <a:pt x="83" y="26"/>
                    <a:pt x="81" y="31"/>
                  </a:cubicBezTo>
                  <a:cubicBezTo>
                    <a:pt x="80" y="35"/>
                    <a:pt x="82" y="69"/>
                    <a:pt x="82" y="81"/>
                  </a:cubicBezTo>
                  <a:cubicBezTo>
                    <a:pt x="82" y="94"/>
                    <a:pt x="84" y="84"/>
                    <a:pt x="84" y="81"/>
                  </a:cubicBezTo>
                  <a:cubicBezTo>
                    <a:pt x="84" y="79"/>
                    <a:pt x="85" y="60"/>
                    <a:pt x="85" y="47"/>
                  </a:cubicBezTo>
                  <a:cubicBezTo>
                    <a:pt x="85" y="35"/>
                    <a:pt x="85" y="31"/>
                    <a:pt x="88" y="18"/>
                  </a:cubicBezTo>
                  <a:cubicBezTo>
                    <a:pt x="91" y="6"/>
                    <a:pt x="83" y="2"/>
                    <a:pt x="83" y="2"/>
                  </a:cubicBezTo>
                  <a:close/>
                </a:path>
              </a:pathLst>
            </a:custGeom>
            <a:solidFill>
              <a:srgbClr val="12436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5B50890-ABD6-DF57-A9AB-B59C596952B0}"/>
                </a:ext>
              </a:extLst>
            </p:cNvPr>
            <p:cNvSpPr>
              <a:spLocks/>
            </p:cNvSpPr>
            <p:nvPr/>
          </p:nvSpPr>
          <p:spPr bwMode="gray">
            <a:xfrm>
              <a:off x="7266045" y="1870928"/>
              <a:ext cx="708701" cy="824156"/>
            </a:xfrm>
            <a:custGeom>
              <a:avLst/>
              <a:gdLst>
                <a:gd name="T0" fmla="*/ 225 w 244"/>
                <a:gd name="T1" fmla="*/ 53 h 284"/>
                <a:gd name="T2" fmla="*/ 187 w 244"/>
                <a:gd name="T3" fmla="*/ 13 h 284"/>
                <a:gd name="T4" fmla="*/ 151 w 244"/>
                <a:gd name="T5" fmla="*/ 2 h 284"/>
                <a:gd name="T6" fmla="*/ 139 w 244"/>
                <a:gd name="T7" fmla="*/ 0 h 284"/>
                <a:gd name="T8" fmla="*/ 118 w 244"/>
                <a:gd name="T9" fmla="*/ 14 h 284"/>
                <a:gd name="T10" fmla="*/ 88 w 244"/>
                <a:gd name="T11" fmla="*/ 41 h 284"/>
                <a:gd name="T12" fmla="*/ 58 w 244"/>
                <a:gd name="T13" fmla="*/ 89 h 284"/>
                <a:gd name="T14" fmla="*/ 45 w 244"/>
                <a:gd name="T15" fmla="*/ 134 h 284"/>
                <a:gd name="T16" fmla="*/ 32 w 244"/>
                <a:gd name="T17" fmla="*/ 163 h 284"/>
                <a:gd name="T18" fmla="*/ 5 w 244"/>
                <a:gd name="T19" fmla="*/ 189 h 284"/>
                <a:gd name="T20" fmla="*/ 5 w 244"/>
                <a:gd name="T21" fmla="*/ 196 h 284"/>
                <a:gd name="T22" fmla="*/ 9 w 244"/>
                <a:gd name="T23" fmla="*/ 195 h 284"/>
                <a:gd name="T24" fmla="*/ 20 w 244"/>
                <a:gd name="T25" fmla="*/ 188 h 284"/>
                <a:gd name="T26" fmla="*/ 36 w 244"/>
                <a:gd name="T27" fmla="*/ 185 h 284"/>
                <a:gd name="T28" fmla="*/ 57 w 244"/>
                <a:gd name="T29" fmla="*/ 228 h 284"/>
                <a:gd name="T30" fmla="*/ 85 w 244"/>
                <a:gd name="T31" fmla="*/ 267 h 284"/>
                <a:gd name="T32" fmla="*/ 79 w 244"/>
                <a:gd name="T33" fmla="*/ 254 h 284"/>
                <a:gd name="T34" fmla="*/ 70 w 244"/>
                <a:gd name="T35" fmla="*/ 228 h 284"/>
                <a:gd name="T36" fmla="*/ 106 w 244"/>
                <a:gd name="T37" fmla="*/ 259 h 284"/>
                <a:gd name="T38" fmla="*/ 116 w 244"/>
                <a:gd name="T39" fmla="*/ 262 h 284"/>
                <a:gd name="T40" fmla="*/ 82 w 244"/>
                <a:gd name="T41" fmla="*/ 214 h 284"/>
                <a:gd name="T42" fmla="*/ 84 w 244"/>
                <a:gd name="T43" fmla="*/ 175 h 284"/>
                <a:gd name="T44" fmla="*/ 103 w 244"/>
                <a:gd name="T45" fmla="*/ 204 h 284"/>
                <a:gd name="T46" fmla="*/ 119 w 244"/>
                <a:gd name="T47" fmla="*/ 213 h 284"/>
                <a:gd name="T48" fmla="*/ 104 w 244"/>
                <a:gd name="T49" fmla="*/ 187 h 284"/>
                <a:gd name="T50" fmla="*/ 95 w 244"/>
                <a:gd name="T51" fmla="*/ 145 h 284"/>
                <a:gd name="T52" fmla="*/ 101 w 244"/>
                <a:gd name="T53" fmla="*/ 103 h 284"/>
                <a:gd name="T54" fmla="*/ 136 w 244"/>
                <a:gd name="T55" fmla="*/ 78 h 284"/>
                <a:gd name="T56" fmla="*/ 183 w 244"/>
                <a:gd name="T57" fmla="*/ 60 h 284"/>
                <a:gd name="T58" fmla="*/ 204 w 244"/>
                <a:gd name="T59" fmla="*/ 59 h 284"/>
                <a:gd name="T60" fmla="*/ 217 w 244"/>
                <a:gd name="T61" fmla="*/ 100 h 284"/>
                <a:gd name="T62" fmla="*/ 211 w 244"/>
                <a:gd name="T63" fmla="*/ 123 h 284"/>
                <a:gd name="T64" fmla="*/ 198 w 244"/>
                <a:gd name="T65" fmla="*/ 140 h 284"/>
                <a:gd name="T66" fmla="*/ 189 w 244"/>
                <a:gd name="T67" fmla="*/ 163 h 284"/>
                <a:gd name="T68" fmla="*/ 159 w 244"/>
                <a:gd name="T69" fmla="*/ 185 h 284"/>
                <a:gd name="T70" fmla="*/ 133 w 244"/>
                <a:gd name="T71" fmla="*/ 200 h 284"/>
                <a:gd name="T72" fmla="*/ 126 w 244"/>
                <a:gd name="T73" fmla="*/ 216 h 284"/>
                <a:gd name="T74" fmla="*/ 140 w 244"/>
                <a:gd name="T75" fmla="*/ 242 h 284"/>
                <a:gd name="T76" fmla="*/ 143 w 244"/>
                <a:gd name="T77" fmla="*/ 263 h 284"/>
                <a:gd name="T78" fmla="*/ 147 w 244"/>
                <a:gd name="T79" fmla="*/ 254 h 284"/>
                <a:gd name="T80" fmla="*/ 145 w 244"/>
                <a:gd name="T81" fmla="*/ 221 h 284"/>
                <a:gd name="T82" fmla="*/ 158 w 244"/>
                <a:gd name="T83" fmla="*/ 217 h 284"/>
                <a:gd name="T84" fmla="*/ 175 w 244"/>
                <a:gd name="T85" fmla="*/ 262 h 284"/>
                <a:gd name="T86" fmla="*/ 184 w 244"/>
                <a:gd name="T87" fmla="*/ 251 h 284"/>
                <a:gd name="T88" fmla="*/ 197 w 244"/>
                <a:gd name="T89" fmla="*/ 262 h 284"/>
                <a:gd name="T90" fmla="*/ 197 w 244"/>
                <a:gd name="T91" fmla="*/ 249 h 284"/>
                <a:gd name="T92" fmla="*/ 203 w 244"/>
                <a:gd name="T93" fmla="*/ 246 h 284"/>
                <a:gd name="T94" fmla="*/ 210 w 244"/>
                <a:gd name="T95" fmla="*/ 253 h 284"/>
                <a:gd name="T96" fmla="*/ 200 w 244"/>
                <a:gd name="T97" fmla="*/ 234 h 284"/>
                <a:gd name="T98" fmla="*/ 195 w 244"/>
                <a:gd name="T99" fmla="*/ 199 h 284"/>
                <a:gd name="T100" fmla="*/ 224 w 244"/>
                <a:gd name="T101" fmla="*/ 183 h 284"/>
                <a:gd name="T102" fmla="*/ 244 w 244"/>
                <a:gd name="T103" fmla="*/ 114 h 284"/>
                <a:gd name="T104" fmla="*/ 225 w 244"/>
                <a:gd name="T105" fmla="*/ 5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4" h="284">
                  <a:moveTo>
                    <a:pt x="225" y="53"/>
                  </a:moveTo>
                  <a:cubicBezTo>
                    <a:pt x="220" y="45"/>
                    <a:pt x="191" y="17"/>
                    <a:pt x="187" y="13"/>
                  </a:cubicBezTo>
                  <a:cubicBezTo>
                    <a:pt x="182" y="9"/>
                    <a:pt x="151" y="2"/>
                    <a:pt x="151" y="2"/>
                  </a:cubicBezTo>
                  <a:cubicBezTo>
                    <a:pt x="151" y="2"/>
                    <a:pt x="144" y="0"/>
                    <a:pt x="139" y="0"/>
                  </a:cubicBezTo>
                  <a:cubicBezTo>
                    <a:pt x="134" y="0"/>
                    <a:pt x="122" y="11"/>
                    <a:pt x="118" y="14"/>
                  </a:cubicBezTo>
                  <a:cubicBezTo>
                    <a:pt x="114" y="18"/>
                    <a:pt x="101" y="32"/>
                    <a:pt x="88" y="41"/>
                  </a:cubicBezTo>
                  <a:cubicBezTo>
                    <a:pt x="75" y="51"/>
                    <a:pt x="61" y="85"/>
                    <a:pt x="58" y="89"/>
                  </a:cubicBezTo>
                  <a:cubicBezTo>
                    <a:pt x="55" y="93"/>
                    <a:pt x="46" y="121"/>
                    <a:pt x="45" y="134"/>
                  </a:cubicBezTo>
                  <a:cubicBezTo>
                    <a:pt x="43" y="147"/>
                    <a:pt x="37" y="159"/>
                    <a:pt x="32" y="163"/>
                  </a:cubicBezTo>
                  <a:cubicBezTo>
                    <a:pt x="26" y="167"/>
                    <a:pt x="9" y="185"/>
                    <a:pt x="5" y="189"/>
                  </a:cubicBezTo>
                  <a:cubicBezTo>
                    <a:pt x="0" y="193"/>
                    <a:pt x="0" y="198"/>
                    <a:pt x="5" y="196"/>
                  </a:cubicBezTo>
                  <a:cubicBezTo>
                    <a:pt x="6" y="196"/>
                    <a:pt x="8" y="195"/>
                    <a:pt x="9" y="195"/>
                  </a:cubicBezTo>
                  <a:cubicBezTo>
                    <a:pt x="12" y="193"/>
                    <a:pt x="16" y="190"/>
                    <a:pt x="20" y="188"/>
                  </a:cubicBezTo>
                  <a:cubicBezTo>
                    <a:pt x="29" y="183"/>
                    <a:pt x="34" y="180"/>
                    <a:pt x="36" y="185"/>
                  </a:cubicBezTo>
                  <a:cubicBezTo>
                    <a:pt x="38" y="190"/>
                    <a:pt x="49" y="216"/>
                    <a:pt x="57" y="228"/>
                  </a:cubicBezTo>
                  <a:cubicBezTo>
                    <a:pt x="66" y="240"/>
                    <a:pt x="82" y="264"/>
                    <a:pt x="85" y="267"/>
                  </a:cubicBezTo>
                  <a:cubicBezTo>
                    <a:pt x="84" y="265"/>
                    <a:pt x="82" y="262"/>
                    <a:pt x="79" y="254"/>
                  </a:cubicBezTo>
                  <a:cubicBezTo>
                    <a:pt x="70" y="235"/>
                    <a:pt x="66" y="224"/>
                    <a:pt x="70" y="228"/>
                  </a:cubicBezTo>
                  <a:cubicBezTo>
                    <a:pt x="73" y="231"/>
                    <a:pt x="94" y="253"/>
                    <a:pt x="106" y="259"/>
                  </a:cubicBezTo>
                  <a:cubicBezTo>
                    <a:pt x="117" y="265"/>
                    <a:pt x="126" y="268"/>
                    <a:pt x="116" y="262"/>
                  </a:cubicBezTo>
                  <a:cubicBezTo>
                    <a:pt x="106" y="256"/>
                    <a:pt x="81" y="221"/>
                    <a:pt x="82" y="214"/>
                  </a:cubicBezTo>
                  <a:cubicBezTo>
                    <a:pt x="82" y="207"/>
                    <a:pt x="83" y="174"/>
                    <a:pt x="84" y="175"/>
                  </a:cubicBezTo>
                  <a:cubicBezTo>
                    <a:pt x="86" y="177"/>
                    <a:pt x="98" y="201"/>
                    <a:pt x="103" y="204"/>
                  </a:cubicBezTo>
                  <a:cubicBezTo>
                    <a:pt x="108" y="207"/>
                    <a:pt x="123" y="219"/>
                    <a:pt x="119" y="213"/>
                  </a:cubicBezTo>
                  <a:cubicBezTo>
                    <a:pt x="115" y="207"/>
                    <a:pt x="107" y="193"/>
                    <a:pt x="104" y="187"/>
                  </a:cubicBezTo>
                  <a:cubicBezTo>
                    <a:pt x="101" y="180"/>
                    <a:pt x="96" y="150"/>
                    <a:pt x="95" y="145"/>
                  </a:cubicBezTo>
                  <a:cubicBezTo>
                    <a:pt x="95" y="140"/>
                    <a:pt x="96" y="110"/>
                    <a:pt x="101" y="103"/>
                  </a:cubicBezTo>
                  <a:cubicBezTo>
                    <a:pt x="106" y="96"/>
                    <a:pt x="123" y="80"/>
                    <a:pt x="136" y="78"/>
                  </a:cubicBezTo>
                  <a:cubicBezTo>
                    <a:pt x="148" y="76"/>
                    <a:pt x="178" y="65"/>
                    <a:pt x="183" y="60"/>
                  </a:cubicBezTo>
                  <a:cubicBezTo>
                    <a:pt x="188" y="56"/>
                    <a:pt x="201" y="54"/>
                    <a:pt x="204" y="59"/>
                  </a:cubicBezTo>
                  <a:cubicBezTo>
                    <a:pt x="207" y="64"/>
                    <a:pt x="217" y="94"/>
                    <a:pt x="217" y="100"/>
                  </a:cubicBezTo>
                  <a:cubicBezTo>
                    <a:pt x="217" y="106"/>
                    <a:pt x="215" y="115"/>
                    <a:pt x="211" y="123"/>
                  </a:cubicBezTo>
                  <a:cubicBezTo>
                    <a:pt x="208" y="131"/>
                    <a:pt x="198" y="136"/>
                    <a:pt x="198" y="140"/>
                  </a:cubicBezTo>
                  <a:cubicBezTo>
                    <a:pt x="198" y="144"/>
                    <a:pt x="194" y="160"/>
                    <a:pt x="189" y="163"/>
                  </a:cubicBezTo>
                  <a:cubicBezTo>
                    <a:pt x="184" y="166"/>
                    <a:pt x="163" y="180"/>
                    <a:pt x="159" y="185"/>
                  </a:cubicBezTo>
                  <a:cubicBezTo>
                    <a:pt x="155" y="190"/>
                    <a:pt x="137" y="200"/>
                    <a:pt x="133" y="200"/>
                  </a:cubicBezTo>
                  <a:cubicBezTo>
                    <a:pt x="129" y="200"/>
                    <a:pt x="125" y="210"/>
                    <a:pt x="126" y="216"/>
                  </a:cubicBezTo>
                  <a:cubicBezTo>
                    <a:pt x="127" y="222"/>
                    <a:pt x="136" y="232"/>
                    <a:pt x="140" y="242"/>
                  </a:cubicBezTo>
                  <a:cubicBezTo>
                    <a:pt x="143" y="250"/>
                    <a:pt x="144" y="259"/>
                    <a:pt x="143" y="263"/>
                  </a:cubicBezTo>
                  <a:cubicBezTo>
                    <a:pt x="145" y="260"/>
                    <a:pt x="146" y="257"/>
                    <a:pt x="147" y="254"/>
                  </a:cubicBezTo>
                  <a:cubicBezTo>
                    <a:pt x="150" y="241"/>
                    <a:pt x="145" y="227"/>
                    <a:pt x="145" y="221"/>
                  </a:cubicBezTo>
                  <a:cubicBezTo>
                    <a:pt x="146" y="215"/>
                    <a:pt x="152" y="214"/>
                    <a:pt x="158" y="217"/>
                  </a:cubicBezTo>
                  <a:cubicBezTo>
                    <a:pt x="164" y="220"/>
                    <a:pt x="167" y="241"/>
                    <a:pt x="175" y="262"/>
                  </a:cubicBezTo>
                  <a:cubicBezTo>
                    <a:pt x="184" y="284"/>
                    <a:pt x="181" y="256"/>
                    <a:pt x="184" y="251"/>
                  </a:cubicBezTo>
                  <a:cubicBezTo>
                    <a:pt x="186" y="246"/>
                    <a:pt x="193" y="255"/>
                    <a:pt x="197" y="262"/>
                  </a:cubicBezTo>
                  <a:cubicBezTo>
                    <a:pt x="201" y="269"/>
                    <a:pt x="199" y="257"/>
                    <a:pt x="197" y="249"/>
                  </a:cubicBezTo>
                  <a:cubicBezTo>
                    <a:pt x="196" y="241"/>
                    <a:pt x="197" y="240"/>
                    <a:pt x="203" y="246"/>
                  </a:cubicBezTo>
                  <a:cubicBezTo>
                    <a:pt x="209" y="252"/>
                    <a:pt x="211" y="258"/>
                    <a:pt x="210" y="253"/>
                  </a:cubicBezTo>
                  <a:cubicBezTo>
                    <a:pt x="209" y="249"/>
                    <a:pt x="205" y="238"/>
                    <a:pt x="200" y="234"/>
                  </a:cubicBezTo>
                  <a:cubicBezTo>
                    <a:pt x="194" y="230"/>
                    <a:pt x="194" y="207"/>
                    <a:pt x="195" y="199"/>
                  </a:cubicBezTo>
                  <a:cubicBezTo>
                    <a:pt x="197" y="191"/>
                    <a:pt x="208" y="187"/>
                    <a:pt x="224" y="183"/>
                  </a:cubicBezTo>
                  <a:cubicBezTo>
                    <a:pt x="240" y="178"/>
                    <a:pt x="243" y="128"/>
                    <a:pt x="244" y="114"/>
                  </a:cubicBezTo>
                  <a:cubicBezTo>
                    <a:pt x="244" y="101"/>
                    <a:pt x="229" y="61"/>
                    <a:pt x="225" y="53"/>
                  </a:cubicBezTo>
                  <a:close/>
                </a:path>
              </a:pathLst>
            </a:custGeom>
            <a:solidFill>
              <a:srgbClr val="F4CF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C4345B4E-4ABE-0EA9-A4B0-6B481B10C346}"/>
                </a:ext>
              </a:extLst>
            </p:cNvPr>
            <p:cNvSpPr>
              <a:spLocks/>
            </p:cNvSpPr>
            <p:nvPr/>
          </p:nvSpPr>
          <p:spPr bwMode="gray">
            <a:xfrm>
              <a:off x="7713128" y="1900406"/>
              <a:ext cx="125282" cy="109315"/>
            </a:xfrm>
            <a:custGeom>
              <a:avLst/>
              <a:gdLst>
                <a:gd name="T0" fmla="*/ 43 w 43"/>
                <a:gd name="T1" fmla="*/ 38 h 38"/>
                <a:gd name="T2" fmla="*/ 32 w 43"/>
                <a:gd name="T3" fmla="*/ 17 h 38"/>
                <a:gd name="T4" fmla="*/ 0 w 43"/>
                <a:gd name="T5" fmla="*/ 0 h 38"/>
                <a:gd name="T6" fmla="*/ 11 w 43"/>
                <a:gd name="T7" fmla="*/ 3 h 38"/>
                <a:gd name="T8" fmla="*/ 30 w 43"/>
                <a:gd name="T9" fmla="*/ 13 h 38"/>
                <a:gd name="T10" fmla="*/ 37 w 43"/>
                <a:gd name="T11" fmla="*/ 20 h 38"/>
                <a:gd name="T12" fmla="*/ 43 w 4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8">
                  <a:moveTo>
                    <a:pt x="43" y="38"/>
                  </a:moveTo>
                  <a:cubicBezTo>
                    <a:pt x="43" y="37"/>
                    <a:pt x="36" y="22"/>
                    <a:pt x="32" y="17"/>
                  </a:cubicBezTo>
                  <a:cubicBezTo>
                    <a:pt x="28" y="13"/>
                    <a:pt x="0" y="0"/>
                    <a:pt x="0" y="0"/>
                  </a:cubicBezTo>
                  <a:cubicBezTo>
                    <a:pt x="0" y="0"/>
                    <a:pt x="8" y="3"/>
                    <a:pt x="11" y="3"/>
                  </a:cubicBezTo>
                  <a:cubicBezTo>
                    <a:pt x="13" y="4"/>
                    <a:pt x="28" y="11"/>
                    <a:pt x="30" y="13"/>
                  </a:cubicBezTo>
                  <a:cubicBezTo>
                    <a:pt x="32" y="14"/>
                    <a:pt x="36" y="18"/>
                    <a:pt x="37" y="20"/>
                  </a:cubicBezTo>
                  <a:cubicBezTo>
                    <a:pt x="38" y="22"/>
                    <a:pt x="43" y="38"/>
                    <a:pt x="43" y="38"/>
                  </a:cubicBezTo>
                  <a:close/>
                </a:path>
              </a:pathLst>
            </a:custGeom>
            <a:solidFill>
              <a:srgbClr val="EFC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BDE4D34B-0B81-57A3-D3A6-F22F55BB4D01}"/>
                </a:ext>
              </a:extLst>
            </p:cNvPr>
            <p:cNvSpPr>
              <a:spLocks/>
            </p:cNvSpPr>
            <p:nvPr/>
          </p:nvSpPr>
          <p:spPr bwMode="gray">
            <a:xfrm>
              <a:off x="7866659" y="2056394"/>
              <a:ext cx="81065" cy="293552"/>
            </a:xfrm>
            <a:custGeom>
              <a:avLst/>
              <a:gdLst>
                <a:gd name="T0" fmla="*/ 7 w 28"/>
                <a:gd name="T1" fmla="*/ 0 h 101"/>
                <a:gd name="T2" fmla="*/ 18 w 28"/>
                <a:gd name="T3" fmla="*/ 25 h 101"/>
                <a:gd name="T4" fmla="*/ 23 w 28"/>
                <a:gd name="T5" fmla="*/ 61 h 101"/>
                <a:gd name="T6" fmla="*/ 7 w 28"/>
                <a:gd name="T7" fmla="*/ 86 h 101"/>
                <a:gd name="T8" fmla="*/ 5 w 28"/>
                <a:gd name="T9" fmla="*/ 95 h 101"/>
                <a:gd name="T10" fmla="*/ 12 w 28"/>
                <a:gd name="T11" fmla="*/ 83 h 101"/>
                <a:gd name="T12" fmla="*/ 28 w 28"/>
                <a:gd name="T13" fmla="*/ 63 h 101"/>
                <a:gd name="T14" fmla="*/ 22 w 28"/>
                <a:gd name="T15" fmla="*/ 29 h 101"/>
                <a:gd name="T16" fmla="*/ 10 w 28"/>
                <a:gd name="T17" fmla="*/ 2 h 101"/>
                <a:gd name="T18" fmla="*/ 7 w 28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1">
                  <a:moveTo>
                    <a:pt x="7" y="0"/>
                  </a:moveTo>
                  <a:cubicBezTo>
                    <a:pt x="7" y="0"/>
                    <a:pt x="17" y="18"/>
                    <a:pt x="18" y="25"/>
                  </a:cubicBezTo>
                  <a:cubicBezTo>
                    <a:pt x="19" y="31"/>
                    <a:pt x="24" y="59"/>
                    <a:pt x="23" y="61"/>
                  </a:cubicBezTo>
                  <a:cubicBezTo>
                    <a:pt x="21" y="64"/>
                    <a:pt x="14" y="70"/>
                    <a:pt x="7" y="86"/>
                  </a:cubicBezTo>
                  <a:cubicBezTo>
                    <a:pt x="0" y="101"/>
                    <a:pt x="5" y="95"/>
                    <a:pt x="5" y="95"/>
                  </a:cubicBezTo>
                  <a:cubicBezTo>
                    <a:pt x="5" y="95"/>
                    <a:pt x="6" y="89"/>
                    <a:pt x="12" y="83"/>
                  </a:cubicBezTo>
                  <a:cubicBezTo>
                    <a:pt x="17" y="77"/>
                    <a:pt x="27" y="64"/>
                    <a:pt x="28" y="63"/>
                  </a:cubicBezTo>
                  <a:cubicBezTo>
                    <a:pt x="28" y="62"/>
                    <a:pt x="22" y="30"/>
                    <a:pt x="22" y="29"/>
                  </a:cubicBezTo>
                  <a:cubicBezTo>
                    <a:pt x="22" y="27"/>
                    <a:pt x="12" y="4"/>
                    <a:pt x="10" y="2"/>
                  </a:cubicBezTo>
                  <a:cubicBezTo>
                    <a:pt x="9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EFC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E7F5EFB-8FFD-A355-3507-DBA22ACC9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7783138" y="2399076"/>
              <a:ext cx="49130" cy="176868"/>
            </a:xfrm>
            <a:custGeom>
              <a:avLst/>
              <a:gdLst>
                <a:gd name="T0" fmla="*/ 17 w 17"/>
                <a:gd name="T1" fmla="*/ 0 h 61"/>
                <a:gd name="T2" fmla="*/ 5 w 17"/>
                <a:gd name="T3" fmla="*/ 32 h 61"/>
                <a:gd name="T4" fmla="*/ 11 w 17"/>
                <a:gd name="T5" fmla="*/ 58 h 61"/>
                <a:gd name="T6" fmla="*/ 4 w 17"/>
                <a:gd name="T7" fmla="*/ 36 h 61"/>
                <a:gd name="T8" fmla="*/ 6 w 17"/>
                <a:gd name="T9" fmla="*/ 13 h 61"/>
                <a:gd name="T10" fmla="*/ 17 w 17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61">
                  <a:moveTo>
                    <a:pt x="17" y="0"/>
                  </a:moveTo>
                  <a:cubicBezTo>
                    <a:pt x="13" y="2"/>
                    <a:pt x="2" y="21"/>
                    <a:pt x="5" y="32"/>
                  </a:cubicBezTo>
                  <a:cubicBezTo>
                    <a:pt x="8" y="42"/>
                    <a:pt x="12" y="54"/>
                    <a:pt x="11" y="58"/>
                  </a:cubicBezTo>
                  <a:cubicBezTo>
                    <a:pt x="10" y="61"/>
                    <a:pt x="7" y="41"/>
                    <a:pt x="4" y="36"/>
                  </a:cubicBezTo>
                  <a:cubicBezTo>
                    <a:pt x="0" y="31"/>
                    <a:pt x="4" y="15"/>
                    <a:pt x="6" y="13"/>
                  </a:cubicBezTo>
                  <a:cubicBezTo>
                    <a:pt x="7" y="11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EFC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5E4C181-B760-DDE7-034B-952ED9B0FE13}"/>
                </a:ext>
              </a:extLst>
            </p:cNvPr>
            <p:cNvSpPr>
              <a:spLocks/>
            </p:cNvSpPr>
            <p:nvPr/>
          </p:nvSpPr>
          <p:spPr bwMode="gray">
            <a:xfrm>
              <a:off x="7365533" y="2358544"/>
              <a:ext cx="2457" cy="245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7A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0E10B65A-5853-CAC0-B110-F68A276101B8}"/>
                </a:ext>
              </a:extLst>
            </p:cNvPr>
            <p:cNvSpPr>
              <a:spLocks/>
            </p:cNvSpPr>
            <p:nvPr/>
          </p:nvSpPr>
          <p:spPr bwMode="gray">
            <a:xfrm>
              <a:off x="7367990" y="1955678"/>
              <a:ext cx="409008" cy="402866"/>
            </a:xfrm>
            <a:custGeom>
              <a:avLst/>
              <a:gdLst>
                <a:gd name="T0" fmla="*/ 140 w 141"/>
                <a:gd name="T1" fmla="*/ 11 h 139"/>
                <a:gd name="T2" fmla="*/ 132 w 141"/>
                <a:gd name="T3" fmla="*/ 18 h 139"/>
                <a:gd name="T4" fmla="*/ 95 w 141"/>
                <a:gd name="T5" fmla="*/ 36 h 139"/>
                <a:gd name="T6" fmla="*/ 79 w 141"/>
                <a:gd name="T7" fmla="*/ 44 h 139"/>
                <a:gd name="T8" fmla="*/ 85 w 141"/>
                <a:gd name="T9" fmla="*/ 34 h 139"/>
                <a:gd name="T10" fmla="*/ 121 w 141"/>
                <a:gd name="T11" fmla="*/ 0 h 139"/>
                <a:gd name="T12" fmla="*/ 87 w 141"/>
                <a:gd name="T13" fmla="*/ 28 h 139"/>
                <a:gd name="T14" fmla="*/ 68 w 141"/>
                <a:gd name="T15" fmla="*/ 55 h 139"/>
                <a:gd name="T16" fmla="*/ 42 w 141"/>
                <a:gd name="T17" fmla="*/ 92 h 139"/>
                <a:gd name="T18" fmla="*/ 12 w 141"/>
                <a:gd name="T19" fmla="*/ 119 h 139"/>
                <a:gd name="T20" fmla="*/ 0 w 141"/>
                <a:gd name="T21" fmla="*/ 139 h 139"/>
                <a:gd name="T22" fmla="*/ 24 w 141"/>
                <a:gd name="T23" fmla="*/ 112 h 139"/>
                <a:gd name="T24" fmla="*/ 63 w 141"/>
                <a:gd name="T25" fmla="*/ 66 h 139"/>
                <a:gd name="T26" fmla="*/ 73 w 141"/>
                <a:gd name="T27" fmla="*/ 52 h 139"/>
                <a:gd name="T28" fmla="*/ 120 w 141"/>
                <a:gd name="T29" fmla="*/ 28 h 139"/>
                <a:gd name="T30" fmla="*/ 139 w 141"/>
                <a:gd name="T31" fmla="*/ 19 h 139"/>
                <a:gd name="T32" fmla="*/ 140 w 141"/>
                <a:gd name="T33" fmla="*/ 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39">
                  <a:moveTo>
                    <a:pt x="140" y="11"/>
                  </a:moveTo>
                  <a:cubicBezTo>
                    <a:pt x="140" y="13"/>
                    <a:pt x="138" y="16"/>
                    <a:pt x="132" y="18"/>
                  </a:cubicBezTo>
                  <a:cubicBezTo>
                    <a:pt x="127" y="20"/>
                    <a:pt x="116" y="28"/>
                    <a:pt x="95" y="36"/>
                  </a:cubicBezTo>
                  <a:cubicBezTo>
                    <a:pt x="86" y="39"/>
                    <a:pt x="81" y="42"/>
                    <a:pt x="79" y="44"/>
                  </a:cubicBezTo>
                  <a:cubicBezTo>
                    <a:pt x="82" y="40"/>
                    <a:pt x="84" y="36"/>
                    <a:pt x="85" y="34"/>
                  </a:cubicBezTo>
                  <a:cubicBezTo>
                    <a:pt x="89" y="29"/>
                    <a:pt x="121" y="0"/>
                    <a:pt x="121" y="0"/>
                  </a:cubicBezTo>
                  <a:cubicBezTo>
                    <a:pt x="121" y="0"/>
                    <a:pt x="91" y="23"/>
                    <a:pt x="87" y="28"/>
                  </a:cubicBezTo>
                  <a:cubicBezTo>
                    <a:pt x="82" y="33"/>
                    <a:pt x="72" y="49"/>
                    <a:pt x="68" y="55"/>
                  </a:cubicBezTo>
                  <a:cubicBezTo>
                    <a:pt x="63" y="61"/>
                    <a:pt x="49" y="87"/>
                    <a:pt x="42" y="92"/>
                  </a:cubicBezTo>
                  <a:cubicBezTo>
                    <a:pt x="36" y="97"/>
                    <a:pt x="23" y="110"/>
                    <a:pt x="12" y="119"/>
                  </a:cubicBezTo>
                  <a:cubicBezTo>
                    <a:pt x="4" y="125"/>
                    <a:pt x="1" y="135"/>
                    <a:pt x="0" y="139"/>
                  </a:cubicBezTo>
                  <a:cubicBezTo>
                    <a:pt x="1" y="135"/>
                    <a:pt x="8" y="125"/>
                    <a:pt x="24" y="112"/>
                  </a:cubicBezTo>
                  <a:cubicBezTo>
                    <a:pt x="40" y="100"/>
                    <a:pt x="54" y="78"/>
                    <a:pt x="63" y="66"/>
                  </a:cubicBezTo>
                  <a:cubicBezTo>
                    <a:pt x="66" y="61"/>
                    <a:pt x="70" y="56"/>
                    <a:pt x="73" y="52"/>
                  </a:cubicBezTo>
                  <a:cubicBezTo>
                    <a:pt x="83" y="47"/>
                    <a:pt x="115" y="30"/>
                    <a:pt x="120" y="28"/>
                  </a:cubicBezTo>
                  <a:cubicBezTo>
                    <a:pt x="125" y="27"/>
                    <a:pt x="137" y="23"/>
                    <a:pt x="139" y="19"/>
                  </a:cubicBezTo>
                  <a:cubicBezTo>
                    <a:pt x="141" y="16"/>
                    <a:pt x="141" y="8"/>
                    <a:pt x="140" y="11"/>
                  </a:cubicBezTo>
                  <a:close/>
                </a:path>
              </a:pathLst>
            </a:custGeom>
            <a:solidFill>
              <a:srgbClr val="EFC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1DD369A9-1867-8A92-C49E-031B61FF887E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9054" y="2329066"/>
              <a:ext cx="40533" cy="183010"/>
            </a:xfrm>
            <a:custGeom>
              <a:avLst/>
              <a:gdLst>
                <a:gd name="T0" fmla="*/ 14 w 14"/>
                <a:gd name="T1" fmla="*/ 0 h 63"/>
                <a:gd name="T2" fmla="*/ 5 w 14"/>
                <a:gd name="T3" fmla="*/ 27 h 63"/>
                <a:gd name="T4" fmla="*/ 4 w 14"/>
                <a:gd name="T5" fmla="*/ 57 h 63"/>
                <a:gd name="T6" fmla="*/ 2 w 14"/>
                <a:gd name="T7" fmla="*/ 36 h 63"/>
                <a:gd name="T8" fmla="*/ 7 w 14"/>
                <a:gd name="T9" fmla="*/ 12 h 63"/>
                <a:gd name="T10" fmla="*/ 14 w 14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63">
                  <a:moveTo>
                    <a:pt x="14" y="0"/>
                  </a:moveTo>
                  <a:cubicBezTo>
                    <a:pt x="14" y="0"/>
                    <a:pt x="4" y="21"/>
                    <a:pt x="5" y="27"/>
                  </a:cubicBezTo>
                  <a:cubicBezTo>
                    <a:pt x="6" y="33"/>
                    <a:pt x="5" y="52"/>
                    <a:pt x="4" y="57"/>
                  </a:cubicBezTo>
                  <a:cubicBezTo>
                    <a:pt x="4" y="63"/>
                    <a:pt x="0" y="44"/>
                    <a:pt x="2" y="36"/>
                  </a:cubicBezTo>
                  <a:cubicBezTo>
                    <a:pt x="4" y="29"/>
                    <a:pt x="5" y="16"/>
                    <a:pt x="7" y="12"/>
                  </a:cubicBezTo>
                  <a:cubicBezTo>
                    <a:pt x="9" y="8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EFC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E6D18EAC-4BF7-54C1-5270-7B6BF06604D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15380" y="2273794"/>
              <a:ext cx="55272" cy="174412"/>
            </a:xfrm>
            <a:custGeom>
              <a:avLst/>
              <a:gdLst>
                <a:gd name="T0" fmla="*/ 5 w 19"/>
                <a:gd name="T1" fmla="*/ 0 h 60"/>
                <a:gd name="T2" fmla="*/ 4 w 19"/>
                <a:gd name="T3" fmla="*/ 24 h 60"/>
                <a:gd name="T4" fmla="*/ 19 w 19"/>
                <a:gd name="T5" fmla="*/ 60 h 60"/>
                <a:gd name="T6" fmla="*/ 4 w 19"/>
                <a:gd name="T7" fmla="*/ 30 h 60"/>
                <a:gd name="T8" fmla="*/ 0 w 19"/>
                <a:gd name="T9" fmla="*/ 23 h 60"/>
                <a:gd name="T10" fmla="*/ 5 w 19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0">
                  <a:moveTo>
                    <a:pt x="5" y="0"/>
                  </a:moveTo>
                  <a:cubicBezTo>
                    <a:pt x="5" y="0"/>
                    <a:pt x="0" y="11"/>
                    <a:pt x="4" y="24"/>
                  </a:cubicBezTo>
                  <a:cubicBezTo>
                    <a:pt x="8" y="36"/>
                    <a:pt x="19" y="60"/>
                    <a:pt x="19" y="60"/>
                  </a:cubicBezTo>
                  <a:cubicBezTo>
                    <a:pt x="19" y="60"/>
                    <a:pt x="6" y="32"/>
                    <a:pt x="4" y="30"/>
                  </a:cubicBezTo>
                  <a:cubicBezTo>
                    <a:pt x="3" y="28"/>
                    <a:pt x="0" y="28"/>
                    <a:pt x="0" y="23"/>
                  </a:cubicBezTo>
                  <a:cubicBezTo>
                    <a:pt x="0" y="1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FC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E3DFC635-3CFA-4CDD-B5ED-60C542A0F04C}"/>
                </a:ext>
              </a:extLst>
            </p:cNvPr>
            <p:cNvSpPr>
              <a:spLocks/>
            </p:cNvSpPr>
            <p:nvPr/>
          </p:nvSpPr>
          <p:spPr bwMode="gray">
            <a:xfrm>
              <a:off x="7725410" y="2833876"/>
              <a:ext cx="585876" cy="383214"/>
            </a:xfrm>
            <a:custGeom>
              <a:avLst/>
              <a:gdLst>
                <a:gd name="T0" fmla="*/ 0 w 202"/>
                <a:gd name="T1" fmla="*/ 109 h 132"/>
                <a:gd name="T2" fmla="*/ 141 w 202"/>
                <a:gd name="T3" fmla="*/ 3 h 132"/>
                <a:gd name="T4" fmla="*/ 148 w 202"/>
                <a:gd name="T5" fmla="*/ 0 h 132"/>
                <a:gd name="T6" fmla="*/ 171 w 202"/>
                <a:gd name="T7" fmla="*/ 10 h 132"/>
                <a:gd name="T8" fmla="*/ 202 w 202"/>
                <a:gd name="T9" fmla="*/ 23 h 132"/>
                <a:gd name="T10" fmla="*/ 181 w 202"/>
                <a:gd name="T11" fmla="*/ 44 h 132"/>
                <a:gd name="T12" fmla="*/ 72 w 202"/>
                <a:gd name="T13" fmla="*/ 129 h 132"/>
                <a:gd name="T14" fmla="*/ 55 w 202"/>
                <a:gd name="T15" fmla="*/ 129 h 132"/>
                <a:gd name="T16" fmla="*/ 9 w 202"/>
                <a:gd name="T17" fmla="*/ 115 h 132"/>
                <a:gd name="T18" fmla="*/ 0 w 202"/>
                <a:gd name="T19" fmla="*/ 10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132">
                  <a:moveTo>
                    <a:pt x="0" y="109"/>
                  </a:moveTo>
                  <a:cubicBezTo>
                    <a:pt x="141" y="3"/>
                    <a:pt x="141" y="3"/>
                    <a:pt x="141" y="3"/>
                  </a:cubicBezTo>
                  <a:cubicBezTo>
                    <a:pt x="141" y="3"/>
                    <a:pt x="145" y="1"/>
                    <a:pt x="148" y="0"/>
                  </a:cubicBezTo>
                  <a:cubicBezTo>
                    <a:pt x="150" y="0"/>
                    <a:pt x="166" y="7"/>
                    <a:pt x="171" y="10"/>
                  </a:cubicBezTo>
                  <a:cubicBezTo>
                    <a:pt x="175" y="13"/>
                    <a:pt x="202" y="21"/>
                    <a:pt x="202" y="23"/>
                  </a:cubicBezTo>
                  <a:cubicBezTo>
                    <a:pt x="202" y="25"/>
                    <a:pt x="190" y="39"/>
                    <a:pt x="181" y="44"/>
                  </a:cubicBezTo>
                  <a:cubicBezTo>
                    <a:pt x="173" y="49"/>
                    <a:pt x="72" y="129"/>
                    <a:pt x="72" y="129"/>
                  </a:cubicBezTo>
                  <a:cubicBezTo>
                    <a:pt x="72" y="129"/>
                    <a:pt x="68" y="132"/>
                    <a:pt x="55" y="129"/>
                  </a:cubicBezTo>
                  <a:cubicBezTo>
                    <a:pt x="43" y="127"/>
                    <a:pt x="11" y="116"/>
                    <a:pt x="9" y="115"/>
                  </a:cubicBezTo>
                  <a:cubicBezTo>
                    <a:pt x="7" y="114"/>
                    <a:pt x="0" y="109"/>
                    <a:pt x="0" y="109"/>
                  </a:cubicBezTo>
                  <a:close/>
                </a:path>
              </a:pathLst>
            </a:custGeom>
            <a:solidFill>
              <a:srgbClr val="585C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4DB470D8-41C1-AD27-DF50-1515753F7A99}"/>
                </a:ext>
              </a:extLst>
            </p:cNvPr>
            <p:cNvSpPr>
              <a:spLocks/>
            </p:cNvSpPr>
            <p:nvPr/>
          </p:nvSpPr>
          <p:spPr bwMode="gray">
            <a:xfrm>
              <a:off x="7910876" y="3106548"/>
              <a:ext cx="63869" cy="101945"/>
            </a:xfrm>
            <a:custGeom>
              <a:avLst/>
              <a:gdLst>
                <a:gd name="T0" fmla="*/ 0 w 22"/>
                <a:gd name="T1" fmla="*/ 35 h 35"/>
                <a:gd name="T2" fmla="*/ 6 w 22"/>
                <a:gd name="T3" fmla="*/ 25 h 35"/>
                <a:gd name="T4" fmla="*/ 15 w 22"/>
                <a:gd name="T5" fmla="*/ 14 h 35"/>
                <a:gd name="T6" fmla="*/ 20 w 22"/>
                <a:gd name="T7" fmla="*/ 0 h 35"/>
                <a:gd name="T8" fmla="*/ 21 w 22"/>
                <a:gd name="T9" fmla="*/ 10 h 35"/>
                <a:gd name="T10" fmla="*/ 14 w 22"/>
                <a:gd name="T11" fmla="*/ 23 h 35"/>
                <a:gd name="T12" fmla="*/ 0 w 2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5">
                  <a:moveTo>
                    <a:pt x="0" y="35"/>
                  </a:moveTo>
                  <a:cubicBezTo>
                    <a:pt x="0" y="35"/>
                    <a:pt x="1" y="31"/>
                    <a:pt x="6" y="25"/>
                  </a:cubicBezTo>
                  <a:cubicBezTo>
                    <a:pt x="12" y="20"/>
                    <a:pt x="13" y="17"/>
                    <a:pt x="15" y="14"/>
                  </a:cubicBezTo>
                  <a:cubicBezTo>
                    <a:pt x="17" y="11"/>
                    <a:pt x="20" y="0"/>
                    <a:pt x="20" y="0"/>
                  </a:cubicBezTo>
                  <a:cubicBezTo>
                    <a:pt x="20" y="0"/>
                    <a:pt x="22" y="6"/>
                    <a:pt x="21" y="10"/>
                  </a:cubicBezTo>
                  <a:cubicBezTo>
                    <a:pt x="19" y="14"/>
                    <a:pt x="16" y="22"/>
                    <a:pt x="14" y="23"/>
                  </a:cubicBezTo>
                  <a:cubicBezTo>
                    <a:pt x="13" y="25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3B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EB76281B-5053-1BEB-BDF2-4E73575D8504}"/>
                </a:ext>
              </a:extLst>
            </p:cNvPr>
            <p:cNvSpPr>
              <a:spLocks/>
            </p:cNvSpPr>
            <p:nvPr/>
          </p:nvSpPr>
          <p:spPr bwMode="gray">
            <a:xfrm>
              <a:off x="8073005" y="2860898"/>
              <a:ext cx="208803" cy="63869"/>
            </a:xfrm>
            <a:custGeom>
              <a:avLst/>
              <a:gdLst>
                <a:gd name="T0" fmla="*/ 0 w 72"/>
                <a:gd name="T1" fmla="*/ 21 h 22"/>
                <a:gd name="T2" fmla="*/ 26 w 72"/>
                <a:gd name="T3" fmla="*/ 0 h 22"/>
                <a:gd name="T4" fmla="*/ 58 w 72"/>
                <a:gd name="T5" fmla="*/ 12 h 22"/>
                <a:gd name="T6" fmla="*/ 70 w 72"/>
                <a:gd name="T7" fmla="*/ 21 h 22"/>
                <a:gd name="T8" fmla="*/ 28 w 72"/>
                <a:gd name="T9" fmla="*/ 5 h 22"/>
                <a:gd name="T10" fmla="*/ 0 w 72"/>
                <a:gd name="T1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2">
                  <a:moveTo>
                    <a:pt x="0" y="21"/>
                  </a:moveTo>
                  <a:cubicBezTo>
                    <a:pt x="2" y="19"/>
                    <a:pt x="24" y="0"/>
                    <a:pt x="26" y="0"/>
                  </a:cubicBezTo>
                  <a:cubicBezTo>
                    <a:pt x="28" y="0"/>
                    <a:pt x="53" y="10"/>
                    <a:pt x="58" y="12"/>
                  </a:cubicBezTo>
                  <a:cubicBezTo>
                    <a:pt x="63" y="15"/>
                    <a:pt x="72" y="22"/>
                    <a:pt x="70" y="21"/>
                  </a:cubicBezTo>
                  <a:cubicBezTo>
                    <a:pt x="68" y="21"/>
                    <a:pt x="32" y="3"/>
                    <a:pt x="28" y="5"/>
                  </a:cubicBezTo>
                  <a:cubicBezTo>
                    <a:pt x="24" y="6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3B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25AC9AFA-1B69-BE56-5B3C-E97CDFCC1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7747519" y="3048820"/>
              <a:ext cx="157216" cy="140021"/>
            </a:xfrm>
            <a:custGeom>
              <a:avLst/>
              <a:gdLst>
                <a:gd name="T0" fmla="*/ 54 w 54"/>
                <a:gd name="T1" fmla="*/ 0 h 48"/>
                <a:gd name="T2" fmla="*/ 0 w 54"/>
                <a:gd name="T3" fmla="*/ 35 h 48"/>
                <a:gd name="T4" fmla="*/ 47 w 54"/>
                <a:gd name="T5" fmla="*/ 48 h 48"/>
                <a:gd name="T6" fmla="*/ 10 w 54"/>
                <a:gd name="T7" fmla="*/ 33 h 48"/>
                <a:gd name="T8" fmla="*/ 33 w 54"/>
                <a:gd name="T9" fmla="*/ 20 h 48"/>
                <a:gd name="T10" fmla="*/ 54 w 5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8">
                  <a:moveTo>
                    <a:pt x="54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7" y="36"/>
                    <a:pt x="10" y="33"/>
                  </a:cubicBezTo>
                  <a:cubicBezTo>
                    <a:pt x="14" y="30"/>
                    <a:pt x="26" y="24"/>
                    <a:pt x="33" y="20"/>
                  </a:cubicBezTo>
                  <a:cubicBezTo>
                    <a:pt x="39" y="16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3B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48AB9684-2111-9B32-E3AB-BEDD286A41BA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6465" y="2846159"/>
              <a:ext cx="400410" cy="304606"/>
            </a:xfrm>
            <a:custGeom>
              <a:avLst/>
              <a:gdLst>
                <a:gd name="T0" fmla="*/ 138 w 138"/>
                <a:gd name="T1" fmla="*/ 0 h 105"/>
                <a:gd name="T2" fmla="*/ 110 w 138"/>
                <a:gd name="T3" fmla="*/ 22 h 105"/>
                <a:gd name="T4" fmla="*/ 46 w 138"/>
                <a:gd name="T5" fmla="*/ 71 h 105"/>
                <a:gd name="T6" fmla="*/ 0 w 138"/>
                <a:gd name="T7" fmla="*/ 105 h 105"/>
                <a:gd name="T8" fmla="*/ 10 w 138"/>
                <a:gd name="T9" fmla="*/ 97 h 105"/>
                <a:gd name="T10" fmla="*/ 36 w 138"/>
                <a:gd name="T11" fmla="*/ 77 h 105"/>
                <a:gd name="T12" fmla="*/ 93 w 138"/>
                <a:gd name="T13" fmla="*/ 34 h 105"/>
                <a:gd name="T14" fmla="*/ 118 w 138"/>
                <a:gd name="T15" fmla="*/ 15 h 105"/>
                <a:gd name="T16" fmla="*/ 138 w 13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05">
                  <a:moveTo>
                    <a:pt x="138" y="0"/>
                  </a:moveTo>
                  <a:cubicBezTo>
                    <a:pt x="138" y="0"/>
                    <a:pt x="113" y="20"/>
                    <a:pt x="110" y="22"/>
                  </a:cubicBezTo>
                  <a:cubicBezTo>
                    <a:pt x="107" y="24"/>
                    <a:pt x="49" y="69"/>
                    <a:pt x="46" y="71"/>
                  </a:cubicBezTo>
                  <a:cubicBezTo>
                    <a:pt x="44" y="73"/>
                    <a:pt x="0" y="105"/>
                    <a:pt x="0" y="105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118" y="15"/>
                    <a:pt x="118" y="15"/>
                    <a:pt x="118" y="15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3B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09B85C24-E5B4-9C88-A749-6213AA188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8154070" y="2842474"/>
              <a:ext cx="142477" cy="58956"/>
            </a:xfrm>
            <a:custGeom>
              <a:avLst/>
              <a:gdLst>
                <a:gd name="T0" fmla="*/ 0 w 49"/>
                <a:gd name="T1" fmla="*/ 0 h 20"/>
                <a:gd name="T2" fmla="*/ 18 w 49"/>
                <a:gd name="T3" fmla="*/ 8 h 20"/>
                <a:gd name="T4" fmla="*/ 39 w 49"/>
                <a:gd name="T5" fmla="*/ 18 h 20"/>
                <a:gd name="T6" fmla="*/ 49 w 49"/>
                <a:gd name="T7" fmla="*/ 20 h 20"/>
                <a:gd name="T8" fmla="*/ 35 w 49"/>
                <a:gd name="T9" fmla="*/ 15 h 20"/>
                <a:gd name="T10" fmla="*/ 21 w 49"/>
                <a:gd name="T11" fmla="*/ 8 h 20"/>
                <a:gd name="T12" fmla="*/ 2 w 49"/>
                <a:gd name="T13" fmla="*/ 0 h 20"/>
                <a:gd name="T14" fmla="*/ 0 w 49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0">
                  <a:moveTo>
                    <a:pt x="0" y="0"/>
                  </a:moveTo>
                  <a:cubicBezTo>
                    <a:pt x="1" y="0"/>
                    <a:pt x="13" y="5"/>
                    <a:pt x="18" y="8"/>
                  </a:cubicBezTo>
                  <a:cubicBezTo>
                    <a:pt x="22" y="11"/>
                    <a:pt x="36" y="17"/>
                    <a:pt x="39" y="18"/>
                  </a:cubicBezTo>
                  <a:cubicBezTo>
                    <a:pt x="42" y="19"/>
                    <a:pt x="49" y="20"/>
                    <a:pt x="49" y="20"/>
                  </a:cubicBezTo>
                  <a:cubicBezTo>
                    <a:pt x="49" y="20"/>
                    <a:pt x="38" y="16"/>
                    <a:pt x="35" y="15"/>
                  </a:cubicBezTo>
                  <a:cubicBezTo>
                    <a:pt x="31" y="13"/>
                    <a:pt x="26" y="9"/>
                    <a:pt x="21" y="8"/>
                  </a:cubicBezTo>
                  <a:cubicBezTo>
                    <a:pt x="17" y="6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B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FF724586-C700-A874-CBFA-AAA975E68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7745062" y="3159363"/>
              <a:ext cx="183010" cy="52815"/>
            </a:xfrm>
            <a:custGeom>
              <a:avLst/>
              <a:gdLst>
                <a:gd name="T0" fmla="*/ 0 w 63"/>
                <a:gd name="T1" fmla="*/ 0 h 18"/>
                <a:gd name="T2" fmla="*/ 5 w 63"/>
                <a:gd name="T3" fmla="*/ 2 h 18"/>
                <a:gd name="T4" fmla="*/ 13 w 63"/>
                <a:gd name="T5" fmla="*/ 5 h 18"/>
                <a:gd name="T6" fmla="*/ 40 w 63"/>
                <a:gd name="T7" fmla="*/ 12 h 18"/>
                <a:gd name="T8" fmla="*/ 57 w 63"/>
                <a:gd name="T9" fmla="*/ 17 h 18"/>
                <a:gd name="T10" fmla="*/ 63 w 63"/>
                <a:gd name="T11" fmla="*/ 16 h 18"/>
                <a:gd name="T12" fmla="*/ 53 w 63"/>
                <a:gd name="T13" fmla="*/ 17 h 18"/>
                <a:gd name="T14" fmla="*/ 35 w 63"/>
                <a:gd name="T15" fmla="*/ 12 h 18"/>
                <a:gd name="T16" fmla="*/ 22 w 63"/>
                <a:gd name="T17" fmla="*/ 8 h 18"/>
                <a:gd name="T18" fmla="*/ 0 w 63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8">
                  <a:moveTo>
                    <a:pt x="0" y="0"/>
                  </a:moveTo>
                  <a:cubicBezTo>
                    <a:pt x="0" y="0"/>
                    <a:pt x="2" y="1"/>
                    <a:pt x="5" y="2"/>
                  </a:cubicBezTo>
                  <a:cubicBezTo>
                    <a:pt x="8" y="3"/>
                    <a:pt x="12" y="5"/>
                    <a:pt x="13" y="5"/>
                  </a:cubicBezTo>
                  <a:cubicBezTo>
                    <a:pt x="15" y="6"/>
                    <a:pt x="38" y="11"/>
                    <a:pt x="40" y="12"/>
                  </a:cubicBezTo>
                  <a:cubicBezTo>
                    <a:pt x="42" y="12"/>
                    <a:pt x="55" y="17"/>
                    <a:pt x="57" y="17"/>
                  </a:cubicBezTo>
                  <a:cubicBezTo>
                    <a:pt x="58" y="17"/>
                    <a:pt x="63" y="16"/>
                    <a:pt x="63" y="16"/>
                  </a:cubicBezTo>
                  <a:cubicBezTo>
                    <a:pt x="63" y="16"/>
                    <a:pt x="57" y="18"/>
                    <a:pt x="53" y="17"/>
                  </a:cubicBezTo>
                  <a:cubicBezTo>
                    <a:pt x="50" y="16"/>
                    <a:pt x="39" y="14"/>
                    <a:pt x="35" y="12"/>
                  </a:cubicBezTo>
                  <a:cubicBezTo>
                    <a:pt x="31" y="11"/>
                    <a:pt x="26" y="9"/>
                    <a:pt x="22" y="8"/>
                  </a:cubicBezTo>
                  <a:cubicBezTo>
                    <a:pt x="18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B3E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7C355425-8309-CBCF-930B-33DAFFB60C28}"/>
                </a:ext>
              </a:extLst>
            </p:cNvPr>
            <p:cNvSpPr>
              <a:spLocks/>
            </p:cNvSpPr>
            <p:nvPr/>
          </p:nvSpPr>
          <p:spPr bwMode="gray">
            <a:xfrm>
              <a:off x="7924387" y="2916169"/>
              <a:ext cx="299693" cy="437257"/>
            </a:xfrm>
            <a:custGeom>
              <a:avLst/>
              <a:gdLst>
                <a:gd name="T0" fmla="*/ 23 w 103"/>
                <a:gd name="T1" fmla="*/ 66 h 151"/>
                <a:gd name="T2" fmla="*/ 11 w 103"/>
                <a:gd name="T3" fmla="*/ 48 h 151"/>
                <a:gd name="T4" fmla="*/ 15 w 103"/>
                <a:gd name="T5" fmla="*/ 39 h 151"/>
                <a:gd name="T6" fmla="*/ 22 w 103"/>
                <a:gd name="T7" fmla="*/ 46 h 151"/>
                <a:gd name="T8" fmla="*/ 30 w 103"/>
                <a:gd name="T9" fmla="*/ 53 h 151"/>
                <a:gd name="T10" fmla="*/ 37 w 103"/>
                <a:gd name="T11" fmla="*/ 51 h 151"/>
                <a:gd name="T12" fmla="*/ 40 w 103"/>
                <a:gd name="T13" fmla="*/ 26 h 151"/>
                <a:gd name="T14" fmla="*/ 44 w 103"/>
                <a:gd name="T15" fmla="*/ 18 h 151"/>
                <a:gd name="T16" fmla="*/ 51 w 103"/>
                <a:gd name="T17" fmla="*/ 33 h 151"/>
                <a:gd name="T18" fmla="*/ 56 w 103"/>
                <a:gd name="T19" fmla="*/ 45 h 151"/>
                <a:gd name="T20" fmla="*/ 68 w 103"/>
                <a:gd name="T21" fmla="*/ 31 h 151"/>
                <a:gd name="T22" fmla="*/ 76 w 103"/>
                <a:gd name="T23" fmla="*/ 7 h 151"/>
                <a:gd name="T24" fmla="*/ 83 w 103"/>
                <a:gd name="T25" fmla="*/ 2 h 151"/>
                <a:gd name="T26" fmla="*/ 88 w 103"/>
                <a:gd name="T27" fmla="*/ 13 h 151"/>
                <a:gd name="T28" fmla="*/ 90 w 103"/>
                <a:gd name="T29" fmla="*/ 16 h 151"/>
                <a:gd name="T30" fmla="*/ 101 w 103"/>
                <a:gd name="T31" fmla="*/ 3 h 151"/>
                <a:gd name="T32" fmla="*/ 103 w 103"/>
                <a:gd name="T33" fmla="*/ 14 h 151"/>
                <a:gd name="T34" fmla="*/ 96 w 103"/>
                <a:gd name="T35" fmla="*/ 32 h 151"/>
                <a:gd name="T36" fmla="*/ 84 w 103"/>
                <a:gd name="T37" fmla="*/ 55 h 151"/>
                <a:gd name="T38" fmla="*/ 78 w 103"/>
                <a:gd name="T39" fmla="*/ 69 h 151"/>
                <a:gd name="T40" fmla="*/ 58 w 103"/>
                <a:gd name="T41" fmla="*/ 91 h 151"/>
                <a:gd name="T42" fmla="*/ 36 w 103"/>
                <a:gd name="T43" fmla="*/ 118 h 151"/>
                <a:gd name="T44" fmla="*/ 23 w 103"/>
                <a:gd name="T45" fmla="*/ 147 h 151"/>
                <a:gd name="T46" fmla="*/ 3 w 103"/>
                <a:gd name="T47" fmla="*/ 105 h 151"/>
                <a:gd name="T48" fmla="*/ 13 w 103"/>
                <a:gd name="T49" fmla="*/ 87 h 151"/>
                <a:gd name="T50" fmla="*/ 23 w 103"/>
                <a:gd name="T51" fmla="*/ 6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3" h="151">
                  <a:moveTo>
                    <a:pt x="23" y="66"/>
                  </a:moveTo>
                  <a:cubicBezTo>
                    <a:pt x="23" y="66"/>
                    <a:pt x="11" y="54"/>
                    <a:pt x="11" y="48"/>
                  </a:cubicBezTo>
                  <a:cubicBezTo>
                    <a:pt x="11" y="43"/>
                    <a:pt x="12" y="38"/>
                    <a:pt x="15" y="39"/>
                  </a:cubicBezTo>
                  <a:cubicBezTo>
                    <a:pt x="16" y="40"/>
                    <a:pt x="19" y="43"/>
                    <a:pt x="22" y="46"/>
                  </a:cubicBezTo>
                  <a:cubicBezTo>
                    <a:pt x="25" y="49"/>
                    <a:pt x="28" y="52"/>
                    <a:pt x="30" y="53"/>
                  </a:cubicBezTo>
                  <a:cubicBezTo>
                    <a:pt x="30" y="53"/>
                    <a:pt x="34" y="57"/>
                    <a:pt x="37" y="51"/>
                  </a:cubicBezTo>
                  <a:cubicBezTo>
                    <a:pt x="40" y="46"/>
                    <a:pt x="40" y="30"/>
                    <a:pt x="40" y="26"/>
                  </a:cubicBezTo>
                  <a:cubicBezTo>
                    <a:pt x="40" y="21"/>
                    <a:pt x="42" y="18"/>
                    <a:pt x="44" y="18"/>
                  </a:cubicBezTo>
                  <a:cubicBezTo>
                    <a:pt x="46" y="18"/>
                    <a:pt x="51" y="30"/>
                    <a:pt x="51" y="33"/>
                  </a:cubicBezTo>
                  <a:cubicBezTo>
                    <a:pt x="52" y="36"/>
                    <a:pt x="54" y="46"/>
                    <a:pt x="56" y="45"/>
                  </a:cubicBezTo>
                  <a:cubicBezTo>
                    <a:pt x="57" y="45"/>
                    <a:pt x="66" y="36"/>
                    <a:pt x="68" y="31"/>
                  </a:cubicBezTo>
                  <a:cubicBezTo>
                    <a:pt x="69" y="26"/>
                    <a:pt x="75" y="11"/>
                    <a:pt x="76" y="7"/>
                  </a:cubicBezTo>
                  <a:cubicBezTo>
                    <a:pt x="78" y="2"/>
                    <a:pt x="80" y="0"/>
                    <a:pt x="83" y="2"/>
                  </a:cubicBezTo>
                  <a:cubicBezTo>
                    <a:pt x="85" y="5"/>
                    <a:pt x="87" y="8"/>
                    <a:pt x="88" y="13"/>
                  </a:cubicBezTo>
                  <a:cubicBezTo>
                    <a:pt x="88" y="18"/>
                    <a:pt x="87" y="23"/>
                    <a:pt x="90" y="16"/>
                  </a:cubicBezTo>
                  <a:cubicBezTo>
                    <a:pt x="93" y="10"/>
                    <a:pt x="100" y="2"/>
                    <a:pt x="101" y="3"/>
                  </a:cubicBezTo>
                  <a:cubicBezTo>
                    <a:pt x="102" y="5"/>
                    <a:pt x="103" y="11"/>
                    <a:pt x="103" y="14"/>
                  </a:cubicBezTo>
                  <a:cubicBezTo>
                    <a:pt x="103" y="17"/>
                    <a:pt x="99" y="28"/>
                    <a:pt x="96" y="32"/>
                  </a:cubicBezTo>
                  <a:cubicBezTo>
                    <a:pt x="93" y="36"/>
                    <a:pt x="85" y="51"/>
                    <a:pt x="84" y="55"/>
                  </a:cubicBezTo>
                  <a:cubicBezTo>
                    <a:pt x="82" y="59"/>
                    <a:pt x="81" y="66"/>
                    <a:pt x="78" y="69"/>
                  </a:cubicBezTo>
                  <a:cubicBezTo>
                    <a:pt x="75" y="72"/>
                    <a:pt x="62" y="86"/>
                    <a:pt x="58" y="91"/>
                  </a:cubicBezTo>
                  <a:cubicBezTo>
                    <a:pt x="55" y="95"/>
                    <a:pt x="42" y="117"/>
                    <a:pt x="36" y="118"/>
                  </a:cubicBezTo>
                  <a:cubicBezTo>
                    <a:pt x="30" y="119"/>
                    <a:pt x="27" y="151"/>
                    <a:pt x="23" y="147"/>
                  </a:cubicBezTo>
                  <a:cubicBezTo>
                    <a:pt x="20" y="144"/>
                    <a:pt x="0" y="108"/>
                    <a:pt x="3" y="105"/>
                  </a:cubicBezTo>
                  <a:cubicBezTo>
                    <a:pt x="6" y="102"/>
                    <a:pt x="12" y="90"/>
                    <a:pt x="13" y="87"/>
                  </a:cubicBezTo>
                  <a:cubicBezTo>
                    <a:pt x="15" y="83"/>
                    <a:pt x="23" y="66"/>
                    <a:pt x="23" y="66"/>
                  </a:cubicBezTo>
                  <a:close/>
                </a:path>
              </a:pathLst>
            </a:custGeom>
            <a:solidFill>
              <a:srgbClr val="E7B49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F7BF59ED-894E-3E8F-0450-3F47F7724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7985799" y="3014429"/>
              <a:ext cx="57728" cy="72467"/>
            </a:xfrm>
            <a:custGeom>
              <a:avLst/>
              <a:gdLst>
                <a:gd name="T0" fmla="*/ 10 w 20"/>
                <a:gd name="T1" fmla="*/ 24 h 25"/>
                <a:gd name="T2" fmla="*/ 17 w 20"/>
                <a:gd name="T3" fmla="*/ 23 h 25"/>
                <a:gd name="T4" fmla="*/ 20 w 20"/>
                <a:gd name="T5" fmla="*/ 9 h 25"/>
                <a:gd name="T6" fmla="*/ 19 w 20"/>
                <a:gd name="T7" fmla="*/ 2 h 25"/>
                <a:gd name="T8" fmla="*/ 18 w 20"/>
                <a:gd name="T9" fmla="*/ 10 h 25"/>
                <a:gd name="T10" fmla="*/ 14 w 20"/>
                <a:gd name="T11" fmla="*/ 19 h 25"/>
                <a:gd name="T12" fmla="*/ 7 w 20"/>
                <a:gd name="T13" fmla="*/ 18 h 25"/>
                <a:gd name="T14" fmla="*/ 0 w 20"/>
                <a:gd name="T15" fmla="*/ 12 h 25"/>
                <a:gd name="T16" fmla="*/ 10 w 20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5">
                  <a:moveTo>
                    <a:pt x="10" y="24"/>
                  </a:moveTo>
                  <a:cubicBezTo>
                    <a:pt x="13" y="24"/>
                    <a:pt x="15" y="25"/>
                    <a:pt x="17" y="23"/>
                  </a:cubicBezTo>
                  <a:cubicBezTo>
                    <a:pt x="19" y="21"/>
                    <a:pt x="20" y="10"/>
                    <a:pt x="20" y="9"/>
                  </a:cubicBezTo>
                  <a:cubicBezTo>
                    <a:pt x="20" y="9"/>
                    <a:pt x="20" y="0"/>
                    <a:pt x="19" y="2"/>
                  </a:cubicBezTo>
                  <a:cubicBezTo>
                    <a:pt x="18" y="3"/>
                    <a:pt x="18" y="8"/>
                    <a:pt x="18" y="10"/>
                  </a:cubicBezTo>
                  <a:cubicBezTo>
                    <a:pt x="17" y="12"/>
                    <a:pt x="16" y="18"/>
                    <a:pt x="14" y="19"/>
                  </a:cubicBezTo>
                  <a:cubicBezTo>
                    <a:pt x="12" y="21"/>
                    <a:pt x="9" y="19"/>
                    <a:pt x="7" y="18"/>
                  </a:cubicBezTo>
                  <a:cubicBezTo>
                    <a:pt x="6" y="17"/>
                    <a:pt x="0" y="10"/>
                    <a:pt x="0" y="12"/>
                  </a:cubicBezTo>
                  <a:cubicBezTo>
                    <a:pt x="0" y="13"/>
                    <a:pt x="10" y="24"/>
                    <a:pt x="10" y="24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7EFB258A-ED7B-0448-2AA8-82B86D959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73005" y="3014429"/>
              <a:ext cx="46674" cy="40533"/>
            </a:xfrm>
            <a:custGeom>
              <a:avLst/>
              <a:gdLst>
                <a:gd name="T0" fmla="*/ 0 w 16"/>
                <a:gd name="T1" fmla="*/ 2 h 14"/>
                <a:gd name="T2" fmla="*/ 5 w 16"/>
                <a:gd name="T3" fmla="*/ 11 h 14"/>
                <a:gd name="T4" fmla="*/ 11 w 16"/>
                <a:gd name="T5" fmla="*/ 4 h 14"/>
                <a:gd name="T6" fmla="*/ 15 w 16"/>
                <a:gd name="T7" fmla="*/ 3 h 14"/>
                <a:gd name="T8" fmla="*/ 8 w 16"/>
                <a:gd name="T9" fmla="*/ 12 h 14"/>
                <a:gd name="T10" fmla="*/ 1 w 16"/>
                <a:gd name="T11" fmla="*/ 10 h 14"/>
                <a:gd name="T12" fmla="*/ 0 w 16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0" y="2"/>
                  </a:moveTo>
                  <a:cubicBezTo>
                    <a:pt x="0" y="2"/>
                    <a:pt x="3" y="12"/>
                    <a:pt x="5" y="11"/>
                  </a:cubicBezTo>
                  <a:cubicBezTo>
                    <a:pt x="6" y="11"/>
                    <a:pt x="9" y="6"/>
                    <a:pt x="11" y="4"/>
                  </a:cubicBezTo>
                  <a:cubicBezTo>
                    <a:pt x="13" y="2"/>
                    <a:pt x="16" y="0"/>
                    <a:pt x="15" y="3"/>
                  </a:cubicBezTo>
                  <a:cubicBezTo>
                    <a:pt x="14" y="6"/>
                    <a:pt x="12" y="11"/>
                    <a:pt x="8" y="12"/>
                  </a:cubicBezTo>
                  <a:cubicBezTo>
                    <a:pt x="4" y="14"/>
                    <a:pt x="2" y="13"/>
                    <a:pt x="1" y="10"/>
                  </a:cubicBezTo>
                  <a:cubicBezTo>
                    <a:pt x="0" y="6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E9207824-2EFB-B6A1-F346-FE549E8412F7}"/>
                </a:ext>
              </a:extLst>
            </p:cNvPr>
            <p:cNvSpPr>
              <a:spLocks/>
            </p:cNvSpPr>
            <p:nvPr/>
          </p:nvSpPr>
          <p:spPr bwMode="gray">
            <a:xfrm>
              <a:off x="8139331" y="2970212"/>
              <a:ext cx="40533" cy="99489"/>
            </a:xfrm>
            <a:custGeom>
              <a:avLst/>
              <a:gdLst>
                <a:gd name="T0" fmla="*/ 14 w 14"/>
                <a:gd name="T1" fmla="*/ 0 h 34"/>
                <a:gd name="T2" fmla="*/ 10 w 14"/>
                <a:gd name="T3" fmla="*/ 13 h 34"/>
                <a:gd name="T4" fmla="*/ 2 w 14"/>
                <a:gd name="T5" fmla="*/ 30 h 34"/>
                <a:gd name="T6" fmla="*/ 5 w 14"/>
                <a:gd name="T7" fmla="*/ 27 h 34"/>
                <a:gd name="T8" fmla="*/ 13 w 14"/>
                <a:gd name="T9" fmla="*/ 12 h 34"/>
                <a:gd name="T10" fmla="*/ 14 w 1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4">
                  <a:moveTo>
                    <a:pt x="14" y="0"/>
                  </a:moveTo>
                  <a:cubicBezTo>
                    <a:pt x="14" y="0"/>
                    <a:pt x="14" y="7"/>
                    <a:pt x="10" y="13"/>
                  </a:cubicBezTo>
                  <a:cubicBezTo>
                    <a:pt x="6" y="20"/>
                    <a:pt x="3" y="26"/>
                    <a:pt x="2" y="30"/>
                  </a:cubicBezTo>
                  <a:cubicBezTo>
                    <a:pt x="0" y="34"/>
                    <a:pt x="4" y="29"/>
                    <a:pt x="5" y="27"/>
                  </a:cubicBezTo>
                  <a:cubicBezTo>
                    <a:pt x="6" y="24"/>
                    <a:pt x="13" y="15"/>
                    <a:pt x="13" y="12"/>
                  </a:cubicBezTo>
                  <a:cubicBezTo>
                    <a:pt x="14" y="9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F18BC192-BA5F-7826-F81B-C604BAADD4D1}"/>
                </a:ext>
              </a:extLst>
            </p:cNvPr>
            <p:cNvSpPr>
              <a:spLocks/>
            </p:cNvSpPr>
            <p:nvPr/>
          </p:nvSpPr>
          <p:spPr bwMode="gray">
            <a:xfrm>
              <a:off x="8041071" y="2965299"/>
              <a:ext cx="25794" cy="34391"/>
            </a:xfrm>
            <a:custGeom>
              <a:avLst/>
              <a:gdLst>
                <a:gd name="T0" fmla="*/ 0 w 9"/>
                <a:gd name="T1" fmla="*/ 12 h 12"/>
                <a:gd name="T2" fmla="*/ 3 w 9"/>
                <a:gd name="T3" fmla="*/ 6 h 12"/>
                <a:gd name="T4" fmla="*/ 9 w 9"/>
                <a:gd name="T5" fmla="*/ 11 h 12"/>
                <a:gd name="T6" fmla="*/ 6 w 9"/>
                <a:gd name="T7" fmla="*/ 2 h 12"/>
                <a:gd name="T8" fmla="*/ 3 w 9"/>
                <a:gd name="T9" fmla="*/ 1 h 12"/>
                <a:gd name="T10" fmla="*/ 0 w 9"/>
                <a:gd name="T11" fmla="*/ 7 h 12"/>
                <a:gd name="T12" fmla="*/ 0 w 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cubicBezTo>
                    <a:pt x="0" y="12"/>
                    <a:pt x="1" y="5"/>
                    <a:pt x="3" y="6"/>
                  </a:cubicBezTo>
                  <a:cubicBezTo>
                    <a:pt x="6" y="6"/>
                    <a:pt x="9" y="11"/>
                    <a:pt x="9" y="11"/>
                  </a:cubicBezTo>
                  <a:cubicBezTo>
                    <a:pt x="9" y="11"/>
                    <a:pt x="7" y="3"/>
                    <a:pt x="6" y="2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1" y="2"/>
                    <a:pt x="0" y="6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959077B1-6CEA-52AF-DFB7-DA87B3ADCC2E}"/>
                </a:ext>
              </a:extLst>
            </p:cNvPr>
            <p:cNvSpPr>
              <a:spLocks/>
            </p:cNvSpPr>
            <p:nvPr/>
          </p:nvSpPr>
          <p:spPr bwMode="gray">
            <a:xfrm>
              <a:off x="8139331" y="2912484"/>
              <a:ext cx="38076" cy="49130"/>
            </a:xfrm>
            <a:custGeom>
              <a:avLst/>
              <a:gdLst>
                <a:gd name="T0" fmla="*/ 0 w 13"/>
                <a:gd name="T1" fmla="*/ 17 h 17"/>
                <a:gd name="T2" fmla="*/ 4 w 13"/>
                <a:gd name="T3" fmla="*/ 10 h 17"/>
                <a:gd name="T4" fmla="*/ 12 w 13"/>
                <a:gd name="T5" fmla="*/ 10 h 17"/>
                <a:gd name="T6" fmla="*/ 11 w 13"/>
                <a:gd name="T7" fmla="*/ 5 h 17"/>
                <a:gd name="T8" fmla="*/ 4 w 13"/>
                <a:gd name="T9" fmla="*/ 4 h 17"/>
                <a:gd name="T10" fmla="*/ 1 w 13"/>
                <a:gd name="T11" fmla="*/ 13 h 17"/>
                <a:gd name="T12" fmla="*/ 0 w 1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0" y="17"/>
                    <a:pt x="2" y="11"/>
                    <a:pt x="4" y="10"/>
                  </a:cubicBezTo>
                  <a:cubicBezTo>
                    <a:pt x="7" y="8"/>
                    <a:pt x="12" y="10"/>
                    <a:pt x="12" y="10"/>
                  </a:cubicBezTo>
                  <a:cubicBezTo>
                    <a:pt x="12" y="10"/>
                    <a:pt x="13" y="8"/>
                    <a:pt x="11" y="5"/>
                  </a:cubicBezTo>
                  <a:cubicBezTo>
                    <a:pt x="8" y="3"/>
                    <a:pt x="6" y="0"/>
                    <a:pt x="4" y="4"/>
                  </a:cubicBezTo>
                  <a:cubicBezTo>
                    <a:pt x="3" y="8"/>
                    <a:pt x="1" y="12"/>
                    <a:pt x="1" y="13"/>
                  </a:cubicBezTo>
                  <a:cubicBezTo>
                    <a:pt x="0" y="14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CF0EA883-5DAC-4918-04D1-E00B038FD189}"/>
                </a:ext>
              </a:extLst>
            </p:cNvPr>
            <p:cNvSpPr>
              <a:spLocks/>
            </p:cNvSpPr>
            <p:nvPr/>
          </p:nvSpPr>
          <p:spPr bwMode="gray">
            <a:xfrm>
              <a:off x="8179863" y="2921082"/>
              <a:ext cx="46674" cy="55272"/>
            </a:xfrm>
            <a:custGeom>
              <a:avLst/>
              <a:gdLst>
                <a:gd name="T0" fmla="*/ 0 w 16"/>
                <a:gd name="T1" fmla="*/ 19 h 19"/>
                <a:gd name="T2" fmla="*/ 8 w 16"/>
                <a:gd name="T3" fmla="*/ 9 h 19"/>
                <a:gd name="T4" fmla="*/ 14 w 16"/>
                <a:gd name="T5" fmla="*/ 9 h 19"/>
                <a:gd name="T6" fmla="*/ 15 w 16"/>
                <a:gd name="T7" fmla="*/ 8 h 19"/>
                <a:gd name="T8" fmla="*/ 12 w 16"/>
                <a:gd name="T9" fmla="*/ 1 h 19"/>
                <a:gd name="T10" fmla="*/ 7 w 16"/>
                <a:gd name="T11" fmla="*/ 6 h 19"/>
                <a:gd name="T12" fmla="*/ 3 w 16"/>
                <a:gd name="T13" fmla="*/ 12 h 19"/>
                <a:gd name="T14" fmla="*/ 0 w 16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9">
                  <a:moveTo>
                    <a:pt x="0" y="19"/>
                  </a:moveTo>
                  <a:cubicBezTo>
                    <a:pt x="1" y="18"/>
                    <a:pt x="6" y="10"/>
                    <a:pt x="8" y="9"/>
                  </a:cubicBezTo>
                  <a:cubicBezTo>
                    <a:pt x="10" y="9"/>
                    <a:pt x="13" y="7"/>
                    <a:pt x="14" y="9"/>
                  </a:cubicBezTo>
                  <a:cubicBezTo>
                    <a:pt x="14" y="11"/>
                    <a:pt x="16" y="14"/>
                    <a:pt x="15" y="8"/>
                  </a:cubicBezTo>
                  <a:cubicBezTo>
                    <a:pt x="13" y="2"/>
                    <a:pt x="15" y="0"/>
                    <a:pt x="12" y="1"/>
                  </a:cubicBezTo>
                  <a:cubicBezTo>
                    <a:pt x="10" y="1"/>
                    <a:pt x="8" y="5"/>
                    <a:pt x="7" y="6"/>
                  </a:cubicBezTo>
                  <a:cubicBezTo>
                    <a:pt x="6" y="7"/>
                    <a:pt x="3" y="11"/>
                    <a:pt x="3" y="12"/>
                  </a:cubicBezTo>
                  <a:cubicBezTo>
                    <a:pt x="3" y="13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7A94383C-2969-A012-631D-7345EA58552B}"/>
                </a:ext>
              </a:extLst>
            </p:cNvPr>
            <p:cNvSpPr>
              <a:spLocks/>
            </p:cNvSpPr>
            <p:nvPr/>
          </p:nvSpPr>
          <p:spPr bwMode="gray">
            <a:xfrm>
              <a:off x="7956321" y="3025483"/>
              <a:ext cx="27022" cy="58956"/>
            </a:xfrm>
            <a:custGeom>
              <a:avLst/>
              <a:gdLst>
                <a:gd name="T0" fmla="*/ 5 w 9"/>
                <a:gd name="T1" fmla="*/ 20 h 20"/>
                <a:gd name="T2" fmla="*/ 3 w 9"/>
                <a:gd name="T3" fmla="*/ 4 h 20"/>
                <a:gd name="T4" fmla="*/ 9 w 9"/>
                <a:gd name="T5" fmla="*/ 6 h 20"/>
                <a:gd name="T6" fmla="*/ 5 w 9"/>
                <a:gd name="T7" fmla="*/ 2 h 20"/>
                <a:gd name="T8" fmla="*/ 2 w 9"/>
                <a:gd name="T9" fmla="*/ 2 h 20"/>
                <a:gd name="T10" fmla="*/ 0 w 9"/>
                <a:gd name="T11" fmla="*/ 8 h 20"/>
                <a:gd name="T12" fmla="*/ 0 w 9"/>
                <a:gd name="T13" fmla="*/ 13 h 20"/>
                <a:gd name="T14" fmla="*/ 5 w 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0">
                  <a:moveTo>
                    <a:pt x="5" y="20"/>
                  </a:moveTo>
                  <a:cubicBezTo>
                    <a:pt x="5" y="20"/>
                    <a:pt x="1" y="6"/>
                    <a:pt x="3" y="4"/>
                  </a:cubicBezTo>
                  <a:cubicBezTo>
                    <a:pt x="5" y="2"/>
                    <a:pt x="9" y="6"/>
                    <a:pt x="9" y="6"/>
                  </a:cubicBezTo>
                  <a:cubicBezTo>
                    <a:pt x="9" y="6"/>
                    <a:pt x="8" y="3"/>
                    <a:pt x="5" y="2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C4996F57-7A5E-A003-6670-18096C90C8B8}"/>
                </a:ext>
              </a:extLst>
            </p:cNvPr>
            <p:cNvSpPr>
              <a:spLocks/>
            </p:cNvSpPr>
            <p:nvPr/>
          </p:nvSpPr>
          <p:spPr bwMode="gray">
            <a:xfrm>
              <a:off x="7930528" y="3217090"/>
              <a:ext cx="119141" cy="133880"/>
            </a:xfrm>
            <a:custGeom>
              <a:avLst/>
              <a:gdLst>
                <a:gd name="T0" fmla="*/ 0 w 41"/>
                <a:gd name="T1" fmla="*/ 0 h 46"/>
                <a:gd name="T2" fmla="*/ 9 w 41"/>
                <a:gd name="T3" fmla="*/ 10 h 46"/>
                <a:gd name="T4" fmla="*/ 21 w 41"/>
                <a:gd name="T5" fmla="*/ 23 h 46"/>
                <a:gd name="T6" fmla="*/ 35 w 41"/>
                <a:gd name="T7" fmla="*/ 12 h 46"/>
                <a:gd name="T8" fmla="*/ 39 w 41"/>
                <a:gd name="T9" fmla="*/ 11 h 46"/>
                <a:gd name="T10" fmla="*/ 30 w 41"/>
                <a:gd name="T11" fmla="*/ 25 h 46"/>
                <a:gd name="T12" fmla="*/ 21 w 41"/>
                <a:gd name="T13" fmla="*/ 45 h 46"/>
                <a:gd name="T14" fmla="*/ 2 w 41"/>
                <a:gd name="T15" fmla="*/ 8 h 46"/>
                <a:gd name="T16" fmla="*/ 0 w 41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0" y="0"/>
                  </a:moveTo>
                  <a:cubicBezTo>
                    <a:pt x="0" y="1"/>
                    <a:pt x="7" y="6"/>
                    <a:pt x="9" y="10"/>
                  </a:cubicBezTo>
                  <a:cubicBezTo>
                    <a:pt x="11" y="15"/>
                    <a:pt x="15" y="22"/>
                    <a:pt x="21" y="23"/>
                  </a:cubicBezTo>
                  <a:cubicBezTo>
                    <a:pt x="26" y="24"/>
                    <a:pt x="35" y="12"/>
                    <a:pt x="35" y="12"/>
                  </a:cubicBezTo>
                  <a:cubicBezTo>
                    <a:pt x="35" y="12"/>
                    <a:pt x="41" y="9"/>
                    <a:pt x="39" y="11"/>
                  </a:cubicBezTo>
                  <a:cubicBezTo>
                    <a:pt x="37" y="12"/>
                    <a:pt x="33" y="25"/>
                    <a:pt x="30" y="25"/>
                  </a:cubicBezTo>
                  <a:cubicBezTo>
                    <a:pt x="27" y="25"/>
                    <a:pt x="24" y="46"/>
                    <a:pt x="21" y="45"/>
                  </a:cubicBezTo>
                  <a:cubicBezTo>
                    <a:pt x="19" y="44"/>
                    <a:pt x="4" y="10"/>
                    <a:pt x="2" y="8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BAB9168D-75D5-12DA-E36F-80404A7B03E2}"/>
                </a:ext>
              </a:extLst>
            </p:cNvPr>
            <p:cNvSpPr>
              <a:spLocks/>
            </p:cNvSpPr>
            <p:nvPr/>
          </p:nvSpPr>
          <p:spPr bwMode="gray">
            <a:xfrm>
              <a:off x="8128276" y="3095494"/>
              <a:ext cx="23337" cy="29478"/>
            </a:xfrm>
            <a:custGeom>
              <a:avLst/>
              <a:gdLst>
                <a:gd name="T0" fmla="*/ 8 w 8"/>
                <a:gd name="T1" fmla="*/ 0 h 10"/>
                <a:gd name="T2" fmla="*/ 6 w 8"/>
                <a:gd name="T3" fmla="*/ 5 h 10"/>
                <a:gd name="T4" fmla="*/ 0 w 8"/>
                <a:gd name="T5" fmla="*/ 10 h 10"/>
                <a:gd name="T6" fmla="*/ 7 w 8"/>
                <a:gd name="T7" fmla="*/ 5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6" y="4"/>
                    <a:pt x="6" y="5"/>
                  </a:cubicBezTo>
                  <a:cubicBezTo>
                    <a:pt x="5" y="5"/>
                    <a:pt x="0" y="10"/>
                    <a:pt x="0" y="10"/>
                  </a:cubicBezTo>
                  <a:cubicBezTo>
                    <a:pt x="0" y="10"/>
                    <a:pt x="6" y="6"/>
                    <a:pt x="7" y="5"/>
                  </a:cubicBezTo>
                  <a:cubicBezTo>
                    <a:pt x="8" y="5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C779D404-E484-414E-7A2B-0A2F3B0BAC6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92657" y="3101635"/>
              <a:ext cx="20881" cy="23337"/>
            </a:xfrm>
            <a:custGeom>
              <a:avLst/>
              <a:gdLst>
                <a:gd name="T0" fmla="*/ 17 w 17"/>
                <a:gd name="T1" fmla="*/ 0 h 19"/>
                <a:gd name="T2" fmla="*/ 10 w 17"/>
                <a:gd name="T3" fmla="*/ 12 h 19"/>
                <a:gd name="T4" fmla="*/ 0 w 17"/>
                <a:gd name="T5" fmla="*/ 19 h 19"/>
                <a:gd name="T6" fmla="*/ 8 w 17"/>
                <a:gd name="T7" fmla="*/ 9 h 19"/>
                <a:gd name="T8" fmla="*/ 17 w 1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0"/>
                  </a:moveTo>
                  <a:lnTo>
                    <a:pt x="10" y="12"/>
                  </a:lnTo>
                  <a:lnTo>
                    <a:pt x="0" y="19"/>
                  </a:lnTo>
                  <a:lnTo>
                    <a:pt x="8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9E7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92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C829-504B-2B2F-A717-4315542A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you do to be successful with GSA?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089F-B1DC-E918-D27C-E5C86B52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67109" cy="4351338"/>
          </a:xfrm>
        </p:spPr>
        <p:txBody>
          <a:bodyPr>
            <a:normAutofit/>
          </a:bodyPr>
          <a:lstStyle/>
          <a:p>
            <a:r>
              <a:rPr lang="en-US" dirty="0"/>
              <a:t>Update your MAS Contract to add SIN’s.</a:t>
            </a:r>
          </a:p>
          <a:p>
            <a:r>
              <a:rPr lang="en-US" dirty="0"/>
              <a:t>Is your pricing ready to submit a proposal?</a:t>
            </a:r>
          </a:p>
          <a:p>
            <a:r>
              <a:rPr lang="en-US" dirty="0"/>
              <a:t>Utilize partnerships and CTA’s</a:t>
            </a:r>
          </a:p>
          <a:p>
            <a:r>
              <a:rPr lang="en-US" dirty="0"/>
              <a:t>As of now, GSA has not publicly released a specific deadline or completion date for when it will finish reviewing all acquisition vehicles to determine which will continue, consolidate, or sunset. However, there is clear evidence that a strategic review and rationalization process is underway, driven by both internal policy and government-wide acquisition reform efforts.</a:t>
            </a:r>
          </a:p>
        </p:txBody>
      </p:sp>
    </p:spTree>
    <p:extLst>
      <p:ext uri="{BB962C8B-B14F-4D97-AF65-F5344CB8AC3E}">
        <p14:creationId xmlns:p14="http://schemas.microsoft.com/office/powerpoint/2010/main" val="26790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14CE-CDFB-4254-ABDA-6E02A943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OST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4EFD2CA-0ED4-4F8F-9974-79E514A8D8F2}"/>
              </a:ext>
            </a:extLst>
          </p:cNvPr>
          <p:cNvSpPr txBox="1">
            <a:spLocks/>
          </p:cNvSpPr>
          <p:nvPr/>
        </p:nvSpPr>
        <p:spPr>
          <a:xfrm>
            <a:off x="2125721" y="1770081"/>
            <a:ext cx="8692977" cy="4488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rgbClr val="1B75BB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E1E2D"/>
              </a:buClr>
              <a:buFont typeface="Wingdings" charset="2"/>
              <a:buChar char="ü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75B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1B75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We've Won Our Clients Over $27 Billion in Government Contracts Since 2005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67B33-934A-4647-8211-62ED616725C9}"/>
              </a:ext>
            </a:extLst>
          </p:cNvPr>
          <p:cNvSpPr txBox="1"/>
          <p:nvPr/>
        </p:nvSpPr>
        <p:spPr>
          <a:xfrm>
            <a:off x="2099273" y="2324952"/>
            <a:ext cx="7477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5B9BD5">
                    <a:lumMod val="75000"/>
                  </a:srgbClr>
                </a:solidFill>
                <a:latin typeface="Arial Narrow"/>
                <a:cs typeface="Arial Narrow"/>
              </a:rPr>
              <a:t>BUSINESS DEVELOPMENT, CAPTURE, AND PROPOSAL CONSULTING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8F9997-17C8-4C81-AA01-C5AFB9B9F753}"/>
              </a:ext>
            </a:extLst>
          </p:cNvPr>
          <p:cNvGrpSpPr/>
          <p:nvPr/>
        </p:nvGrpSpPr>
        <p:grpSpPr>
          <a:xfrm>
            <a:off x="1510814" y="2643224"/>
            <a:ext cx="8065559" cy="1324375"/>
            <a:chOff x="1595479" y="2727889"/>
            <a:chExt cx="8065559" cy="13243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04D387-C9A9-441D-9EAD-B6F787909833}"/>
                </a:ext>
              </a:extLst>
            </p:cNvPr>
            <p:cNvSpPr/>
            <p:nvPr/>
          </p:nvSpPr>
          <p:spPr>
            <a:xfrm>
              <a:off x="1595479" y="2727889"/>
              <a:ext cx="1600200" cy="128780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CE59BB-1E3C-462D-80AD-F186C401E97B}"/>
                </a:ext>
              </a:extLst>
            </p:cNvPr>
            <p:cNvSpPr/>
            <p:nvPr/>
          </p:nvSpPr>
          <p:spPr>
            <a:xfrm>
              <a:off x="3195679" y="2727889"/>
              <a:ext cx="1637241" cy="1287800"/>
            </a:xfrm>
            <a:prstGeom prst="rect">
              <a:avLst/>
            </a:prstGeom>
            <a:solidFill>
              <a:srgbClr val="4344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F4496D-2B3B-42A2-A691-A68BF5887CEA}"/>
                </a:ext>
              </a:extLst>
            </p:cNvPr>
            <p:cNvSpPr/>
            <p:nvPr/>
          </p:nvSpPr>
          <p:spPr>
            <a:xfrm>
              <a:off x="4819543" y="2727889"/>
              <a:ext cx="1613577" cy="1287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74EDB9-E85B-4469-97DB-B6EA1EC57EFE}"/>
                </a:ext>
              </a:extLst>
            </p:cNvPr>
            <p:cNvSpPr/>
            <p:nvPr/>
          </p:nvSpPr>
          <p:spPr>
            <a:xfrm>
              <a:off x="6433120" y="2727889"/>
              <a:ext cx="1661751" cy="1287800"/>
            </a:xfrm>
            <a:prstGeom prst="rect">
              <a:avLst/>
            </a:prstGeom>
            <a:solidFill>
              <a:srgbClr val="A5A5A5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Technical-01.png" descr="/Users/bridget.skelly/Desktop/Technical-01.png">
              <a:extLst>
                <a:ext uri="{FF2B5EF4-FFF2-40B4-BE49-F238E27FC236}">
                  <a16:creationId xmlns:a16="http://schemas.microsoft.com/office/drawing/2014/main" id="{6736D103-C79F-4858-89AD-A5BE895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702" y="3476510"/>
              <a:ext cx="501650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Engineering-01.png" descr="/Users/bridget.skelly/Desktop/Engineering-01.png">
              <a:extLst>
                <a:ext uri="{FF2B5EF4-FFF2-40B4-BE49-F238E27FC236}">
                  <a16:creationId xmlns:a16="http://schemas.microsoft.com/office/drawing/2014/main" id="{23D2474B-BA68-4961-8830-53ADDAF0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923" y="3535805"/>
              <a:ext cx="434158" cy="40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9A05CB-F76E-4672-B7B8-73A51BE8556F}"/>
                </a:ext>
              </a:extLst>
            </p:cNvPr>
            <p:cNvSpPr txBox="1"/>
            <p:nvPr/>
          </p:nvSpPr>
          <p:spPr>
            <a:xfrm>
              <a:off x="1627168" y="2806832"/>
              <a:ext cx="16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Build Portfolio of Indefinite Delivery Vehicles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2995FA-B872-4A5F-9449-F01D5A610A16}"/>
                </a:ext>
              </a:extLst>
            </p:cNvPr>
            <p:cNvSpPr txBox="1"/>
            <p:nvPr/>
          </p:nvSpPr>
          <p:spPr>
            <a:xfrm>
              <a:off x="3233873" y="2803122"/>
              <a:ext cx="1579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Develop Opportunity Pipelines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9A1C96-B24E-42F5-9A3F-AA9D50687694}"/>
                </a:ext>
              </a:extLst>
            </p:cNvPr>
            <p:cNvSpPr txBox="1"/>
            <p:nvPr/>
          </p:nvSpPr>
          <p:spPr>
            <a:xfrm>
              <a:off x="6384813" y="2815314"/>
              <a:ext cx="1622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Win Proposals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F2967F-5127-47FE-83BA-197CEBB310DA}"/>
                </a:ext>
              </a:extLst>
            </p:cNvPr>
            <p:cNvSpPr txBox="1"/>
            <p:nvPr/>
          </p:nvSpPr>
          <p:spPr>
            <a:xfrm>
              <a:off x="4826870" y="2825208"/>
              <a:ext cx="1579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Capture Opportunities</a:t>
              </a:r>
            </a:p>
          </p:txBody>
        </p:sp>
        <p:pic>
          <p:nvPicPr>
            <p:cNvPr id="17" name="Govt-01-01.png" descr="/Users/bridget.skelly/Desktop/Govt-01-01.png">
              <a:extLst>
                <a:ext uri="{FF2B5EF4-FFF2-40B4-BE49-F238E27FC236}">
                  <a16:creationId xmlns:a16="http://schemas.microsoft.com/office/drawing/2014/main" id="{2C938B58-2F18-499E-98BA-75BE4E76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035" y="3401160"/>
              <a:ext cx="526554" cy="52655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7ADE74C-E299-4162-85EB-C2EB328FE9CB}"/>
                </a:ext>
              </a:extLst>
            </p:cNvPr>
            <p:cNvSpPr/>
            <p:nvPr/>
          </p:nvSpPr>
          <p:spPr>
            <a:xfrm>
              <a:off x="8060838" y="2727890"/>
              <a:ext cx="1600200" cy="1287800"/>
            </a:xfrm>
            <a:prstGeom prst="rect">
              <a:avLst/>
            </a:prstGeom>
            <a:solidFill>
              <a:srgbClr val="2389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Acquisition-01.png" descr="/Users/bridget.skelly/Desktop/Acquisition-01.png">
              <a:extLst>
                <a:ext uri="{FF2B5EF4-FFF2-40B4-BE49-F238E27FC236}">
                  <a16:creationId xmlns:a16="http://schemas.microsoft.com/office/drawing/2014/main" id="{B90DDCEF-7830-4827-BF22-07A06C53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535" y="3535805"/>
              <a:ext cx="395288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731219-C85E-4DF0-B864-E608461CA981}"/>
                </a:ext>
              </a:extLst>
            </p:cNvPr>
            <p:cNvSpPr txBox="1"/>
            <p:nvPr/>
          </p:nvSpPr>
          <p:spPr>
            <a:xfrm>
              <a:off x="8060838" y="2803122"/>
              <a:ext cx="1566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Optimize Your Processes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24D5AB0-88A4-4691-A6F7-DA310C74F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88" b="94141" l="3516" r="96484">
                          <a14:foregroundMark x1="37109" y1="30859" x2="37109" y2="30859"/>
                          <a14:foregroundMark x1="75781" y1="58984" x2="75781" y2="58984"/>
                          <a14:foregroundMark x1="25000" y1="58984" x2="25000" y2="58984"/>
                          <a14:backgroundMark x1="19922" y1="18750" x2="19922" y2="1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837" y="3373706"/>
              <a:ext cx="744656" cy="67855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CC4F5A3-5521-468A-BB99-689B3B77C60B}"/>
              </a:ext>
            </a:extLst>
          </p:cNvPr>
          <p:cNvSpPr txBox="1"/>
          <p:nvPr/>
        </p:nvSpPr>
        <p:spPr>
          <a:xfrm>
            <a:off x="2099274" y="4437487"/>
            <a:ext cx="69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4"/>
                </a:solidFill>
                <a:latin typeface="Arial Narrow"/>
                <a:cs typeface="Arial Narrow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/>
              </a:rPr>
              <a:t>REGISTERED APPRENTICESHIP IN GOVERNMENT BUSINES</a:t>
            </a:r>
            <a:r>
              <a:rPr lang="en-US" kern="0" dirty="0">
                <a:solidFill>
                  <a:srgbClr val="5B9BD5">
                    <a:lumMod val="75000"/>
                  </a:srgbClr>
                </a:solidFill>
              </a:rPr>
              <a:t>S DEVELOPMENT; 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/>
              </a:rPr>
              <a:t>8 COURSES IN ALL ASPECTS OF FEDERAL BUSINESS DEVELOPMENT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BB7BAF-7E3E-471F-907F-36B7C5C492BB}"/>
              </a:ext>
            </a:extLst>
          </p:cNvPr>
          <p:cNvGrpSpPr/>
          <p:nvPr/>
        </p:nvGrpSpPr>
        <p:grpSpPr>
          <a:xfrm>
            <a:off x="1493123" y="4990168"/>
            <a:ext cx="6755869" cy="1255838"/>
            <a:chOff x="1577788" y="5074833"/>
            <a:chExt cx="6755869" cy="125583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DBD849-23AB-4BFE-A688-C6098B2F494C}"/>
                </a:ext>
              </a:extLst>
            </p:cNvPr>
            <p:cNvSpPr/>
            <p:nvPr/>
          </p:nvSpPr>
          <p:spPr>
            <a:xfrm>
              <a:off x="1577788" y="5078504"/>
              <a:ext cx="1414906" cy="124869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0D303A-74EF-4837-B0B3-EE1E50981D31}"/>
                </a:ext>
              </a:extLst>
            </p:cNvPr>
            <p:cNvSpPr/>
            <p:nvPr/>
          </p:nvSpPr>
          <p:spPr>
            <a:xfrm>
              <a:off x="2984409" y="5074833"/>
              <a:ext cx="1376431" cy="1252361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C59388-9E88-45AF-B7D1-104E2C3E8E0C}"/>
                </a:ext>
              </a:extLst>
            </p:cNvPr>
            <p:cNvSpPr/>
            <p:nvPr/>
          </p:nvSpPr>
          <p:spPr>
            <a:xfrm>
              <a:off x="4355234" y="5074833"/>
              <a:ext cx="1322693" cy="1252362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A53036-6839-45B6-9868-4AF3CE0D01BA}"/>
                </a:ext>
              </a:extLst>
            </p:cNvPr>
            <p:cNvSpPr txBox="1"/>
            <p:nvPr/>
          </p:nvSpPr>
          <p:spPr>
            <a:xfrm>
              <a:off x="1627168" y="5120267"/>
              <a:ext cx="14437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Certified Business Developer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6B0EE7-5BD2-4018-9956-26DFA65606C0}"/>
                </a:ext>
              </a:extLst>
            </p:cNvPr>
            <p:cNvSpPr txBox="1"/>
            <p:nvPr/>
          </p:nvSpPr>
          <p:spPr>
            <a:xfrm>
              <a:off x="3017246" y="5123459"/>
              <a:ext cx="12658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Certified Capture Manager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F4C263-6CD1-4A1A-B267-6021AEDFAB17}"/>
                </a:ext>
              </a:extLst>
            </p:cNvPr>
            <p:cNvSpPr txBox="1"/>
            <p:nvPr/>
          </p:nvSpPr>
          <p:spPr>
            <a:xfrm>
              <a:off x="4302730" y="5091417"/>
              <a:ext cx="14308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Certified Proposal Manager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9200AB-D818-4E7A-992F-423AEF1700D9}"/>
                </a:ext>
              </a:extLst>
            </p:cNvPr>
            <p:cNvSpPr/>
            <p:nvPr/>
          </p:nvSpPr>
          <p:spPr>
            <a:xfrm>
              <a:off x="5672590" y="5074833"/>
              <a:ext cx="1353475" cy="125236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Standards.png" descr="/Users/bridget.skelly/Desktop/Extras/00_ICONS/Standards.png">
              <a:extLst>
                <a:ext uri="{FF2B5EF4-FFF2-40B4-BE49-F238E27FC236}">
                  <a16:creationId xmlns:a16="http://schemas.microsoft.com/office/drawing/2014/main" id="{B04F2B3F-8C30-4B14-9953-4730CD7C2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r:link="rId1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691" y="5815158"/>
              <a:ext cx="512036" cy="512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8DFA955-995C-4490-9B12-CD115079C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4" t="23344" r="24341" b="15039"/>
            <a:stretch/>
          </p:blipFill>
          <p:spPr>
            <a:xfrm>
              <a:off x="4792786" y="5857364"/>
              <a:ext cx="390716" cy="44653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1287F5-475D-4250-8EE6-905A0499C106}"/>
                </a:ext>
              </a:extLst>
            </p:cNvPr>
            <p:cNvSpPr txBox="1"/>
            <p:nvPr/>
          </p:nvSpPr>
          <p:spPr>
            <a:xfrm>
              <a:off x="5679485" y="5098573"/>
              <a:ext cx="1259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Certified Proposal Coordinator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870BD55-23EA-4179-AFA4-6F4B5053E594}"/>
                </a:ext>
              </a:extLst>
            </p:cNvPr>
            <p:cNvSpPr/>
            <p:nvPr/>
          </p:nvSpPr>
          <p:spPr>
            <a:xfrm>
              <a:off x="6980876" y="5074834"/>
              <a:ext cx="1352781" cy="1252360"/>
            </a:xfrm>
            <a:prstGeom prst="rect">
              <a:avLst/>
            </a:prstGeom>
            <a:solidFill>
              <a:srgbClr val="040F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6970D6-6999-4641-813F-89BF71C214F1}"/>
                </a:ext>
              </a:extLst>
            </p:cNvPr>
            <p:cNvSpPr txBox="1"/>
            <p:nvPr/>
          </p:nvSpPr>
          <p:spPr>
            <a:xfrm>
              <a:off x="7032960" y="5120267"/>
              <a:ext cx="12668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Certified Proposal Writer</a:t>
              </a:r>
            </a:p>
          </p:txBody>
        </p:sp>
        <p:pic>
          <p:nvPicPr>
            <p:cNvPr id="36" name="Technical-01.png" descr="/Users/bridget.skelly/Desktop/Technical-01.png">
              <a:extLst>
                <a:ext uri="{FF2B5EF4-FFF2-40B4-BE49-F238E27FC236}">
                  <a16:creationId xmlns:a16="http://schemas.microsoft.com/office/drawing/2014/main" id="{C60CE645-7DB9-48EF-AD6A-507BDBE35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448" y="5893070"/>
              <a:ext cx="422671" cy="42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Intelligence-01.png" descr="/Users/bridget.skelly/Desktop/Intelligence-01.png">
              <a:extLst>
                <a:ext uri="{FF2B5EF4-FFF2-40B4-BE49-F238E27FC236}">
                  <a16:creationId xmlns:a16="http://schemas.microsoft.com/office/drawing/2014/main" id="{BAB6AAC2-617E-4FBC-A514-8B7E0A49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r:link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869" y="5886010"/>
              <a:ext cx="444661" cy="44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Govt-01-01.png" descr="/Users/bridget.skelly/Desktop/Govt-01-01.png">
              <a:extLst>
                <a:ext uri="{FF2B5EF4-FFF2-40B4-BE49-F238E27FC236}">
                  <a16:creationId xmlns:a16="http://schemas.microsoft.com/office/drawing/2014/main" id="{E94AA7BE-58EE-4230-B4EE-316AD4AB0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00" y="5818802"/>
              <a:ext cx="471545" cy="471545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8B47446-38BC-4F29-90B9-8D6043AD2F63}"/>
              </a:ext>
            </a:extLst>
          </p:cNvPr>
          <p:cNvSpPr/>
          <p:nvPr/>
        </p:nvSpPr>
        <p:spPr>
          <a:xfrm>
            <a:off x="932910" y="4067980"/>
            <a:ext cx="1166364" cy="1166364"/>
          </a:xfrm>
          <a:prstGeom prst="ellipse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499C56E-66C0-4661-A266-7BBD5B8F58F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5" y="4179465"/>
            <a:ext cx="981312" cy="945818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38400264-6D70-4C59-BD6C-8BD812E86B53}"/>
              </a:ext>
            </a:extLst>
          </p:cNvPr>
          <p:cNvSpPr/>
          <p:nvPr/>
        </p:nvSpPr>
        <p:spPr>
          <a:xfrm>
            <a:off x="914894" y="1690338"/>
            <a:ext cx="1166364" cy="1166364"/>
          </a:xfrm>
          <a:prstGeom prst="ellipse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DD32FED-F44B-46CD-BC78-02F9C051DA8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23" y="1929762"/>
            <a:ext cx="652026" cy="652026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8812731B-43CB-44D6-BC2F-E8ADE0C3574E}"/>
              </a:ext>
            </a:extLst>
          </p:cNvPr>
          <p:cNvSpPr/>
          <p:nvPr/>
        </p:nvSpPr>
        <p:spPr>
          <a:xfrm>
            <a:off x="9838542" y="5123678"/>
            <a:ext cx="1166364" cy="1166364"/>
          </a:xfrm>
          <a:prstGeom prst="ellipse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194D68B-2D76-4DDF-80E2-B5434A1325A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68" y="5267473"/>
            <a:ext cx="868711" cy="86402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29393B-F171-454B-8978-1961665745D4}"/>
              </a:ext>
            </a:extLst>
          </p:cNvPr>
          <p:cNvSpPr txBox="1"/>
          <p:nvPr/>
        </p:nvSpPr>
        <p:spPr>
          <a:xfrm>
            <a:off x="9259077" y="4301164"/>
            <a:ext cx="2325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5B9BD5">
                    <a:lumMod val="75000"/>
                  </a:srgbClr>
                </a:solidFill>
                <a:latin typeface="Arial Narrow"/>
                <a:cs typeface="Arial Narrow"/>
              </a:rPr>
              <a:t>SBIR/STTR Proposal Lab for Maryland and Alabama SBA FAST Grant</a:t>
            </a:r>
          </a:p>
        </p:txBody>
      </p:sp>
    </p:spTree>
    <p:extLst>
      <p:ext uri="{BB962C8B-B14F-4D97-AF65-F5344CB8AC3E}">
        <p14:creationId xmlns:p14="http://schemas.microsoft.com/office/powerpoint/2010/main" val="2514301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" r="6353" b="271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4">
            <a:hlinkClick r:id="" action="ppaction://hlinkshowjump?jump=nextslide"/>
          </p:cNvPr>
          <p:cNvSpPr/>
          <p:nvPr/>
        </p:nvSpPr>
        <p:spPr>
          <a:xfrm>
            <a:off x="0" y="1453876"/>
            <a:ext cx="4067464" cy="4638964"/>
          </a:xfrm>
          <a:custGeom>
            <a:avLst/>
            <a:gdLst/>
            <a:ahLst/>
            <a:cxnLst/>
            <a:rect l="l" t="t" r="r" b="b"/>
            <a:pathLst>
              <a:path w="4067464" h="4638964">
                <a:moveTo>
                  <a:pt x="1747982" y="0"/>
                </a:moveTo>
                <a:cubicBezTo>
                  <a:pt x="3028997" y="0"/>
                  <a:pt x="4067464" y="1038467"/>
                  <a:pt x="4067464" y="2319482"/>
                </a:cubicBezTo>
                <a:cubicBezTo>
                  <a:pt x="4067464" y="3600497"/>
                  <a:pt x="3028997" y="4638964"/>
                  <a:pt x="1747982" y="4638964"/>
                </a:cubicBezTo>
                <a:cubicBezTo>
                  <a:pt x="1049771" y="4638964"/>
                  <a:pt x="423614" y="4330462"/>
                  <a:pt x="0" y="3840927"/>
                </a:cubicBezTo>
                <a:lnTo>
                  <a:pt x="0" y="798037"/>
                </a:lnTo>
                <a:cubicBezTo>
                  <a:pt x="423614" y="308502"/>
                  <a:pt x="1049771" y="0"/>
                  <a:pt x="1747982" y="0"/>
                </a:cubicBezTo>
                <a:close/>
              </a:path>
            </a:pathLst>
          </a:custGeom>
          <a:solidFill>
            <a:srgbClr val="144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3062" y="3349827"/>
            <a:ext cx="3302866" cy="1288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Next Steps </a:t>
            </a:r>
          </a:p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&amp;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1780" y="4512351"/>
            <a:ext cx="615684" cy="615684"/>
          </a:xfrm>
          <a:prstGeom prst="ellipse">
            <a:avLst/>
          </a:prstGeom>
          <a:solidFill>
            <a:srgbClr val="1B75BB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609C9D-CDB6-4876-A6AB-E7CEA7504A67}"/>
              </a:ext>
            </a:extLst>
          </p:cNvPr>
          <p:cNvSpPr/>
          <p:nvPr/>
        </p:nvSpPr>
        <p:spPr>
          <a:xfrm>
            <a:off x="3565928" y="4959104"/>
            <a:ext cx="185865" cy="185865"/>
          </a:xfrm>
          <a:prstGeom prst="ellipse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3B2CB8-AEB8-41FD-AA4D-0C3747931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26" y="2161701"/>
            <a:ext cx="845932" cy="8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D3A9-9719-3528-87A6-E9F0A0A8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3C45-BF78-59AB-4FB5-5C13B48E9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72275" cy="4679950"/>
          </a:xfrm>
        </p:spPr>
        <p:txBody>
          <a:bodyPr>
            <a:normAutofit/>
          </a:bodyPr>
          <a:lstStyle/>
          <a:p>
            <a:r>
              <a:rPr lang="en-US" dirty="0"/>
              <a:t>We provide market analysis, BD strategy, pipeline management, opportunity qualification, and other capture support.</a:t>
            </a:r>
          </a:p>
          <a:p>
            <a:r>
              <a:rPr lang="en-US" dirty="0"/>
              <a:t>Utilize OST to help you build your teams.</a:t>
            </a:r>
          </a:p>
          <a:p>
            <a:r>
              <a:rPr lang="en-US" dirty="0"/>
              <a:t>Think about problems you can solve for GSA or any of your customers to help improve their processes. </a:t>
            </a:r>
          </a:p>
          <a:p>
            <a:r>
              <a:rPr lang="en-US" dirty="0"/>
              <a:t>Update your MAS Contract and be prepared.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9E880-0E48-9C07-7BB5-84B6E43F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701" y="2411835"/>
            <a:ext cx="3594998" cy="360761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B8E0B5-C1A5-92EF-2F5D-A90FA734C068}"/>
              </a:ext>
            </a:extLst>
          </p:cNvPr>
          <p:cNvSpPr txBox="1">
            <a:spLocks/>
          </p:cNvSpPr>
          <p:nvPr/>
        </p:nvSpPr>
        <p:spPr>
          <a:xfrm>
            <a:off x="7857701" y="1825625"/>
            <a:ext cx="3594998" cy="586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9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rgbClr val="2A5788"/>
                </a:solidFill>
              </a:rPr>
              <a:t>Sign up for our newsletter and schedule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110410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Let’s Partner in Winning Business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467492" y="2261213"/>
            <a:ext cx="3581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1B75BB"/>
              </a:buClr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E1E2D"/>
              </a:buClr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David Huff</a:t>
            </a:r>
          </a:p>
          <a:p>
            <a:r>
              <a:rPr lang="en-US" sz="1600" dirty="0"/>
              <a:t>CEO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/>
              <a:t>c: </a:t>
            </a:r>
            <a:r>
              <a:rPr lang="en-US" sz="1600" dirty="0"/>
              <a:t>513.316.0993</a:t>
            </a:r>
          </a:p>
          <a:p>
            <a:r>
              <a:rPr lang="en-US" sz="1600" b="1" dirty="0"/>
              <a:t>o: </a:t>
            </a:r>
            <a:r>
              <a:rPr lang="en-US" sz="1600" dirty="0"/>
              <a:t>301.769.6602</a:t>
            </a: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b="1" dirty="0"/>
              <a:t>e: </a:t>
            </a:r>
            <a:r>
              <a:rPr lang="en-US" sz="1600" dirty="0"/>
              <a:t>dhuff@ostglobalsolutions.com</a:t>
            </a:r>
            <a:endParaRPr lang="en-US" sz="1600" dirty="0">
              <a:solidFill>
                <a:srgbClr val="800000"/>
              </a:solidFill>
            </a:endParaRPr>
          </a:p>
          <a:p>
            <a:pPr lvl="1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910315" y="5032177"/>
            <a:ext cx="4562856" cy="8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b="1">
                <a:solidFill>
                  <a:schemeClr val="accent1"/>
                </a:solidFill>
                <a:latin typeface="+mn-lt"/>
              </a:rPr>
              <a:t>www.ostglobalsolutions.com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106" y="1814474"/>
            <a:ext cx="3651477" cy="3120813"/>
          </a:xfrm>
          <a:prstGeom prst="rect">
            <a:avLst/>
          </a:prstGeom>
        </p:spPr>
      </p:pic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E95C1B1F-7CA7-E51A-250B-F26894F1A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6"/>
          <a:stretch/>
        </p:blipFill>
        <p:spPr>
          <a:xfrm>
            <a:off x="1122411" y="2261213"/>
            <a:ext cx="1978744" cy="23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5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37A8-AAB7-6D8F-05AF-88FFC0EA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0E1F-ADFC-B067-E001-5BB1B31B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GSA &amp; MAS Expansion</a:t>
            </a:r>
          </a:p>
          <a:p>
            <a:pPr marL="514350" indent="-514350">
              <a:buAutoNum type="arabicPeriod"/>
            </a:pPr>
            <a:r>
              <a:rPr lang="en-US" dirty="0"/>
              <a:t>Updates from GSA Refresh 26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Deregulation Recommendations Initiative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Prepare for the Future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Steps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38448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30F6E-BCB2-3DC6-D331-D7F4E71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1CDC2-CED1-3BBA-787C-555A31EBC0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" r="6353" b="271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87D4E4-AF6A-A6F5-5DA1-000150EB7409}"/>
              </a:ext>
            </a:extLst>
          </p:cNvPr>
          <p:cNvSpPr/>
          <p:nvPr/>
        </p:nvSpPr>
        <p:spPr>
          <a:xfrm>
            <a:off x="0" y="1453876"/>
            <a:ext cx="4067464" cy="4638964"/>
          </a:xfrm>
          <a:custGeom>
            <a:avLst/>
            <a:gdLst/>
            <a:ahLst/>
            <a:cxnLst/>
            <a:rect l="l" t="t" r="r" b="b"/>
            <a:pathLst>
              <a:path w="4067464" h="4638964">
                <a:moveTo>
                  <a:pt x="1747982" y="0"/>
                </a:moveTo>
                <a:cubicBezTo>
                  <a:pt x="3028997" y="0"/>
                  <a:pt x="4067464" y="1038467"/>
                  <a:pt x="4067464" y="2319482"/>
                </a:cubicBezTo>
                <a:cubicBezTo>
                  <a:pt x="4067464" y="3600497"/>
                  <a:pt x="3028997" y="4638964"/>
                  <a:pt x="1747982" y="4638964"/>
                </a:cubicBezTo>
                <a:cubicBezTo>
                  <a:pt x="1049771" y="4638964"/>
                  <a:pt x="423614" y="4330462"/>
                  <a:pt x="0" y="3840927"/>
                </a:cubicBezTo>
                <a:lnTo>
                  <a:pt x="0" y="798037"/>
                </a:lnTo>
                <a:cubicBezTo>
                  <a:pt x="423614" y="308502"/>
                  <a:pt x="1049771" y="0"/>
                  <a:pt x="1747982" y="0"/>
                </a:cubicBezTo>
                <a:close/>
              </a:path>
            </a:pathLst>
          </a:custGeom>
          <a:solidFill>
            <a:srgbClr val="144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159CB-7D95-AC1A-844B-966E8BFEE889}"/>
              </a:ext>
            </a:extLst>
          </p:cNvPr>
          <p:cNvSpPr txBox="1"/>
          <p:nvPr/>
        </p:nvSpPr>
        <p:spPr>
          <a:xfrm>
            <a:off x="3451780" y="4512351"/>
            <a:ext cx="615684" cy="615684"/>
          </a:xfrm>
          <a:prstGeom prst="ellipse">
            <a:avLst/>
          </a:prstGeom>
          <a:solidFill>
            <a:srgbClr val="1B75BB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300C92-A362-3E5B-B1F7-821D1785CF0E}"/>
              </a:ext>
            </a:extLst>
          </p:cNvPr>
          <p:cNvSpPr/>
          <p:nvPr/>
        </p:nvSpPr>
        <p:spPr>
          <a:xfrm>
            <a:off x="3565928" y="4959104"/>
            <a:ext cx="185865" cy="185865"/>
          </a:xfrm>
          <a:prstGeom prst="ellipse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83DCAD-8F4E-39E5-9268-E26438527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26" y="2161701"/>
            <a:ext cx="845932" cy="845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195EF-0A6F-686D-C3D7-FCD4505C6073}"/>
              </a:ext>
            </a:extLst>
          </p:cNvPr>
          <p:cNvSpPr txBox="1"/>
          <p:nvPr/>
        </p:nvSpPr>
        <p:spPr>
          <a:xfrm>
            <a:off x="131530" y="3467629"/>
            <a:ext cx="3804403" cy="1288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GSA &amp; MAS Expansion</a:t>
            </a:r>
          </a:p>
        </p:txBody>
      </p:sp>
    </p:spTree>
    <p:extLst>
      <p:ext uri="{BB962C8B-B14F-4D97-AF65-F5344CB8AC3E}">
        <p14:creationId xmlns:p14="http://schemas.microsoft.com/office/powerpoint/2010/main" val="5860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4B84-E6AA-3F50-AA6A-4C9350F1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Future of GSA &amp; the MAS Program – A Bold New Mandate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D0D15-4A3C-50A9-638D-18B077D87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March 20, 2025, an Executive Order directed all federal agencies to shift purchasing of common goods and services to GSA.</a:t>
            </a:r>
          </a:p>
          <a:p>
            <a:r>
              <a:rPr lang="en-US" dirty="0"/>
              <a:t>GSA will serve as the central authority for standardized federal procurement.</a:t>
            </a:r>
          </a:p>
          <a:p>
            <a:r>
              <a:rPr lang="en-US" dirty="0"/>
              <a:t>OPM, Education, SBA &amp; HUD have started this process, 11 more to follow.</a:t>
            </a:r>
          </a:p>
          <a:p>
            <a:r>
              <a:rPr lang="en-US" dirty="0"/>
              <a:t>Develop a government-wide procurement strategy.</a:t>
            </a:r>
          </a:p>
          <a:p>
            <a:r>
              <a:rPr lang="en-US" dirty="0"/>
              <a:t>Oversee all government IT contract vehicles, rationalizing the use of GWACs.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6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379A2-EA05-5A58-5AC8-10075B416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5674-5600-D232-A44C-0D6753E9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FAR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71D67-B775-F208-6BDC-A157B888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00000"/>
                </a:solidFill>
                <a:effectLst/>
              </a:rPr>
              <a:t>GSA and the FAR Council tasked with the first major rewrite of the FAR in over 40 years.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00000"/>
                </a:solidFill>
                <a:effectLst/>
              </a:rPr>
              <a:t>Agencies must justify non-commercial purchases.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00000"/>
                </a:solidFill>
                <a:effectLst/>
              </a:rPr>
              <a:t>This is the most comprehensive acquisition reform since FASA/FARA in the 1990s. These directives aim to reduce waste, increase competition, and simplify procurement—but bring risks of disruption.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3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6A137-3702-6B24-14A5-568A520F1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2826-F15B-55E2-DF76-5E1220B3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IT Contracting Authority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DDE8C-FAE7-8D6E-35A5-2771A3251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00000"/>
                </a:solidFill>
                <a:effectLst/>
              </a:rPr>
              <a:t>GSA is now executive agent for all federal IT procurement.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00000"/>
                </a:solidFill>
                <a:effectLst/>
              </a:rPr>
              <a:t>Will oversee GWAC use and eliminate duplicative IT vehicles.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00000"/>
                </a:solidFill>
                <a:effectLst/>
              </a:rPr>
              <a:t>Agencies must seek GSA approval to buy non-commercial or agency-unique systems.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00000"/>
                </a:solidFill>
                <a:effectLst/>
              </a:rPr>
              <a:t>This marks a huge shift for CIO-SP4, SEWP VI, and other agency-led contracts. Expect realignment, fewer GWACs, and a bias toward commercial IT solutions.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5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7109D-0EE2-2D6D-6520-07E893EA6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D8FD-BF97-B5C9-98F4-89F0F2CE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Risks for Agencies and Contractors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A2F2F-77A9-EEE0-F592-64F706146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Centralized purchasing may slow down missions.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Consolidation may benefit large primes, not small firms.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GSA infrastructure may not be ready for the full shift.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This isn't just a policy change—it’s an operational overhaul. If GSA can’t scale quickly, delays and confusion could undermine intended efficiencies.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6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0E6C2-C9EE-D700-DDAE-F9958F4BF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04179-A75F-946F-2E1D-B5FEF958A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" r="6353" b="271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C98674-2014-BF6A-49D9-EB7254EABF94}"/>
              </a:ext>
            </a:extLst>
          </p:cNvPr>
          <p:cNvSpPr/>
          <p:nvPr/>
        </p:nvSpPr>
        <p:spPr>
          <a:xfrm>
            <a:off x="0" y="1453876"/>
            <a:ext cx="4067464" cy="4638964"/>
          </a:xfrm>
          <a:custGeom>
            <a:avLst/>
            <a:gdLst/>
            <a:ahLst/>
            <a:cxnLst/>
            <a:rect l="l" t="t" r="r" b="b"/>
            <a:pathLst>
              <a:path w="4067464" h="4638964">
                <a:moveTo>
                  <a:pt x="1747982" y="0"/>
                </a:moveTo>
                <a:cubicBezTo>
                  <a:pt x="3028997" y="0"/>
                  <a:pt x="4067464" y="1038467"/>
                  <a:pt x="4067464" y="2319482"/>
                </a:cubicBezTo>
                <a:cubicBezTo>
                  <a:pt x="4067464" y="3600497"/>
                  <a:pt x="3028997" y="4638964"/>
                  <a:pt x="1747982" y="4638964"/>
                </a:cubicBezTo>
                <a:cubicBezTo>
                  <a:pt x="1049771" y="4638964"/>
                  <a:pt x="423614" y="4330462"/>
                  <a:pt x="0" y="3840927"/>
                </a:cubicBezTo>
                <a:lnTo>
                  <a:pt x="0" y="798037"/>
                </a:lnTo>
                <a:cubicBezTo>
                  <a:pt x="423614" y="308502"/>
                  <a:pt x="1049771" y="0"/>
                  <a:pt x="1747982" y="0"/>
                </a:cubicBezTo>
                <a:close/>
              </a:path>
            </a:pathLst>
          </a:custGeom>
          <a:solidFill>
            <a:srgbClr val="144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F0144-ACCF-F0E6-D75F-797CBCA52567}"/>
              </a:ext>
            </a:extLst>
          </p:cNvPr>
          <p:cNvSpPr txBox="1"/>
          <p:nvPr/>
        </p:nvSpPr>
        <p:spPr>
          <a:xfrm>
            <a:off x="3451780" y="4512351"/>
            <a:ext cx="615684" cy="615684"/>
          </a:xfrm>
          <a:prstGeom prst="ellipse">
            <a:avLst/>
          </a:prstGeom>
          <a:solidFill>
            <a:srgbClr val="1B75BB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E0C070-619A-B8CA-5E98-7054492CE62A}"/>
              </a:ext>
            </a:extLst>
          </p:cNvPr>
          <p:cNvSpPr/>
          <p:nvPr/>
        </p:nvSpPr>
        <p:spPr>
          <a:xfrm>
            <a:off x="3565928" y="4959104"/>
            <a:ext cx="185865" cy="185865"/>
          </a:xfrm>
          <a:prstGeom prst="ellipse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F020BC-FB28-45AB-8659-BD875E953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26" y="2161701"/>
            <a:ext cx="845932" cy="845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EDC2BD-982D-19F2-ACC1-F0C81686A212}"/>
              </a:ext>
            </a:extLst>
          </p:cNvPr>
          <p:cNvSpPr txBox="1"/>
          <p:nvPr/>
        </p:nvSpPr>
        <p:spPr>
          <a:xfrm>
            <a:off x="263061" y="3228866"/>
            <a:ext cx="3804403" cy="1879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The Future of GSA MAS Refresh 26</a:t>
            </a:r>
          </a:p>
        </p:txBody>
      </p:sp>
    </p:spTree>
    <p:extLst>
      <p:ext uri="{BB962C8B-B14F-4D97-AF65-F5344CB8AC3E}">
        <p14:creationId xmlns:p14="http://schemas.microsoft.com/office/powerpoint/2010/main" val="39146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13886</TotalTime>
  <Words>1516</Words>
  <Application>Microsoft Office PowerPoint</Application>
  <PresentationFormat>Widescreen</PresentationFormat>
  <Paragraphs>123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Symbol</vt:lpstr>
      <vt:lpstr>-webkit-standard</vt:lpstr>
      <vt:lpstr>Wingdings</vt:lpstr>
      <vt:lpstr>Office Theme</vt:lpstr>
      <vt:lpstr>Preparing for GSA Changes &amp; Rightsizing MAS Webinar</vt:lpstr>
      <vt:lpstr>About OST</vt:lpstr>
      <vt:lpstr>Overview</vt:lpstr>
      <vt:lpstr>PowerPoint Presentation</vt:lpstr>
      <vt:lpstr>The Future of GSA &amp; the MAS Program – A Bold New Mandate</vt:lpstr>
      <vt:lpstr>FAR</vt:lpstr>
      <vt:lpstr>IT Contracting Authority</vt:lpstr>
      <vt:lpstr>Risks for Agencies and Contractors</vt:lpstr>
      <vt:lpstr>PowerPoint Presentation</vt:lpstr>
      <vt:lpstr>GSA Refresh 26 Implications</vt:lpstr>
      <vt:lpstr>Stay compliant with MAS</vt:lpstr>
      <vt:lpstr>PowerPoint Presentation</vt:lpstr>
      <vt:lpstr>GSA, OMB launch deregulation recommendations initiative</vt:lpstr>
      <vt:lpstr>What can you submit to make an impact?</vt:lpstr>
      <vt:lpstr>Trade Agreements Act (TAA) Country of Origin Restrictions – Request for Reassessment</vt:lpstr>
      <vt:lpstr>FAR 9.104-1 – General Standards of Responsibility</vt:lpstr>
      <vt:lpstr>PowerPoint Presentation</vt:lpstr>
      <vt:lpstr>Learn from Google</vt:lpstr>
      <vt:lpstr>What can you do to be successful with GSA?</vt:lpstr>
      <vt:lpstr>PowerPoint Presentation</vt:lpstr>
      <vt:lpstr>Next Steps &amp; Resources</vt:lpstr>
      <vt:lpstr>Let’s Partner in Winning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Performance Indicators</dc:title>
  <dc:creator>Olessia Taylor</dc:creator>
  <cp:lastModifiedBy>David Huff</cp:lastModifiedBy>
  <cp:revision>347</cp:revision>
  <dcterms:created xsi:type="dcterms:W3CDTF">2017-02-09T21:07:21Z</dcterms:created>
  <dcterms:modified xsi:type="dcterms:W3CDTF">2025-04-22T14:55:06Z</dcterms:modified>
</cp:coreProperties>
</file>