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3"/>
  </p:notesMasterIdLst>
  <p:handoutMasterIdLst>
    <p:handoutMasterId r:id="rId94"/>
  </p:handoutMasterIdLst>
  <p:sldIdLst>
    <p:sldId id="256" r:id="rId5"/>
    <p:sldId id="391" r:id="rId6"/>
    <p:sldId id="392" r:id="rId7"/>
    <p:sldId id="330" r:id="rId8"/>
    <p:sldId id="395" r:id="rId9"/>
    <p:sldId id="331" r:id="rId10"/>
    <p:sldId id="332" r:id="rId11"/>
    <p:sldId id="343" r:id="rId12"/>
    <p:sldId id="401" r:id="rId13"/>
    <p:sldId id="397" r:id="rId14"/>
    <p:sldId id="393" r:id="rId15"/>
    <p:sldId id="333" r:id="rId16"/>
    <p:sldId id="334" r:id="rId17"/>
    <p:sldId id="335" r:id="rId18"/>
    <p:sldId id="402" r:id="rId19"/>
    <p:sldId id="336" r:id="rId20"/>
    <p:sldId id="750" r:id="rId21"/>
    <p:sldId id="752" r:id="rId22"/>
    <p:sldId id="751" r:id="rId23"/>
    <p:sldId id="394" r:id="rId24"/>
    <p:sldId id="337" r:id="rId25"/>
    <p:sldId id="338" r:id="rId26"/>
    <p:sldId id="339" r:id="rId27"/>
    <p:sldId id="340" r:id="rId28"/>
    <p:sldId id="341" r:id="rId29"/>
    <p:sldId id="403" r:id="rId30"/>
    <p:sldId id="753" r:id="rId31"/>
    <p:sldId id="342" r:id="rId32"/>
    <p:sldId id="399" r:id="rId33"/>
    <p:sldId id="400"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 id="404" r:id="rId47"/>
    <p:sldId id="417" r:id="rId48"/>
    <p:sldId id="405" r:id="rId49"/>
    <p:sldId id="387" r:id="rId50"/>
    <p:sldId id="359" r:id="rId51"/>
    <p:sldId id="410" r:id="rId52"/>
    <p:sldId id="416" r:id="rId53"/>
    <p:sldId id="406" r:id="rId54"/>
    <p:sldId id="360" r:id="rId55"/>
    <p:sldId id="361" r:id="rId56"/>
    <p:sldId id="362" r:id="rId57"/>
    <p:sldId id="363" r:id="rId58"/>
    <p:sldId id="364" r:id="rId59"/>
    <p:sldId id="755" r:id="rId60"/>
    <p:sldId id="365" r:id="rId61"/>
    <p:sldId id="754" r:id="rId62"/>
    <p:sldId id="411" r:id="rId63"/>
    <p:sldId id="757" r:id="rId64"/>
    <p:sldId id="407" r:id="rId65"/>
    <p:sldId id="369" r:id="rId66"/>
    <p:sldId id="388" r:id="rId67"/>
    <p:sldId id="418" r:id="rId68"/>
    <p:sldId id="372" r:id="rId69"/>
    <p:sldId id="373" r:id="rId70"/>
    <p:sldId id="374" r:id="rId71"/>
    <p:sldId id="386" r:id="rId72"/>
    <p:sldId id="758" r:id="rId73"/>
    <p:sldId id="419" r:id="rId74"/>
    <p:sldId id="375" r:id="rId75"/>
    <p:sldId id="408" r:id="rId76"/>
    <p:sldId id="376" r:id="rId77"/>
    <p:sldId id="377" r:id="rId78"/>
    <p:sldId id="378" r:id="rId79"/>
    <p:sldId id="379" r:id="rId80"/>
    <p:sldId id="413" r:id="rId81"/>
    <p:sldId id="420" r:id="rId82"/>
    <p:sldId id="409" r:id="rId83"/>
    <p:sldId id="749" r:id="rId84"/>
    <p:sldId id="390" r:id="rId85"/>
    <p:sldId id="756" r:id="rId86"/>
    <p:sldId id="382" r:id="rId87"/>
    <p:sldId id="385" r:id="rId88"/>
    <p:sldId id="414" r:id="rId89"/>
    <p:sldId id="383" r:id="rId90"/>
    <p:sldId id="384" r:id="rId91"/>
    <p:sldId id="398"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7F8A3C-8541-44AF-9B30-DE549A8FAF85}" v="4824" dt="2025-05-15T18:21:25.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04" autoAdjust="0"/>
    <p:restoredTop sz="96239" autoAdjust="0"/>
  </p:normalViewPr>
  <p:slideViewPr>
    <p:cSldViewPr snapToGrid="0">
      <p:cViewPr>
        <p:scale>
          <a:sx n="100" d="100"/>
          <a:sy n="100" d="100"/>
        </p:scale>
        <p:origin x="448" y="28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5" d="100"/>
          <a:sy n="65" d="100"/>
        </p:scale>
        <p:origin x="3154"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essia Smotrova" userId="3092dc11-e838-4c46-9bc7-424536bd2bca" providerId="ADAL" clId="{0EA1B2B8-13DB-415F-BC08-B9092EF7482E}"/>
    <pc:docChg chg="undo custSel addSld delSld modSld sldOrd delMainMaster modMainMaster">
      <pc:chgData name="Olessia Smotrova" userId="3092dc11-e838-4c46-9bc7-424536bd2bca" providerId="ADAL" clId="{0EA1B2B8-13DB-415F-BC08-B9092EF7482E}" dt="2020-07-07T13:03:18.023" v="6529"/>
      <pc:docMkLst>
        <pc:docMk/>
      </pc:docMkLst>
      <pc:sldChg chg="del">
        <pc:chgData name="Olessia Smotrova" userId="3092dc11-e838-4c46-9bc7-424536bd2bca" providerId="ADAL" clId="{0EA1B2B8-13DB-415F-BC08-B9092EF7482E}" dt="2020-07-07T11:13:31.781" v="1206" actId="47"/>
        <pc:sldMkLst>
          <pc:docMk/>
          <pc:sldMk cId="4160334255" sldId="266"/>
        </pc:sldMkLst>
      </pc:sldChg>
      <pc:sldChg chg="del">
        <pc:chgData name="Olessia Smotrova" userId="3092dc11-e838-4c46-9bc7-424536bd2bca" providerId="ADAL" clId="{0EA1B2B8-13DB-415F-BC08-B9092EF7482E}" dt="2020-07-07T10:17:03.536" v="569" actId="47"/>
        <pc:sldMkLst>
          <pc:docMk/>
          <pc:sldMk cId="1386282687" sldId="329"/>
        </pc:sldMkLst>
      </pc:sldChg>
      <pc:sldChg chg="modSp mod ord modAnim">
        <pc:chgData name="Olessia Smotrova" userId="3092dc11-e838-4c46-9bc7-424536bd2bca" providerId="ADAL" clId="{0EA1B2B8-13DB-415F-BC08-B9092EF7482E}" dt="2020-07-07T11:28:29.883" v="1904"/>
        <pc:sldMkLst>
          <pc:docMk/>
          <pc:sldMk cId="353689540" sldId="330"/>
        </pc:sldMkLst>
      </pc:sldChg>
      <pc:sldChg chg="modSp mod ord modAnim">
        <pc:chgData name="Olessia Smotrova" userId="3092dc11-e838-4c46-9bc7-424536bd2bca" providerId="ADAL" clId="{0EA1B2B8-13DB-415F-BC08-B9092EF7482E}" dt="2020-07-07T12:49:36.732" v="6436"/>
        <pc:sldMkLst>
          <pc:docMk/>
          <pc:sldMk cId="3296182118" sldId="331"/>
        </pc:sldMkLst>
      </pc:sldChg>
      <pc:sldChg chg="modSp mod ord">
        <pc:chgData name="Olessia Smotrova" userId="3092dc11-e838-4c46-9bc7-424536bd2bca" providerId="ADAL" clId="{0EA1B2B8-13DB-415F-BC08-B9092EF7482E}" dt="2020-07-07T11:26:39.728" v="1717" actId="20577"/>
        <pc:sldMkLst>
          <pc:docMk/>
          <pc:sldMk cId="3685842256" sldId="332"/>
        </pc:sldMkLst>
      </pc:sldChg>
      <pc:sldChg chg="modSp mod modAnim">
        <pc:chgData name="Olessia Smotrova" userId="3092dc11-e838-4c46-9bc7-424536bd2bca" providerId="ADAL" clId="{0EA1B2B8-13DB-415F-BC08-B9092EF7482E}" dt="2020-07-07T12:50:12.288" v="6438"/>
        <pc:sldMkLst>
          <pc:docMk/>
          <pc:sldMk cId="3465503690" sldId="333"/>
        </pc:sldMkLst>
      </pc:sldChg>
      <pc:sldChg chg="modAnim">
        <pc:chgData name="Olessia Smotrova" userId="3092dc11-e838-4c46-9bc7-424536bd2bca" providerId="ADAL" clId="{0EA1B2B8-13DB-415F-BC08-B9092EF7482E}" dt="2020-07-07T12:50:23.794" v="6439"/>
        <pc:sldMkLst>
          <pc:docMk/>
          <pc:sldMk cId="1047428625" sldId="334"/>
        </pc:sldMkLst>
      </pc:sldChg>
      <pc:sldChg chg="modSp mod modAnim">
        <pc:chgData name="Olessia Smotrova" userId="3092dc11-e838-4c46-9bc7-424536bd2bca" providerId="ADAL" clId="{0EA1B2B8-13DB-415F-BC08-B9092EF7482E}" dt="2020-07-07T12:53:12.542" v="6466" actId="14100"/>
        <pc:sldMkLst>
          <pc:docMk/>
          <pc:sldMk cId="1758879613" sldId="335"/>
        </pc:sldMkLst>
      </pc:sldChg>
      <pc:sldChg chg="addSp delSp modSp mod">
        <pc:chgData name="Olessia Smotrova" userId="3092dc11-e838-4c46-9bc7-424536bd2bca" providerId="ADAL" clId="{0EA1B2B8-13DB-415F-BC08-B9092EF7482E}" dt="2020-07-07T12:09:07.426" v="3382" actId="20577"/>
        <pc:sldMkLst>
          <pc:docMk/>
          <pc:sldMk cId="2072421216" sldId="336"/>
        </pc:sldMkLst>
      </pc:sldChg>
      <pc:sldChg chg="modSp mod modAnim">
        <pc:chgData name="Olessia Smotrova" userId="3092dc11-e838-4c46-9bc7-424536bd2bca" providerId="ADAL" clId="{0EA1B2B8-13DB-415F-BC08-B9092EF7482E}" dt="2020-07-07T12:29:11.415" v="4219" actId="20577"/>
        <pc:sldMkLst>
          <pc:docMk/>
          <pc:sldMk cId="570031575" sldId="342"/>
        </pc:sldMkLst>
      </pc:sldChg>
      <pc:sldChg chg="modSp mod ord">
        <pc:chgData name="Olessia Smotrova" userId="3092dc11-e838-4c46-9bc7-424536bd2bca" providerId="ADAL" clId="{0EA1B2B8-13DB-415F-BC08-B9092EF7482E}" dt="2020-07-07T11:26:59.651" v="1728" actId="14100"/>
        <pc:sldMkLst>
          <pc:docMk/>
          <pc:sldMk cId="1466531575" sldId="343"/>
        </pc:sldMkLst>
      </pc:sldChg>
      <pc:sldChg chg="delSp modSp del mod delAnim modAnim">
        <pc:chgData name="Olessia Smotrova" userId="3092dc11-e838-4c46-9bc7-424536bd2bca" providerId="ADAL" clId="{0EA1B2B8-13DB-415F-BC08-B9092EF7482E}" dt="2020-07-07T11:31:44.528" v="2051" actId="47"/>
        <pc:sldMkLst>
          <pc:docMk/>
          <pc:sldMk cId="738147655" sldId="344"/>
        </pc:sldMkLst>
      </pc:sldChg>
      <pc:sldChg chg="modSp">
        <pc:chgData name="Olessia Smotrova" userId="3092dc11-e838-4c46-9bc7-424536bd2bca" providerId="ADAL" clId="{0EA1B2B8-13DB-415F-BC08-B9092EF7482E}" dt="2020-07-07T11:36:13.128" v="2431" actId="113"/>
        <pc:sldMkLst>
          <pc:docMk/>
          <pc:sldMk cId="2997567999" sldId="345"/>
        </pc:sldMkLst>
      </pc:sldChg>
      <pc:sldChg chg="modSp mod">
        <pc:chgData name="Olessia Smotrova" userId="3092dc11-e838-4c46-9bc7-424536bd2bca" providerId="ADAL" clId="{0EA1B2B8-13DB-415F-BC08-B9092EF7482E}" dt="2020-07-07T11:37:33.882" v="2478" actId="20577"/>
        <pc:sldMkLst>
          <pc:docMk/>
          <pc:sldMk cId="174855237" sldId="346"/>
        </pc:sldMkLst>
      </pc:sldChg>
      <pc:sldChg chg="modSp mod">
        <pc:chgData name="Olessia Smotrova" userId="3092dc11-e838-4c46-9bc7-424536bd2bca" providerId="ADAL" clId="{0EA1B2B8-13DB-415F-BC08-B9092EF7482E}" dt="2020-07-07T12:10:14.372" v="3470" actId="403"/>
        <pc:sldMkLst>
          <pc:docMk/>
          <pc:sldMk cId="74893129" sldId="347"/>
        </pc:sldMkLst>
      </pc:sldChg>
      <pc:sldChg chg="delSp modSp mod delAnim modAnim">
        <pc:chgData name="Olessia Smotrova" userId="3092dc11-e838-4c46-9bc7-424536bd2bca" providerId="ADAL" clId="{0EA1B2B8-13DB-415F-BC08-B9092EF7482E}" dt="2020-07-07T12:57:29.240" v="6478"/>
        <pc:sldMkLst>
          <pc:docMk/>
          <pc:sldMk cId="795760048" sldId="348"/>
        </pc:sldMkLst>
      </pc:sldChg>
      <pc:sldChg chg="addSp delSp modSp mod modAnim modNotesTx">
        <pc:chgData name="Olessia Smotrova" userId="3092dc11-e838-4c46-9bc7-424536bd2bca" providerId="ADAL" clId="{0EA1B2B8-13DB-415F-BC08-B9092EF7482E}" dt="2020-07-07T11:42:07.823" v="2527" actId="1076"/>
        <pc:sldMkLst>
          <pc:docMk/>
          <pc:sldMk cId="360113110" sldId="349"/>
        </pc:sldMkLst>
      </pc:sldChg>
      <pc:sldChg chg="delSp modSp mod delAnim modAnim">
        <pc:chgData name="Olessia Smotrova" userId="3092dc11-e838-4c46-9bc7-424536bd2bca" providerId="ADAL" clId="{0EA1B2B8-13DB-415F-BC08-B9092EF7482E}" dt="2020-07-07T12:10:27.775" v="3471" actId="14100"/>
        <pc:sldMkLst>
          <pc:docMk/>
          <pc:sldMk cId="2756959296" sldId="350"/>
        </pc:sldMkLst>
      </pc:sldChg>
      <pc:sldChg chg="modSp mod">
        <pc:chgData name="Olessia Smotrova" userId="3092dc11-e838-4c46-9bc7-424536bd2bca" providerId="ADAL" clId="{0EA1B2B8-13DB-415F-BC08-B9092EF7482E}" dt="2020-07-07T11:45:43.768" v="2585" actId="14100"/>
        <pc:sldMkLst>
          <pc:docMk/>
          <pc:sldMk cId="2850504289" sldId="351"/>
        </pc:sldMkLst>
      </pc:sldChg>
      <pc:sldChg chg="modSp mod modAnim">
        <pc:chgData name="Olessia Smotrova" userId="3092dc11-e838-4c46-9bc7-424536bd2bca" providerId="ADAL" clId="{0EA1B2B8-13DB-415F-BC08-B9092EF7482E}" dt="2020-07-07T12:29:33.469" v="4223" actId="403"/>
        <pc:sldMkLst>
          <pc:docMk/>
          <pc:sldMk cId="1784702694" sldId="352"/>
        </pc:sldMkLst>
      </pc:sldChg>
      <pc:sldChg chg="addSp delSp modSp mod">
        <pc:chgData name="Olessia Smotrova" userId="3092dc11-e838-4c46-9bc7-424536bd2bca" providerId="ADAL" clId="{0EA1B2B8-13DB-415F-BC08-B9092EF7482E}" dt="2020-07-07T12:15:04.496" v="3480" actId="1076"/>
        <pc:sldMkLst>
          <pc:docMk/>
          <pc:sldMk cId="2515254820" sldId="353"/>
        </pc:sldMkLst>
      </pc:sldChg>
      <pc:sldChg chg="modSp mod">
        <pc:chgData name="Olessia Smotrova" userId="3092dc11-e838-4c46-9bc7-424536bd2bca" providerId="ADAL" clId="{0EA1B2B8-13DB-415F-BC08-B9092EF7482E}" dt="2020-07-07T12:15:46.245" v="3487" actId="27636"/>
        <pc:sldMkLst>
          <pc:docMk/>
          <pc:sldMk cId="1547022708" sldId="354"/>
        </pc:sldMkLst>
      </pc:sldChg>
      <pc:sldChg chg="modSp">
        <pc:chgData name="Olessia Smotrova" userId="3092dc11-e838-4c46-9bc7-424536bd2bca" providerId="ADAL" clId="{0EA1B2B8-13DB-415F-BC08-B9092EF7482E}" dt="2020-07-07T12:15:57.485" v="3489" actId="1076"/>
        <pc:sldMkLst>
          <pc:docMk/>
          <pc:sldMk cId="2831149645" sldId="355"/>
        </pc:sldMkLst>
      </pc:sldChg>
      <pc:sldChg chg="modSp mod ord">
        <pc:chgData name="Olessia Smotrova" userId="3092dc11-e838-4c46-9bc7-424536bd2bca" providerId="ADAL" clId="{0EA1B2B8-13DB-415F-BC08-B9092EF7482E}" dt="2020-07-07T12:03:25.715" v="3209" actId="120"/>
        <pc:sldMkLst>
          <pc:docMk/>
          <pc:sldMk cId="2047353168" sldId="356"/>
        </pc:sldMkLst>
      </pc:sldChg>
      <pc:sldChg chg="delSp del mod delAnim">
        <pc:chgData name="Olessia Smotrova" userId="3092dc11-e838-4c46-9bc7-424536bd2bca" providerId="ADAL" clId="{0EA1B2B8-13DB-415F-BC08-B9092EF7482E}" dt="2020-07-07T11:56:08.719" v="3024" actId="47"/>
        <pc:sldMkLst>
          <pc:docMk/>
          <pc:sldMk cId="3460373930" sldId="357"/>
        </pc:sldMkLst>
      </pc:sldChg>
      <pc:sldChg chg="modSp mod">
        <pc:chgData name="Olessia Smotrova" userId="3092dc11-e838-4c46-9bc7-424536bd2bca" providerId="ADAL" clId="{0EA1B2B8-13DB-415F-BC08-B9092EF7482E}" dt="2020-07-07T13:00:14.585" v="6502" actId="403"/>
        <pc:sldMkLst>
          <pc:docMk/>
          <pc:sldMk cId="2792176278" sldId="365"/>
        </pc:sldMkLst>
      </pc:sldChg>
      <pc:sldChg chg="modSp mod">
        <pc:chgData name="Olessia Smotrova" userId="3092dc11-e838-4c46-9bc7-424536bd2bca" providerId="ADAL" clId="{0EA1B2B8-13DB-415F-BC08-B9092EF7482E}" dt="2020-07-07T12:21:44.191" v="3637" actId="14100"/>
        <pc:sldMkLst>
          <pc:docMk/>
          <pc:sldMk cId="31054574" sldId="368"/>
        </pc:sldMkLst>
      </pc:sldChg>
      <pc:sldChg chg="modSp mod">
        <pc:chgData name="Olessia Smotrova" userId="3092dc11-e838-4c46-9bc7-424536bd2bca" providerId="ADAL" clId="{0EA1B2B8-13DB-415F-BC08-B9092EF7482E}" dt="2020-07-07T12:38:51.598" v="5323" actId="1076"/>
        <pc:sldMkLst>
          <pc:docMk/>
          <pc:sldMk cId="1696573905" sldId="372"/>
        </pc:sldMkLst>
      </pc:sldChg>
      <pc:sldChg chg="addSp modSp mod">
        <pc:chgData name="Olessia Smotrova" userId="3092dc11-e838-4c46-9bc7-424536bd2bca" providerId="ADAL" clId="{0EA1B2B8-13DB-415F-BC08-B9092EF7482E}" dt="2020-07-07T12:37:14.462" v="5286" actId="207"/>
        <pc:sldMkLst>
          <pc:docMk/>
          <pc:sldMk cId="4004990981" sldId="373"/>
        </pc:sldMkLst>
      </pc:sldChg>
      <pc:sldChg chg="modSp mod">
        <pc:chgData name="Olessia Smotrova" userId="3092dc11-e838-4c46-9bc7-424536bd2bca" providerId="ADAL" clId="{0EA1B2B8-13DB-415F-BC08-B9092EF7482E}" dt="2020-07-07T12:38:04.301" v="5310" actId="20577"/>
        <pc:sldMkLst>
          <pc:docMk/>
          <pc:sldMk cId="1117114025" sldId="375"/>
        </pc:sldMkLst>
      </pc:sldChg>
      <pc:sldChg chg="modSp mod">
        <pc:chgData name="Olessia Smotrova" userId="3092dc11-e838-4c46-9bc7-424536bd2bca" providerId="ADAL" clId="{0EA1B2B8-13DB-415F-BC08-B9092EF7482E}" dt="2020-07-07T12:40:03.419" v="5463" actId="20577"/>
        <pc:sldMkLst>
          <pc:docMk/>
          <pc:sldMk cId="1762582779" sldId="376"/>
        </pc:sldMkLst>
      </pc:sldChg>
      <pc:sldChg chg="addSp modSp mod">
        <pc:chgData name="Olessia Smotrova" userId="3092dc11-e838-4c46-9bc7-424536bd2bca" providerId="ADAL" clId="{0EA1B2B8-13DB-415F-BC08-B9092EF7482E}" dt="2020-07-07T12:42:23.320" v="5708" actId="113"/>
        <pc:sldMkLst>
          <pc:docMk/>
          <pc:sldMk cId="1882533176" sldId="378"/>
        </pc:sldMkLst>
      </pc:sldChg>
      <pc:sldChg chg="modSp modAnim">
        <pc:chgData name="Olessia Smotrova" userId="3092dc11-e838-4c46-9bc7-424536bd2bca" providerId="ADAL" clId="{0EA1B2B8-13DB-415F-BC08-B9092EF7482E}" dt="2020-07-07T12:43:21.396" v="5773" actId="20577"/>
        <pc:sldMkLst>
          <pc:docMk/>
          <pc:sldMk cId="729864902" sldId="379"/>
        </pc:sldMkLst>
      </pc:sldChg>
      <pc:sldChg chg="delSp del modAnim">
        <pc:chgData name="Olessia Smotrova" userId="3092dc11-e838-4c46-9bc7-424536bd2bca" providerId="ADAL" clId="{0EA1B2B8-13DB-415F-BC08-B9092EF7482E}" dt="2020-07-07T12:00:11.124" v="3194" actId="47"/>
        <pc:sldMkLst>
          <pc:docMk/>
          <pc:sldMk cId="799253251" sldId="380"/>
        </pc:sldMkLst>
      </pc:sldChg>
      <pc:sldChg chg="modSp mod">
        <pc:chgData name="Olessia Smotrova" userId="3092dc11-e838-4c46-9bc7-424536bd2bca" providerId="ADAL" clId="{0EA1B2B8-13DB-415F-BC08-B9092EF7482E}" dt="2020-07-07T09:59:44.961" v="560" actId="1076"/>
        <pc:sldMkLst>
          <pc:docMk/>
          <pc:sldMk cId="4028837923" sldId="382"/>
        </pc:sldMkLst>
      </pc:sldChg>
      <pc:sldChg chg="modSp mod modAnim">
        <pc:chgData name="Olessia Smotrova" userId="3092dc11-e838-4c46-9bc7-424536bd2bca" providerId="ADAL" clId="{0EA1B2B8-13DB-415F-BC08-B9092EF7482E}" dt="2020-07-07T12:48:31.350" v="6434" actId="20577"/>
        <pc:sldMkLst>
          <pc:docMk/>
          <pc:sldMk cId="1766459236" sldId="383"/>
        </pc:sldMkLst>
      </pc:sldChg>
      <pc:sldChg chg="addSp delSp modSp mod">
        <pc:chgData name="Olessia Smotrova" userId="3092dc11-e838-4c46-9bc7-424536bd2bca" providerId="ADAL" clId="{0EA1B2B8-13DB-415F-BC08-B9092EF7482E}" dt="2020-07-07T11:14:20.246" v="1213" actId="1076"/>
        <pc:sldMkLst>
          <pc:docMk/>
          <pc:sldMk cId="149616929" sldId="384"/>
        </pc:sldMkLst>
      </pc:sldChg>
      <pc:sldChg chg="modAnim">
        <pc:chgData name="Olessia Smotrova" userId="3092dc11-e838-4c46-9bc7-424536bd2bca" providerId="ADAL" clId="{0EA1B2B8-13DB-415F-BC08-B9092EF7482E}" dt="2020-07-07T13:03:18.023" v="6529"/>
        <pc:sldMkLst>
          <pc:docMk/>
          <pc:sldMk cId="567924920" sldId="385"/>
        </pc:sldMkLst>
      </pc:sldChg>
      <pc:sldChg chg="modSp mod modAnim">
        <pc:chgData name="Olessia Smotrova" userId="3092dc11-e838-4c46-9bc7-424536bd2bca" providerId="ADAL" clId="{0EA1B2B8-13DB-415F-BC08-B9092EF7482E}" dt="2020-07-07T13:01:21.856" v="6505"/>
        <pc:sldMkLst>
          <pc:docMk/>
          <pc:sldMk cId="3913663588" sldId="386"/>
        </pc:sldMkLst>
      </pc:sldChg>
      <pc:sldChg chg="modSp mod modAnim">
        <pc:chgData name="Olessia Smotrova" userId="3092dc11-e838-4c46-9bc7-424536bd2bca" providerId="ADAL" clId="{0EA1B2B8-13DB-415F-BC08-B9092EF7482E}" dt="2020-07-07T12:59:20.802" v="6498" actId="1076"/>
        <pc:sldMkLst>
          <pc:docMk/>
          <pc:sldMk cId="2881865636" sldId="387"/>
        </pc:sldMkLst>
      </pc:sldChg>
      <pc:sldChg chg="modSp modAnim">
        <pc:chgData name="Olessia Smotrova" userId="3092dc11-e838-4c46-9bc7-424536bd2bca" providerId="ADAL" clId="{0EA1B2B8-13DB-415F-BC08-B9092EF7482E}" dt="2020-07-07T13:00:44.435" v="6504" actId="20577"/>
        <pc:sldMkLst>
          <pc:docMk/>
          <pc:sldMk cId="2055214205" sldId="388"/>
        </pc:sldMkLst>
      </pc:sldChg>
      <pc:sldChg chg="modSp mod">
        <pc:chgData name="Olessia Smotrova" userId="3092dc11-e838-4c46-9bc7-424536bd2bca" providerId="ADAL" clId="{0EA1B2B8-13DB-415F-BC08-B9092EF7482E}" dt="2020-07-07T09:52:20.943" v="52" actId="20577"/>
        <pc:sldMkLst>
          <pc:docMk/>
          <pc:sldMk cId="3878033817" sldId="389"/>
        </pc:sldMkLst>
      </pc:sldChg>
      <pc:sldChg chg="addSp modSp new mod modAnim">
        <pc:chgData name="Olessia Smotrova" userId="3092dc11-e838-4c46-9bc7-424536bd2bca" providerId="ADAL" clId="{0EA1B2B8-13DB-415F-BC08-B9092EF7482E}" dt="2020-07-07T13:03:09.182" v="6528"/>
        <pc:sldMkLst>
          <pc:docMk/>
          <pc:sldMk cId="716603625" sldId="390"/>
        </pc:sldMkLst>
      </pc:sldChg>
      <pc:sldChg chg="add">
        <pc:chgData name="Olessia Smotrova" userId="3092dc11-e838-4c46-9bc7-424536bd2bca" providerId="ADAL" clId="{0EA1B2B8-13DB-415F-BC08-B9092EF7482E}" dt="2020-07-07T10:16:54.452" v="568" actId="22"/>
        <pc:sldMkLst>
          <pc:docMk/>
          <pc:sldMk cId="1561880400" sldId="391"/>
        </pc:sldMkLst>
      </pc:sldChg>
      <pc:sldChg chg="add ord">
        <pc:chgData name="Olessia Smotrova" userId="3092dc11-e838-4c46-9bc7-424536bd2bca" providerId="ADAL" clId="{0EA1B2B8-13DB-415F-BC08-B9092EF7482E}" dt="2020-07-07T10:30:34.026" v="782"/>
        <pc:sldMkLst>
          <pc:docMk/>
          <pc:sldMk cId="501751691" sldId="392"/>
        </pc:sldMkLst>
      </pc:sldChg>
      <pc:sldChg chg="modSp add del mod">
        <pc:chgData name="Olessia Smotrova" userId="3092dc11-e838-4c46-9bc7-424536bd2bca" providerId="ADAL" clId="{0EA1B2B8-13DB-415F-BC08-B9092EF7482E}" dt="2020-07-07T10:17:28.946" v="604" actId="47"/>
        <pc:sldMkLst>
          <pc:docMk/>
          <pc:sldMk cId="3392087908" sldId="392"/>
        </pc:sldMkLst>
      </pc:sldChg>
      <pc:sldChg chg="add del">
        <pc:chgData name="Olessia Smotrova" userId="3092dc11-e838-4c46-9bc7-424536bd2bca" providerId="ADAL" clId="{0EA1B2B8-13DB-415F-BC08-B9092EF7482E}" dt="2020-07-07T10:20:35.481" v="720" actId="47"/>
        <pc:sldMkLst>
          <pc:docMk/>
          <pc:sldMk cId="261900748" sldId="393"/>
        </pc:sldMkLst>
      </pc:sldChg>
      <pc:sldChg chg="addSp delSp modSp add mod">
        <pc:chgData name="Olessia Smotrova" userId="3092dc11-e838-4c46-9bc7-424536bd2bca" providerId="ADAL" clId="{0EA1B2B8-13DB-415F-BC08-B9092EF7482E}" dt="2020-07-07T11:28:53.811" v="1905" actId="20577"/>
        <pc:sldMkLst>
          <pc:docMk/>
          <pc:sldMk cId="3481760585" sldId="393"/>
        </pc:sldMkLst>
      </pc:sldChg>
      <pc:sldChg chg="modSp add mod">
        <pc:chgData name="Olessia Smotrova" userId="3092dc11-e838-4c46-9bc7-424536bd2bca" providerId="ADAL" clId="{0EA1B2B8-13DB-415F-BC08-B9092EF7482E}" dt="2020-07-07T11:29:04.479" v="1906" actId="20577"/>
        <pc:sldMkLst>
          <pc:docMk/>
          <pc:sldMk cId="1179976335" sldId="394"/>
        </pc:sldMkLst>
      </pc:sldChg>
      <pc:sldChg chg="modSp add mod ord">
        <pc:chgData name="Olessia Smotrova" userId="3092dc11-e838-4c46-9bc7-424536bd2bca" providerId="ADAL" clId="{0EA1B2B8-13DB-415F-BC08-B9092EF7482E}" dt="2020-07-07T11:25:39.424" v="1633" actId="108"/>
        <pc:sldMkLst>
          <pc:docMk/>
          <pc:sldMk cId="2644343480" sldId="395"/>
        </pc:sldMkLst>
      </pc:sldChg>
      <pc:sldChg chg="addSp delSp modSp add del mod delAnim">
        <pc:chgData name="Olessia Smotrova" userId="3092dc11-e838-4c46-9bc7-424536bd2bca" providerId="ADAL" clId="{0EA1B2B8-13DB-415F-BC08-B9092EF7482E}" dt="2020-07-07T11:24:12.311" v="1600" actId="47"/>
        <pc:sldMkLst>
          <pc:docMk/>
          <pc:sldMk cId="1476766687" sldId="396"/>
        </pc:sldMkLst>
      </pc:sldChg>
      <pc:sldChg chg="addSp modSp new mod ord modAnim">
        <pc:chgData name="Olessia Smotrova" userId="3092dc11-e838-4c46-9bc7-424536bd2bca" providerId="ADAL" clId="{0EA1B2B8-13DB-415F-BC08-B9092EF7482E}" dt="2020-07-07T12:50:04.500" v="6437"/>
        <pc:sldMkLst>
          <pc:docMk/>
          <pc:sldMk cId="3588055472" sldId="397"/>
        </pc:sldMkLst>
      </pc:sldChg>
      <pc:sldChg chg="add">
        <pc:chgData name="Olessia Smotrova" userId="3092dc11-e838-4c46-9bc7-424536bd2bca" providerId="ADAL" clId="{0EA1B2B8-13DB-415F-BC08-B9092EF7482E}" dt="2020-07-07T11:13:33.628" v="1207" actId="22"/>
        <pc:sldMkLst>
          <pc:docMk/>
          <pc:sldMk cId="318984352" sldId="398"/>
        </pc:sldMkLst>
      </pc:sldChg>
      <pc:sldChg chg="modSp add mod">
        <pc:chgData name="Olessia Smotrova" userId="3092dc11-e838-4c46-9bc7-424536bd2bca" providerId="ADAL" clId="{0EA1B2B8-13DB-415F-BC08-B9092EF7482E}" dt="2020-07-07T11:30:50.125" v="2032" actId="20577"/>
        <pc:sldMkLst>
          <pc:docMk/>
          <pc:sldMk cId="2979813995" sldId="399"/>
        </pc:sldMkLst>
      </pc:sldChg>
      <pc:sldChg chg="addSp modSp new mod modAnim">
        <pc:chgData name="Olessia Smotrova" userId="3092dc11-e838-4c46-9bc7-424536bd2bca" providerId="ADAL" clId="{0EA1B2B8-13DB-415F-BC08-B9092EF7482E}" dt="2020-07-07T12:56:14.474" v="6467"/>
        <pc:sldMkLst>
          <pc:docMk/>
          <pc:sldMk cId="1544043455" sldId="400"/>
        </pc:sldMkLst>
      </pc:sldChg>
      <pc:sldChg chg="add">
        <pc:chgData name="Olessia Smotrova" userId="3092dc11-e838-4c46-9bc7-424536bd2bca" providerId="ADAL" clId="{0EA1B2B8-13DB-415F-BC08-B9092EF7482E}" dt="2020-07-07T11:53:45.325" v="3011" actId="22"/>
        <pc:sldMkLst>
          <pc:docMk/>
          <pc:sldMk cId="3140967413" sldId="401"/>
        </pc:sldMkLst>
      </pc:sldChg>
      <pc:sldChg chg="modSp add mod">
        <pc:chgData name="Olessia Smotrova" userId="3092dc11-e838-4c46-9bc7-424536bd2bca" providerId="ADAL" clId="{0EA1B2B8-13DB-415F-BC08-B9092EF7482E}" dt="2020-07-07T11:53:54.869" v="3013" actId="20577"/>
        <pc:sldMkLst>
          <pc:docMk/>
          <pc:sldMk cId="1083130847" sldId="402"/>
        </pc:sldMkLst>
      </pc:sldChg>
      <pc:sldChg chg="modSp add mod">
        <pc:chgData name="Olessia Smotrova" userId="3092dc11-e838-4c46-9bc7-424536bd2bca" providerId="ADAL" clId="{0EA1B2B8-13DB-415F-BC08-B9092EF7482E}" dt="2020-07-07T11:54:14.664" v="3015" actId="20577"/>
        <pc:sldMkLst>
          <pc:docMk/>
          <pc:sldMk cId="2738820905" sldId="403"/>
        </pc:sldMkLst>
      </pc:sldChg>
      <pc:sldChg chg="modSp add mod">
        <pc:chgData name="Olessia Smotrova" userId="3092dc11-e838-4c46-9bc7-424536bd2bca" providerId="ADAL" clId="{0EA1B2B8-13DB-415F-BC08-B9092EF7482E}" dt="2020-07-07T11:54:34.642" v="3017" actId="20577"/>
        <pc:sldMkLst>
          <pc:docMk/>
          <pc:sldMk cId="274635978" sldId="404"/>
        </pc:sldMkLst>
      </pc:sldChg>
      <pc:sldChg chg="modSp add mod">
        <pc:chgData name="Olessia Smotrova" userId="3092dc11-e838-4c46-9bc7-424536bd2bca" providerId="ADAL" clId="{0EA1B2B8-13DB-415F-BC08-B9092EF7482E}" dt="2020-07-07T11:55:53.058" v="3022"/>
        <pc:sldMkLst>
          <pc:docMk/>
          <pc:sldMk cId="237018841" sldId="405"/>
        </pc:sldMkLst>
      </pc:sldChg>
      <pc:sldChg chg="modSp add mod">
        <pc:chgData name="Olessia Smotrova" userId="3092dc11-e838-4c46-9bc7-424536bd2bca" providerId="ADAL" clId="{0EA1B2B8-13DB-415F-BC08-B9092EF7482E}" dt="2020-07-07T11:58:50.839" v="3113" actId="20577"/>
        <pc:sldMkLst>
          <pc:docMk/>
          <pc:sldMk cId="3684759828" sldId="406"/>
        </pc:sldMkLst>
      </pc:sldChg>
      <pc:sldChg chg="modSp add del mod">
        <pc:chgData name="Olessia Smotrova" userId="3092dc11-e838-4c46-9bc7-424536bd2bca" providerId="ADAL" clId="{0EA1B2B8-13DB-415F-BC08-B9092EF7482E}" dt="2020-07-07T11:58:56.847" v="3114" actId="47"/>
        <pc:sldMkLst>
          <pc:docMk/>
          <pc:sldMk cId="487847895" sldId="407"/>
        </pc:sldMkLst>
      </pc:sldChg>
      <pc:sldChg chg="modSp add mod">
        <pc:chgData name="Olessia Smotrova" userId="3092dc11-e838-4c46-9bc7-424536bd2bca" providerId="ADAL" clId="{0EA1B2B8-13DB-415F-BC08-B9092EF7482E}" dt="2020-07-07T11:59:08.148" v="3128" actId="20577"/>
        <pc:sldMkLst>
          <pc:docMk/>
          <pc:sldMk cId="1778164628" sldId="407"/>
        </pc:sldMkLst>
      </pc:sldChg>
      <pc:sldChg chg="modSp add mod">
        <pc:chgData name="Olessia Smotrova" userId="3092dc11-e838-4c46-9bc7-424536bd2bca" providerId="ADAL" clId="{0EA1B2B8-13DB-415F-BC08-B9092EF7482E}" dt="2020-07-07T11:59:29.834" v="3145" actId="20577"/>
        <pc:sldMkLst>
          <pc:docMk/>
          <pc:sldMk cId="2704529681" sldId="408"/>
        </pc:sldMkLst>
      </pc:sldChg>
      <pc:sldChg chg="modSp add mod">
        <pc:chgData name="Olessia Smotrova" userId="3092dc11-e838-4c46-9bc7-424536bd2bca" providerId="ADAL" clId="{0EA1B2B8-13DB-415F-BC08-B9092EF7482E}" dt="2020-07-07T11:59:51.916" v="3192" actId="20577"/>
        <pc:sldMkLst>
          <pc:docMk/>
          <pc:sldMk cId="2596713984" sldId="409"/>
        </pc:sldMkLst>
      </pc:sldChg>
      <pc:sldChg chg="modSp add mod">
        <pc:chgData name="Olessia Smotrova" userId="3092dc11-e838-4c46-9bc7-424536bd2bca" providerId="ADAL" clId="{0EA1B2B8-13DB-415F-BC08-B9092EF7482E}" dt="2020-07-07T12:16:16.130" v="3491" actId="20577"/>
        <pc:sldMkLst>
          <pc:docMk/>
          <pc:sldMk cId="1125068907" sldId="410"/>
        </pc:sldMkLst>
      </pc:sldChg>
      <pc:sldChg chg="modSp add mod ord">
        <pc:chgData name="Olessia Smotrova" userId="3092dc11-e838-4c46-9bc7-424536bd2bca" providerId="ADAL" clId="{0EA1B2B8-13DB-415F-BC08-B9092EF7482E}" dt="2020-07-07T12:16:31.170" v="3495" actId="20577"/>
        <pc:sldMkLst>
          <pc:docMk/>
          <pc:sldMk cId="2074361306" sldId="411"/>
        </pc:sldMkLst>
      </pc:sldChg>
      <pc:sldChg chg="modSp add del mod ord">
        <pc:chgData name="Olessia Smotrova" userId="3092dc11-e838-4c46-9bc7-424536bd2bca" providerId="ADAL" clId="{0EA1B2B8-13DB-415F-BC08-B9092EF7482E}" dt="2020-07-07T12:37:58.633" v="5307" actId="47"/>
        <pc:sldMkLst>
          <pc:docMk/>
          <pc:sldMk cId="2895231509" sldId="412"/>
        </pc:sldMkLst>
      </pc:sldChg>
      <pc:sldChg chg="modSp add mod">
        <pc:chgData name="Olessia Smotrova" userId="3092dc11-e838-4c46-9bc7-424536bd2bca" providerId="ADAL" clId="{0EA1B2B8-13DB-415F-BC08-B9092EF7482E}" dt="2020-07-07T12:17:26.898" v="3501" actId="20577"/>
        <pc:sldMkLst>
          <pc:docMk/>
          <pc:sldMk cId="3354896669" sldId="413"/>
        </pc:sldMkLst>
      </pc:sldChg>
      <pc:sldChg chg="modSp add mod">
        <pc:chgData name="Olessia Smotrova" userId="3092dc11-e838-4c46-9bc7-424536bd2bca" providerId="ADAL" clId="{0EA1B2B8-13DB-415F-BC08-B9092EF7482E}" dt="2020-07-07T12:17:50.461" v="3503" actId="20577"/>
        <pc:sldMkLst>
          <pc:docMk/>
          <pc:sldMk cId="1750101714" sldId="414"/>
        </pc:sldMkLst>
      </pc:sldChg>
      <pc:sldChg chg="addSp delSp modSp new del mod">
        <pc:chgData name="Olessia Smotrova" userId="3092dc11-e838-4c46-9bc7-424536bd2bca" providerId="ADAL" clId="{0EA1B2B8-13DB-415F-BC08-B9092EF7482E}" dt="2020-07-07T13:02:05.494" v="6516" actId="47"/>
        <pc:sldMkLst>
          <pc:docMk/>
          <pc:sldMk cId="3638964559" sldId="415"/>
        </pc:sldMkLst>
      </pc:sldChg>
      <pc:sldChg chg="modSp new mod modAnim">
        <pc:chgData name="Olessia Smotrova" userId="3092dc11-e838-4c46-9bc7-424536bd2bca" providerId="ADAL" clId="{0EA1B2B8-13DB-415F-BC08-B9092EF7482E}" dt="2020-07-07T12:59:39.479" v="6499"/>
        <pc:sldMkLst>
          <pc:docMk/>
          <pc:sldMk cId="3155210187" sldId="416"/>
        </pc:sldMkLst>
      </pc:sldChg>
      <pc:sldChg chg="modSp new mod modAnim">
        <pc:chgData name="Olessia Smotrova" userId="3092dc11-e838-4c46-9bc7-424536bd2bca" providerId="ADAL" clId="{0EA1B2B8-13DB-415F-BC08-B9092EF7482E}" dt="2020-07-07T12:58:25.708" v="6479"/>
        <pc:sldMkLst>
          <pc:docMk/>
          <pc:sldMk cId="1602293660" sldId="417"/>
        </pc:sldMkLst>
      </pc:sldChg>
      <pc:sldChg chg="modSp add mod">
        <pc:chgData name="Olessia Smotrova" userId="3092dc11-e838-4c46-9bc7-424536bd2bca" providerId="ADAL" clId="{0EA1B2B8-13DB-415F-BC08-B9092EF7482E}" dt="2020-07-07T12:37:52.256" v="5306" actId="113"/>
        <pc:sldMkLst>
          <pc:docMk/>
          <pc:sldMk cId="3226037363" sldId="418"/>
        </pc:sldMkLst>
      </pc:sldChg>
      <pc:sldChg chg="add">
        <pc:chgData name="Olessia Smotrova" userId="3092dc11-e838-4c46-9bc7-424536bd2bca" providerId="ADAL" clId="{0EA1B2B8-13DB-415F-BC08-B9092EF7482E}" dt="2020-07-07T12:38:00.505" v="5308" actId="22"/>
        <pc:sldMkLst>
          <pc:docMk/>
          <pc:sldMk cId="230345469" sldId="419"/>
        </pc:sldMkLst>
      </pc:sldChg>
      <pc:sldChg chg="addSp modSp new mod modAnim">
        <pc:chgData name="Olessia Smotrova" userId="3092dc11-e838-4c46-9bc7-424536bd2bca" providerId="ADAL" clId="{0EA1B2B8-13DB-415F-BC08-B9092EF7482E}" dt="2020-07-07T13:02:02.337" v="6515" actId="27636"/>
        <pc:sldMkLst>
          <pc:docMk/>
          <pc:sldMk cId="4213411661" sldId="420"/>
        </pc:sldMkLst>
      </pc:sldChg>
      <pc:sldMasterChg chg="modSp mod modSldLayout">
        <pc:chgData name="Olessia Smotrova" userId="3092dc11-e838-4c46-9bc7-424536bd2bca" providerId="ADAL" clId="{0EA1B2B8-13DB-415F-BC08-B9092EF7482E}" dt="2020-07-07T10:33:11.054" v="802"/>
        <pc:sldMasterMkLst>
          <pc:docMk/>
          <pc:sldMasterMk cId="3386501654" sldId="2147483648"/>
        </pc:sldMasterMkLst>
        <pc:sldLayoutChg chg="addSp delSp modSp mod">
          <pc:chgData name="Olessia Smotrova" userId="3092dc11-e838-4c46-9bc7-424536bd2bca" providerId="ADAL" clId="{0EA1B2B8-13DB-415F-BC08-B9092EF7482E}" dt="2020-07-07T10:15:54.826" v="567" actId="1036"/>
          <pc:sldLayoutMkLst>
            <pc:docMk/>
            <pc:sldMasterMk cId="3386501654" sldId="2147483648"/>
            <pc:sldLayoutMk cId="449969250" sldId="2147483649"/>
          </pc:sldLayoutMkLst>
        </pc:sldLayoutChg>
        <pc:sldLayoutChg chg="addSp delSp modSp mod">
          <pc:chgData name="Olessia Smotrova" userId="3092dc11-e838-4c46-9bc7-424536bd2bca" providerId="ADAL" clId="{0EA1B2B8-13DB-415F-BC08-B9092EF7482E}" dt="2020-07-07T10:33:11.054" v="802"/>
          <pc:sldLayoutMkLst>
            <pc:docMk/>
            <pc:sldMasterMk cId="3386501654" sldId="2147483648"/>
            <pc:sldLayoutMk cId="3124588606" sldId="2147483651"/>
          </pc:sldLayoutMkLst>
        </pc:sldLayoutChg>
      </pc:sldMasterChg>
      <pc:sldMasterChg chg="del delSldLayout">
        <pc:chgData name="Olessia Smotrova" userId="3092dc11-e838-4c46-9bc7-424536bd2bca" providerId="ADAL" clId="{0EA1B2B8-13DB-415F-BC08-B9092EF7482E}" dt="2020-07-07T12:03:52.967" v="3210" actId="2696"/>
        <pc:sldMasterMkLst>
          <pc:docMk/>
          <pc:sldMasterMk cId="4087800606" sldId="2147483660"/>
        </pc:sldMasterMkLst>
        <pc:sldLayoutChg chg="del">
          <pc:chgData name="Olessia Smotrova" userId="3092dc11-e838-4c46-9bc7-424536bd2bca" providerId="ADAL" clId="{0EA1B2B8-13DB-415F-BC08-B9092EF7482E}" dt="2020-07-07T10:32:43.146" v="792" actId="2696"/>
          <pc:sldLayoutMkLst>
            <pc:docMk/>
            <pc:sldMasterMk cId="4087800606" sldId="2147483660"/>
            <pc:sldLayoutMk cId="1242796355" sldId="2147483661"/>
          </pc:sldLayoutMkLst>
        </pc:sldLayoutChg>
        <pc:sldLayoutChg chg="del">
          <pc:chgData name="Olessia Smotrova" userId="3092dc11-e838-4c46-9bc7-424536bd2bca" providerId="ADAL" clId="{0EA1B2B8-13DB-415F-BC08-B9092EF7482E}" dt="2020-07-07T10:32:46.116" v="793" actId="2696"/>
          <pc:sldLayoutMkLst>
            <pc:docMk/>
            <pc:sldMasterMk cId="4087800606" sldId="2147483660"/>
            <pc:sldLayoutMk cId="1052903147" sldId="2147483662"/>
          </pc:sldLayoutMkLst>
        </pc:sldLayoutChg>
        <pc:sldLayoutChg chg="del">
          <pc:chgData name="Olessia Smotrova" userId="3092dc11-e838-4c46-9bc7-424536bd2bca" providerId="ADAL" clId="{0EA1B2B8-13DB-415F-BC08-B9092EF7482E}" dt="2020-07-07T10:32:46.995" v="794" actId="2696"/>
          <pc:sldLayoutMkLst>
            <pc:docMk/>
            <pc:sldMasterMk cId="4087800606" sldId="2147483660"/>
            <pc:sldLayoutMk cId="3184817847" sldId="2147483663"/>
          </pc:sldLayoutMkLst>
        </pc:sldLayoutChg>
        <pc:sldLayoutChg chg="del">
          <pc:chgData name="Olessia Smotrova" userId="3092dc11-e838-4c46-9bc7-424536bd2bca" providerId="ADAL" clId="{0EA1B2B8-13DB-415F-BC08-B9092EF7482E}" dt="2020-07-07T10:32:47.804" v="795" actId="2696"/>
          <pc:sldLayoutMkLst>
            <pc:docMk/>
            <pc:sldMasterMk cId="4087800606" sldId="2147483660"/>
            <pc:sldLayoutMk cId="1392499439" sldId="2147483664"/>
          </pc:sldLayoutMkLst>
        </pc:sldLayoutChg>
        <pc:sldLayoutChg chg="del">
          <pc:chgData name="Olessia Smotrova" userId="3092dc11-e838-4c46-9bc7-424536bd2bca" providerId="ADAL" clId="{0EA1B2B8-13DB-415F-BC08-B9092EF7482E}" dt="2020-07-07T10:32:48.450" v="796" actId="2696"/>
          <pc:sldLayoutMkLst>
            <pc:docMk/>
            <pc:sldMasterMk cId="4087800606" sldId="2147483660"/>
            <pc:sldLayoutMk cId="3217872300" sldId="2147483665"/>
          </pc:sldLayoutMkLst>
        </pc:sldLayoutChg>
        <pc:sldLayoutChg chg="del">
          <pc:chgData name="Olessia Smotrova" userId="3092dc11-e838-4c46-9bc7-424536bd2bca" providerId="ADAL" clId="{0EA1B2B8-13DB-415F-BC08-B9092EF7482E}" dt="2020-07-07T10:32:49.834" v="797" actId="2696"/>
          <pc:sldLayoutMkLst>
            <pc:docMk/>
            <pc:sldMasterMk cId="4087800606" sldId="2147483660"/>
            <pc:sldLayoutMk cId="3444008272" sldId="2147483666"/>
          </pc:sldLayoutMkLst>
        </pc:sldLayoutChg>
        <pc:sldLayoutChg chg="del">
          <pc:chgData name="Olessia Smotrova" userId="3092dc11-e838-4c46-9bc7-424536bd2bca" providerId="ADAL" clId="{0EA1B2B8-13DB-415F-BC08-B9092EF7482E}" dt="2020-07-07T10:32:52.073" v="798" actId="2696"/>
          <pc:sldLayoutMkLst>
            <pc:docMk/>
            <pc:sldMasterMk cId="4087800606" sldId="2147483660"/>
            <pc:sldLayoutMk cId="1066879888" sldId="2147483667"/>
          </pc:sldLayoutMkLst>
        </pc:sldLayoutChg>
      </pc:sldMasterChg>
    </pc:docChg>
  </pc:docChgLst>
  <pc:docChgLst>
    <pc:chgData name="Olessia Smotrova" userId="a8d6da50-e254-43db-a743-03e22166bebd" providerId="ADAL" clId="{F6AC3A1C-158E-475D-823F-F4C8B35712A7}"/>
    <pc:docChg chg="addSld modSld">
      <pc:chgData name="Olessia Smotrova" userId="a8d6da50-e254-43db-a743-03e22166bebd" providerId="ADAL" clId="{F6AC3A1C-158E-475D-823F-F4C8B35712A7}" dt="2023-03-14T01:00:55.101" v="0"/>
      <pc:docMkLst>
        <pc:docMk/>
      </pc:docMkLst>
      <pc:sldChg chg="add">
        <pc:chgData name="Olessia Smotrova" userId="a8d6da50-e254-43db-a743-03e22166bebd" providerId="ADAL" clId="{F6AC3A1C-158E-475D-823F-F4C8B35712A7}" dt="2023-03-14T01:00:55.101" v="0"/>
        <pc:sldMkLst>
          <pc:docMk/>
          <pc:sldMk cId="3319819458" sldId="749"/>
        </pc:sldMkLst>
      </pc:sldChg>
    </pc:docChg>
  </pc:docChgLst>
  <pc:docChgLst>
    <pc:chgData name="Frank Arvizu" userId="e6f87ed7-16e6-4ec9-b0ac-ef816f1b3b79" providerId="ADAL" clId="{62833552-D929-4FCC-B775-0693E03CA83B}"/>
    <pc:docChg chg="modSld">
      <pc:chgData name="Frank Arvizu" userId="e6f87ed7-16e6-4ec9-b0ac-ef816f1b3b79" providerId="ADAL" clId="{62833552-D929-4FCC-B775-0693E03CA83B}" dt="2021-12-14T03:27:14.467" v="0" actId="20577"/>
      <pc:docMkLst>
        <pc:docMk/>
      </pc:docMkLst>
      <pc:sldChg chg="modSp mod">
        <pc:chgData name="Frank Arvizu" userId="e6f87ed7-16e6-4ec9-b0ac-ef816f1b3b79" providerId="ADAL" clId="{62833552-D929-4FCC-B775-0693E03CA83B}" dt="2021-12-14T03:27:14.467" v="0" actId="20577"/>
        <pc:sldMkLst>
          <pc:docMk/>
          <pc:sldMk cId="3588055472" sldId="397"/>
        </pc:sldMkLst>
      </pc:sldChg>
    </pc:docChg>
  </pc:docChgLst>
  <pc:docChgLst>
    <pc:chgData name="Olessia Smotrova" userId="a8d6da50-e254-43db-a743-03e22166bebd" providerId="ADAL" clId="{237F8A3C-8541-44AF-9B30-DE549A8FAF85}"/>
    <pc:docChg chg="undo custSel addSld delSld modSld sldOrd modMainMaster">
      <pc:chgData name="Olessia Smotrova" userId="a8d6da50-e254-43db-a743-03e22166bebd" providerId="ADAL" clId="{237F8A3C-8541-44AF-9B30-DE549A8FAF85}" dt="2025-05-15T18:21:25.073" v="14518" actId="20577"/>
      <pc:docMkLst>
        <pc:docMk/>
      </pc:docMkLst>
      <pc:sldChg chg="modSp mod">
        <pc:chgData name="Olessia Smotrova" userId="a8d6da50-e254-43db-a743-03e22166bebd" providerId="ADAL" clId="{237F8A3C-8541-44AF-9B30-DE549A8FAF85}" dt="2025-05-14T12:40:22.078" v="14508" actId="20577"/>
        <pc:sldMkLst>
          <pc:docMk/>
          <pc:sldMk cId="3134625201" sldId="256"/>
        </pc:sldMkLst>
        <pc:spChg chg="mod">
          <ac:chgData name="Olessia Smotrova" userId="a8d6da50-e254-43db-a743-03e22166bebd" providerId="ADAL" clId="{237F8A3C-8541-44AF-9B30-DE549A8FAF85}" dt="2025-05-14T12:40:22.078" v="14508" actId="20577"/>
          <ac:spMkLst>
            <pc:docMk/>
            <pc:sldMk cId="3134625201" sldId="256"/>
            <ac:spMk id="8" creationId="{00000000-0000-0000-0000-000000000000}"/>
          </ac:spMkLst>
        </pc:spChg>
        <pc:spChg chg="mod">
          <ac:chgData name="Olessia Smotrova" userId="a8d6da50-e254-43db-a743-03e22166bebd" providerId="ADAL" clId="{237F8A3C-8541-44AF-9B30-DE549A8FAF85}" dt="2025-05-10T20:39:19.198" v="10" actId="20577"/>
          <ac:spMkLst>
            <pc:docMk/>
            <pc:sldMk cId="3134625201" sldId="256"/>
            <ac:spMk id="9" creationId="{00000000-0000-0000-0000-000000000000}"/>
          </ac:spMkLst>
        </pc:spChg>
      </pc:sldChg>
      <pc:sldChg chg="addSp delSp modSp">
        <pc:chgData name="Olessia Smotrova" userId="a8d6da50-e254-43db-a743-03e22166bebd" providerId="ADAL" clId="{237F8A3C-8541-44AF-9B30-DE549A8FAF85}" dt="2025-05-11T01:17:49.670" v="4007" actId="14100"/>
        <pc:sldMkLst>
          <pc:docMk/>
          <pc:sldMk cId="3296182118" sldId="331"/>
        </pc:sldMkLst>
        <pc:picChg chg="add mod">
          <ac:chgData name="Olessia Smotrova" userId="a8d6da50-e254-43db-a743-03e22166bebd" providerId="ADAL" clId="{237F8A3C-8541-44AF-9B30-DE549A8FAF85}" dt="2025-05-11T01:17:49.670" v="4007" actId="14100"/>
          <ac:picMkLst>
            <pc:docMk/>
            <pc:sldMk cId="3296182118" sldId="331"/>
            <ac:picMk id="1026" creationId="{C7FF0649-E3AF-35F9-3CAE-6E4FEBA0EEA6}"/>
          </ac:picMkLst>
        </pc:picChg>
      </pc:sldChg>
      <pc:sldChg chg="delSp mod delAnim modAnim">
        <pc:chgData name="Olessia Smotrova" userId="a8d6da50-e254-43db-a743-03e22166bebd" providerId="ADAL" clId="{237F8A3C-8541-44AF-9B30-DE549A8FAF85}" dt="2025-05-10T20:58:14.219" v="19" actId="478"/>
        <pc:sldMkLst>
          <pc:docMk/>
          <pc:sldMk cId="3685842256" sldId="332"/>
        </pc:sldMkLst>
      </pc:sldChg>
      <pc:sldChg chg="addSp delSp modSp mod">
        <pc:chgData name="Olessia Smotrova" userId="a8d6da50-e254-43db-a743-03e22166bebd" providerId="ADAL" clId="{237F8A3C-8541-44AF-9B30-DE549A8FAF85}" dt="2025-05-10T21:33:52.204" v="307" actId="1076"/>
        <pc:sldMkLst>
          <pc:docMk/>
          <pc:sldMk cId="3465503690" sldId="333"/>
        </pc:sldMkLst>
        <pc:spChg chg="mod">
          <ac:chgData name="Olessia Smotrova" userId="a8d6da50-e254-43db-a743-03e22166bebd" providerId="ADAL" clId="{237F8A3C-8541-44AF-9B30-DE549A8FAF85}" dt="2025-05-10T21:33:43.218" v="306" actId="14100"/>
          <ac:spMkLst>
            <pc:docMk/>
            <pc:sldMk cId="3465503690" sldId="333"/>
            <ac:spMk id="3" creationId="{00000000-0000-0000-0000-000000000000}"/>
          </ac:spMkLst>
        </pc:spChg>
        <pc:spChg chg="mod">
          <ac:chgData name="Olessia Smotrova" userId="a8d6da50-e254-43db-a743-03e22166bebd" providerId="ADAL" clId="{237F8A3C-8541-44AF-9B30-DE549A8FAF85}" dt="2025-05-10T21:33:52.204" v="307" actId="1076"/>
          <ac:spMkLst>
            <pc:docMk/>
            <pc:sldMk cId="3465503690" sldId="333"/>
            <ac:spMk id="4" creationId="{00000000-0000-0000-0000-000000000000}"/>
          </ac:spMkLst>
        </pc:spChg>
        <pc:picChg chg="add mod">
          <ac:chgData name="Olessia Smotrova" userId="a8d6da50-e254-43db-a743-03e22166bebd" providerId="ADAL" clId="{237F8A3C-8541-44AF-9B30-DE549A8FAF85}" dt="2025-05-10T21:33:27.993" v="305" actId="14100"/>
          <ac:picMkLst>
            <pc:docMk/>
            <pc:sldMk cId="3465503690" sldId="333"/>
            <ac:picMk id="3074" creationId="{DDEDE24B-EA7F-EFDF-865C-9D46BBF80486}"/>
          </ac:picMkLst>
        </pc:picChg>
      </pc:sldChg>
      <pc:sldChg chg="addSp delSp modSp mod modAnim">
        <pc:chgData name="Olessia Smotrova" userId="a8d6da50-e254-43db-a743-03e22166bebd" providerId="ADAL" clId="{237F8A3C-8541-44AF-9B30-DE549A8FAF85}" dt="2025-05-10T21:36:54.114" v="325" actId="1035"/>
        <pc:sldMkLst>
          <pc:docMk/>
          <pc:sldMk cId="1047428625" sldId="334"/>
        </pc:sldMkLst>
        <pc:spChg chg="add del mod">
          <ac:chgData name="Olessia Smotrova" userId="a8d6da50-e254-43db-a743-03e22166bebd" providerId="ADAL" clId="{237F8A3C-8541-44AF-9B30-DE549A8FAF85}" dt="2025-05-10T21:36:32.506" v="312" actId="478"/>
          <ac:spMkLst>
            <pc:docMk/>
            <pc:sldMk cId="1047428625" sldId="334"/>
            <ac:spMk id="3" creationId="{00000000-0000-0000-0000-000000000000}"/>
          </ac:spMkLst>
        </pc:spChg>
        <pc:spChg chg="mod">
          <ac:chgData name="Olessia Smotrova" userId="a8d6da50-e254-43db-a743-03e22166bebd" providerId="ADAL" clId="{237F8A3C-8541-44AF-9B30-DE549A8FAF85}" dt="2025-05-10T21:22:02.149" v="296" actId="120"/>
          <ac:spMkLst>
            <pc:docMk/>
            <pc:sldMk cId="1047428625" sldId="334"/>
            <ac:spMk id="4" creationId="{00000000-0000-0000-0000-000000000000}"/>
          </ac:spMkLst>
        </pc:spChg>
        <pc:picChg chg="add mod">
          <ac:chgData name="Olessia Smotrova" userId="a8d6da50-e254-43db-a743-03e22166bebd" providerId="ADAL" clId="{237F8A3C-8541-44AF-9B30-DE549A8FAF85}" dt="2025-05-10T21:36:54.114" v="325" actId="1035"/>
          <ac:picMkLst>
            <pc:docMk/>
            <pc:sldMk cId="1047428625" sldId="334"/>
            <ac:picMk id="6" creationId="{CE610FD5-D92F-0FE7-26A6-E9C3938E9D4D}"/>
          </ac:picMkLst>
        </pc:picChg>
      </pc:sldChg>
      <pc:sldChg chg="modSp mod">
        <pc:chgData name="Olessia Smotrova" userId="a8d6da50-e254-43db-a743-03e22166bebd" providerId="ADAL" clId="{237F8A3C-8541-44AF-9B30-DE549A8FAF85}" dt="2025-05-10T21:37:09.082" v="326" actId="207"/>
        <pc:sldMkLst>
          <pc:docMk/>
          <pc:sldMk cId="1758879613" sldId="335"/>
        </pc:sldMkLst>
        <pc:spChg chg="mod">
          <ac:chgData name="Olessia Smotrova" userId="a8d6da50-e254-43db-a743-03e22166bebd" providerId="ADAL" clId="{237F8A3C-8541-44AF-9B30-DE549A8FAF85}" dt="2025-05-10T21:37:09.082" v="326" actId="207"/>
          <ac:spMkLst>
            <pc:docMk/>
            <pc:sldMk cId="1758879613" sldId="335"/>
            <ac:spMk id="19" creationId="{00000000-0000-0000-0000-000000000000}"/>
          </ac:spMkLst>
        </pc:spChg>
      </pc:sldChg>
      <pc:sldChg chg="modSp mod modAnim modNotesTx">
        <pc:chgData name="Olessia Smotrova" userId="a8d6da50-e254-43db-a743-03e22166bebd" providerId="ADAL" clId="{237F8A3C-8541-44AF-9B30-DE549A8FAF85}" dt="2025-05-11T00:35:10.585" v="3118"/>
        <pc:sldMkLst>
          <pc:docMk/>
          <pc:sldMk cId="2072421216" sldId="336"/>
        </pc:sldMkLst>
        <pc:spChg chg="mod">
          <ac:chgData name="Olessia Smotrova" userId="a8d6da50-e254-43db-a743-03e22166bebd" providerId="ADAL" clId="{237F8A3C-8541-44AF-9B30-DE549A8FAF85}" dt="2025-05-10T21:48:38.429" v="448" actId="20577"/>
          <ac:spMkLst>
            <pc:docMk/>
            <pc:sldMk cId="2072421216" sldId="336"/>
            <ac:spMk id="2" creationId="{00000000-0000-0000-0000-000000000000}"/>
          </ac:spMkLst>
        </pc:spChg>
        <pc:spChg chg="mod">
          <ac:chgData name="Olessia Smotrova" userId="a8d6da50-e254-43db-a743-03e22166bebd" providerId="ADAL" clId="{237F8A3C-8541-44AF-9B30-DE549A8FAF85}" dt="2025-05-11T00:32:05.121" v="3063" actId="20577"/>
          <ac:spMkLst>
            <pc:docMk/>
            <pc:sldMk cId="2072421216" sldId="336"/>
            <ac:spMk id="3" creationId="{00000000-0000-0000-0000-000000000000}"/>
          </ac:spMkLst>
        </pc:spChg>
        <pc:spChg chg="mod">
          <ac:chgData name="Olessia Smotrova" userId="a8d6da50-e254-43db-a743-03e22166bebd" providerId="ADAL" clId="{237F8A3C-8541-44AF-9B30-DE549A8FAF85}" dt="2025-05-10T21:38:56.747" v="344" actId="1076"/>
          <ac:spMkLst>
            <pc:docMk/>
            <pc:sldMk cId="2072421216" sldId="336"/>
            <ac:spMk id="4" creationId="{00000000-0000-0000-0000-000000000000}"/>
          </ac:spMkLst>
        </pc:spChg>
      </pc:sldChg>
      <pc:sldChg chg="modSp mod modAnim">
        <pc:chgData name="Olessia Smotrova" userId="a8d6da50-e254-43db-a743-03e22166bebd" providerId="ADAL" clId="{237F8A3C-8541-44AF-9B30-DE549A8FAF85}" dt="2025-05-13T15:04:47.327" v="14481"/>
        <pc:sldMkLst>
          <pc:docMk/>
          <pc:sldMk cId="3813196665" sldId="337"/>
        </pc:sldMkLst>
        <pc:spChg chg="mod">
          <ac:chgData name="Olessia Smotrova" userId="a8d6da50-e254-43db-a743-03e22166bebd" providerId="ADAL" clId="{237F8A3C-8541-44AF-9B30-DE549A8FAF85}" dt="2025-05-11T14:36:00.494" v="7600" actId="207"/>
          <ac:spMkLst>
            <pc:docMk/>
            <pc:sldMk cId="3813196665" sldId="337"/>
            <ac:spMk id="12" creationId="{00000000-0000-0000-0000-000000000000}"/>
          </ac:spMkLst>
        </pc:spChg>
        <pc:spChg chg="mod">
          <ac:chgData name="Olessia Smotrova" userId="a8d6da50-e254-43db-a743-03e22166bebd" providerId="ADAL" clId="{237F8A3C-8541-44AF-9B30-DE549A8FAF85}" dt="2025-05-11T14:35:53.575" v="7599" actId="207"/>
          <ac:spMkLst>
            <pc:docMk/>
            <pc:sldMk cId="3813196665" sldId="337"/>
            <ac:spMk id="32" creationId="{00000000-0000-0000-0000-000000000000}"/>
          </ac:spMkLst>
        </pc:spChg>
        <pc:spChg chg="mod">
          <ac:chgData name="Olessia Smotrova" userId="a8d6da50-e254-43db-a743-03e22166bebd" providerId="ADAL" clId="{237F8A3C-8541-44AF-9B30-DE549A8FAF85}" dt="2025-05-12T00:16:09.577" v="9904" actId="14861"/>
          <ac:spMkLst>
            <pc:docMk/>
            <pc:sldMk cId="3813196665" sldId="337"/>
            <ac:spMk id="60" creationId="{00000000-0000-0000-0000-000000000000}"/>
          </ac:spMkLst>
        </pc:spChg>
        <pc:spChg chg="mod">
          <ac:chgData name="Olessia Smotrova" userId="a8d6da50-e254-43db-a743-03e22166bebd" providerId="ADAL" clId="{237F8A3C-8541-44AF-9B30-DE549A8FAF85}" dt="2025-05-12T00:16:09.577" v="9904" actId="14861"/>
          <ac:spMkLst>
            <pc:docMk/>
            <pc:sldMk cId="3813196665" sldId="337"/>
            <ac:spMk id="62" creationId="{00000000-0000-0000-0000-000000000000}"/>
          </ac:spMkLst>
        </pc:spChg>
        <pc:spChg chg="mod">
          <ac:chgData name="Olessia Smotrova" userId="a8d6da50-e254-43db-a743-03e22166bebd" providerId="ADAL" clId="{237F8A3C-8541-44AF-9B30-DE549A8FAF85}" dt="2025-05-12T00:16:09.577" v="9904" actId="14861"/>
          <ac:spMkLst>
            <pc:docMk/>
            <pc:sldMk cId="3813196665" sldId="337"/>
            <ac:spMk id="63" creationId="{00000000-0000-0000-0000-000000000000}"/>
          </ac:spMkLst>
        </pc:spChg>
        <pc:spChg chg="mod">
          <ac:chgData name="Olessia Smotrova" userId="a8d6da50-e254-43db-a743-03e22166bebd" providerId="ADAL" clId="{237F8A3C-8541-44AF-9B30-DE549A8FAF85}" dt="2025-05-12T00:16:09.577" v="9904" actId="14861"/>
          <ac:spMkLst>
            <pc:docMk/>
            <pc:sldMk cId="3813196665" sldId="337"/>
            <ac:spMk id="65" creationId="{00000000-0000-0000-0000-000000000000}"/>
          </ac:spMkLst>
        </pc:spChg>
        <pc:spChg chg="mod">
          <ac:chgData name="Olessia Smotrova" userId="a8d6da50-e254-43db-a743-03e22166bebd" providerId="ADAL" clId="{237F8A3C-8541-44AF-9B30-DE549A8FAF85}" dt="2025-05-12T00:16:09.577" v="9904" actId="14861"/>
          <ac:spMkLst>
            <pc:docMk/>
            <pc:sldMk cId="3813196665" sldId="337"/>
            <ac:spMk id="67" creationId="{00000000-0000-0000-0000-000000000000}"/>
          </ac:spMkLst>
        </pc:spChg>
        <pc:spChg chg="mod">
          <ac:chgData name="Olessia Smotrova" userId="a8d6da50-e254-43db-a743-03e22166bebd" providerId="ADAL" clId="{237F8A3C-8541-44AF-9B30-DE549A8FAF85}" dt="2025-05-12T00:16:09.577" v="9904" actId="14861"/>
          <ac:spMkLst>
            <pc:docMk/>
            <pc:sldMk cId="3813196665" sldId="337"/>
            <ac:spMk id="68" creationId="{00000000-0000-0000-0000-000000000000}"/>
          </ac:spMkLst>
        </pc:spChg>
        <pc:spChg chg="mod">
          <ac:chgData name="Olessia Smotrova" userId="a8d6da50-e254-43db-a743-03e22166bebd" providerId="ADAL" clId="{237F8A3C-8541-44AF-9B30-DE549A8FAF85}" dt="2025-05-12T00:16:09.577" v="9904" actId="14861"/>
          <ac:spMkLst>
            <pc:docMk/>
            <pc:sldMk cId="3813196665" sldId="337"/>
            <ac:spMk id="71" creationId="{00000000-0000-0000-0000-000000000000}"/>
          </ac:spMkLst>
        </pc:spChg>
        <pc:spChg chg="mod">
          <ac:chgData name="Olessia Smotrova" userId="a8d6da50-e254-43db-a743-03e22166bebd" providerId="ADAL" clId="{237F8A3C-8541-44AF-9B30-DE549A8FAF85}" dt="2025-05-12T00:16:09.577" v="9904" actId="14861"/>
          <ac:spMkLst>
            <pc:docMk/>
            <pc:sldMk cId="3813196665" sldId="337"/>
            <ac:spMk id="73" creationId="{00000000-0000-0000-0000-000000000000}"/>
          </ac:spMkLst>
        </pc:spChg>
        <pc:spChg chg="mod">
          <ac:chgData name="Olessia Smotrova" userId="a8d6da50-e254-43db-a743-03e22166bebd" providerId="ADAL" clId="{237F8A3C-8541-44AF-9B30-DE549A8FAF85}" dt="2025-05-12T00:16:09.577" v="9904" actId="14861"/>
          <ac:spMkLst>
            <pc:docMk/>
            <pc:sldMk cId="3813196665" sldId="337"/>
            <ac:spMk id="77" creationId="{00000000-0000-0000-0000-000000000000}"/>
          </ac:spMkLst>
        </pc:spChg>
        <pc:spChg chg="mod">
          <ac:chgData name="Olessia Smotrova" userId="a8d6da50-e254-43db-a743-03e22166bebd" providerId="ADAL" clId="{237F8A3C-8541-44AF-9B30-DE549A8FAF85}" dt="2025-05-11T14:36:48.784" v="7630" actId="20577"/>
          <ac:spMkLst>
            <pc:docMk/>
            <pc:sldMk cId="3813196665" sldId="337"/>
            <ac:spMk id="84" creationId="{00000000-0000-0000-0000-000000000000}"/>
          </ac:spMkLst>
        </pc:spChg>
        <pc:spChg chg="mod">
          <ac:chgData name="Olessia Smotrova" userId="a8d6da50-e254-43db-a743-03e22166bebd" providerId="ADAL" clId="{237F8A3C-8541-44AF-9B30-DE549A8FAF85}" dt="2025-05-10T23:56:19.660" v="2324" actId="1035"/>
          <ac:spMkLst>
            <pc:docMk/>
            <pc:sldMk cId="3813196665" sldId="337"/>
            <ac:spMk id="86" creationId="{00000000-0000-0000-0000-000000000000}"/>
          </ac:spMkLst>
        </pc:spChg>
        <pc:spChg chg="mod">
          <ac:chgData name="Olessia Smotrova" userId="a8d6da50-e254-43db-a743-03e22166bebd" providerId="ADAL" clId="{237F8A3C-8541-44AF-9B30-DE549A8FAF85}" dt="2025-05-10T23:56:37.433" v="2337" actId="1036"/>
          <ac:spMkLst>
            <pc:docMk/>
            <pc:sldMk cId="3813196665" sldId="337"/>
            <ac:spMk id="87" creationId="{00000000-0000-0000-0000-000000000000}"/>
          </ac:spMkLst>
        </pc:spChg>
        <pc:spChg chg="mod">
          <ac:chgData name="Olessia Smotrova" userId="a8d6da50-e254-43db-a743-03e22166bebd" providerId="ADAL" clId="{237F8A3C-8541-44AF-9B30-DE549A8FAF85}" dt="2025-05-12T00:16:09.577" v="9904" actId="14861"/>
          <ac:spMkLst>
            <pc:docMk/>
            <pc:sldMk cId="3813196665" sldId="337"/>
            <ac:spMk id="89" creationId="{00000000-0000-0000-0000-000000000000}"/>
          </ac:spMkLst>
        </pc:spChg>
      </pc:sldChg>
      <pc:sldChg chg="addSp delSp modSp mod">
        <pc:chgData name="Olessia Smotrova" userId="a8d6da50-e254-43db-a743-03e22166bebd" providerId="ADAL" clId="{237F8A3C-8541-44AF-9B30-DE549A8FAF85}" dt="2025-05-11T00:18:11.464" v="2770" actId="1038"/>
        <pc:sldMkLst>
          <pc:docMk/>
          <pc:sldMk cId="3319462347" sldId="338"/>
        </pc:sldMkLst>
        <pc:spChg chg="mod">
          <ac:chgData name="Olessia Smotrova" userId="a8d6da50-e254-43db-a743-03e22166bebd" providerId="ADAL" clId="{237F8A3C-8541-44AF-9B30-DE549A8FAF85}" dt="2025-05-11T00:18:01.907" v="2758" actId="27636"/>
          <ac:spMkLst>
            <pc:docMk/>
            <pc:sldMk cId="3319462347" sldId="338"/>
            <ac:spMk id="3" creationId="{00000000-0000-0000-0000-000000000000}"/>
          </ac:spMkLst>
        </pc:spChg>
        <pc:spChg chg="mod">
          <ac:chgData name="Olessia Smotrova" userId="a8d6da50-e254-43db-a743-03e22166bebd" providerId="ADAL" clId="{237F8A3C-8541-44AF-9B30-DE549A8FAF85}" dt="2025-05-11T00:17:43.136" v="2754" actId="1038"/>
          <ac:spMkLst>
            <pc:docMk/>
            <pc:sldMk cId="3319462347" sldId="338"/>
            <ac:spMk id="4" creationId="{00000000-0000-0000-0000-000000000000}"/>
          </ac:spMkLst>
        </pc:spChg>
        <pc:spChg chg="mod">
          <ac:chgData name="Olessia Smotrova" userId="a8d6da50-e254-43db-a743-03e22166bebd" providerId="ADAL" clId="{237F8A3C-8541-44AF-9B30-DE549A8FAF85}" dt="2025-05-11T00:17:43.136" v="2754" actId="1038"/>
          <ac:spMkLst>
            <pc:docMk/>
            <pc:sldMk cId="3319462347" sldId="338"/>
            <ac:spMk id="6" creationId="{00000000-0000-0000-0000-000000000000}"/>
          </ac:spMkLst>
        </pc:spChg>
        <pc:spChg chg="mod">
          <ac:chgData name="Olessia Smotrova" userId="a8d6da50-e254-43db-a743-03e22166bebd" providerId="ADAL" clId="{237F8A3C-8541-44AF-9B30-DE549A8FAF85}" dt="2025-05-11T00:17:43.136" v="2754" actId="1038"/>
          <ac:spMkLst>
            <pc:docMk/>
            <pc:sldMk cId="3319462347" sldId="338"/>
            <ac:spMk id="7" creationId="{00000000-0000-0000-0000-000000000000}"/>
          </ac:spMkLst>
        </pc:spChg>
        <pc:spChg chg="mod">
          <ac:chgData name="Olessia Smotrova" userId="a8d6da50-e254-43db-a743-03e22166bebd" providerId="ADAL" clId="{237F8A3C-8541-44AF-9B30-DE549A8FAF85}" dt="2025-05-11T00:17:43.136" v="2754" actId="1038"/>
          <ac:spMkLst>
            <pc:docMk/>
            <pc:sldMk cId="3319462347" sldId="338"/>
            <ac:spMk id="8" creationId="{00000000-0000-0000-0000-000000000000}"/>
          </ac:spMkLst>
        </pc:spChg>
        <pc:spChg chg="mod">
          <ac:chgData name="Olessia Smotrova" userId="a8d6da50-e254-43db-a743-03e22166bebd" providerId="ADAL" clId="{237F8A3C-8541-44AF-9B30-DE549A8FAF85}" dt="2025-05-11T00:18:11.464" v="2770" actId="1038"/>
          <ac:spMkLst>
            <pc:docMk/>
            <pc:sldMk cId="3319462347" sldId="338"/>
            <ac:spMk id="18" creationId="{00000000-0000-0000-0000-000000000000}"/>
          </ac:spMkLst>
        </pc:spChg>
        <pc:picChg chg="add mod">
          <ac:chgData name="Olessia Smotrova" userId="a8d6da50-e254-43db-a743-03e22166bebd" providerId="ADAL" clId="{237F8A3C-8541-44AF-9B30-DE549A8FAF85}" dt="2025-05-11T00:17:43.136" v="2754" actId="1038"/>
          <ac:picMkLst>
            <pc:docMk/>
            <pc:sldMk cId="3319462347" sldId="338"/>
            <ac:picMk id="5" creationId="{A488BFD4-74D9-2711-85E4-99B4D6B14AC0}"/>
          </ac:picMkLst>
        </pc:picChg>
        <pc:cxnChg chg="mod">
          <ac:chgData name="Olessia Smotrova" userId="a8d6da50-e254-43db-a743-03e22166bebd" providerId="ADAL" clId="{237F8A3C-8541-44AF-9B30-DE549A8FAF85}" dt="2025-05-11T00:17:43.136" v="2754" actId="1038"/>
          <ac:cxnSpMkLst>
            <pc:docMk/>
            <pc:sldMk cId="3319462347" sldId="338"/>
            <ac:cxnSpMk id="9" creationId="{00000000-0000-0000-0000-000000000000}"/>
          </ac:cxnSpMkLst>
        </pc:cxnChg>
        <pc:cxnChg chg="mod">
          <ac:chgData name="Olessia Smotrova" userId="a8d6da50-e254-43db-a743-03e22166bebd" providerId="ADAL" clId="{237F8A3C-8541-44AF-9B30-DE549A8FAF85}" dt="2025-05-11T00:17:43.136" v="2754" actId="1038"/>
          <ac:cxnSpMkLst>
            <pc:docMk/>
            <pc:sldMk cId="3319462347" sldId="338"/>
            <ac:cxnSpMk id="11" creationId="{00000000-0000-0000-0000-000000000000}"/>
          </ac:cxnSpMkLst>
        </pc:cxnChg>
        <pc:cxnChg chg="mod">
          <ac:chgData name="Olessia Smotrova" userId="a8d6da50-e254-43db-a743-03e22166bebd" providerId="ADAL" clId="{237F8A3C-8541-44AF-9B30-DE549A8FAF85}" dt="2025-05-11T00:17:43.136" v="2754" actId="1038"/>
          <ac:cxnSpMkLst>
            <pc:docMk/>
            <pc:sldMk cId="3319462347" sldId="338"/>
            <ac:cxnSpMk id="15" creationId="{00000000-0000-0000-0000-000000000000}"/>
          </ac:cxnSpMkLst>
        </pc:cxnChg>
      </pc:sldChg>
      <pc:sldChg chg="addSp delSp modSp mod addAnim delAnim modAnim">
        <pc:chgData name="Olessia Smotrova" userId="a8d6da50-e254-43db-a743-03e22166bebd" providerId="ADAL" clId="{237F8A3C-8541-44AF-9B30-DE549A8FAF85}" dt="2025-05-11T14:35:23.570" v="7598" actId="1037"/>
        <pc:sldMkLst>
          <pc:docMk/>
          <pc:sldMk cId="2768581912" sldId="339"/>
        </pc:sldMkLst>
        <pc:spChg chg="add mod">
          <ac:chgData name="Olessia Smotrova" userId="a8d6da50-e254-43db-a743-03e22166bebd" providerId="ADAL" clId="{237F8A3C-8541-44AF-9B30-DE549A8FAF85}" dt="2025-05-11T14:35:23.570" v="7598" actId="1037"/>
          <ac:spMkLst>
            <pc:docMk/>
            <pc:sldMk cId="2768581912" sldId="339"/>
            <ac:spMk id="3" creationId="{9FAE7C94-5090-BB73-D236-F5AA26D3574F}"/>
          </ac:spMkLst>
        </pc:spChg>
        <pc:spChg chg="add mod">
          <ac:chgData name="Olessia Smotrova" userId="a8d6da50-e254-43db-a743-03e22166bebd" providerId="ADAL" clId="{237F8A3C-8541-44AF-9B30-DE549A8FAF85}" dt="2025-05-11T14:28:46.026" v="7293" actId="1037"/>
          <ac:spMkLst>
            <pc:docMk/>
            <pc:sldMk cId="2768581912" sldId="339"/>
            <ac:spMk id="4" creationId="{A0150E6E-93A7-E0EF-918B-A5A28D52FB7E}"/>
          </ac:spMkLst>
        </pc:spChg>
        <pc:spChg chg="add mod">
          <ac:chgData name="Olessia Smotrova" userId="a8d6da50-e254-43db-a743-03e22166bebd" providerId="ADAL" clId="{237F8A3C-8541-44AF-9B30-DE549A8FAF85}" dt="2025-05-11T14:28:46.026" v="7293" actId="1037"/>
          <ac:spMkLst>
            <pc:docMk/>
            <pc:sldMk cId="2768581912" sldId="339"/>
            <ac:spMk id="5" creationId="{BCB15E13-5F15-3615-718E-47B270CCB290}"/>
          </ac:spMkLst>
        </pc:spChg>
        <pc:spChg chg="mod">
          <ac:chgData name="Olessia Smotrova" userId="a8d6da50-e254-43db-a743-03e22166bebd" providerId="ADAL" clId="{237F8A3C-8541-44AF-9B30-DE549A8FAF85}" dt="2025-05-11T14:34:55.075" v="7570" actId="14861"/>
          <ac:spMkLst>
            <pc:docMk/>
            <pc:sldMk cId="2768581912" sldId="339"/>
            <ac:spMk id="7" creationId="{00000000-0000-0000-0000-000000000000}"/>
          </ac:spMkLst>
        </pc:spChg>
        <pc:spChg chg="mod">
          <ac:chgData name="Olessia Smotrova" userId="a8d6da50-e254-43db-a743-03e22166bebd" providerId="ADAL" clId="{237F8A3C-8541-44AF-9B30-DE549A8FAF85}" dt="2025-05-11T14:35:23.570" v="7598" actId="1037"/>
          <ac:spMkLst>
            <pc:docMk/>
            <pc:sldMk cId="2768581912" sldId="339"/>
            <ac:spMk id="8" creationId="{00000000-0000-0000-0000-000000000000}"/>
          </ac:spMkLst>
        </pc:spChg>
        <pc:spChg chg="mod">
          <ac:chgData name="Olessia Smotrova" userId="a8d6da50-e254-43db-a743-03e22166bebd" providerId="ADAL" clId="{237F8A3C-8541-44AF-9B30-DE549A8FAF85}" dt="2025-05-11T14:35:23.570" v="7598" actId="1037"/>
          <ac:spMkLst>
            <pc:docMk/>
            <pc:sldMk cId="2768581912" sldId="339"/>
            <ac:spMk id="9" creationId="{00000000-0000-0000-0000-000000000000}"/>
          </ac:spMkLst>
        </pc:spChg>
        <pc:spChg chg="mod">
          <ac:chgData name="Olessia Smotrova" userId="a8d6da50-e254-43db-a743-03e22166bebd" providerId="ADAL" clId="{237F8A3C-8541-44AF-9B30-DE549A8FAF85}" dt="2025-05-11T14:35:23.570" v="7598" actId="1037"/>
          <ac:spMkLst>
            <pc:docMk/>
            <pc:sldMk cId="2768581912" sldId="339"/>
            <ac:spMk id="10" creationId="{00000000-0000-0000-0000-000000000000}"/>
          </ac:spMkLst>
        </pc:spChg>
        <pc:spChg chg="add mod">
          <ac:chgData name="Olessia Smotrova" userId="a8d6da50-e254-43db-a743-03e22166bebd" providerId="ADAL" clId="{237F8A3C-8541-44AF-9B30-DE549A8FAF85}" dt="2025-05-11T14:35:23.570" v="7598" actId="1037"/>
          <ac:spMkLst>
            <pc:docMk/>
            <pc:sldMk cId="2768581912" sldId="339"/>
            <ac:spMk id="11" creationId="{34C172E7-5B5E-0105-B867-38F336C197F8}"/>
          </ac:spMkLst>
        </pc:spChg>
        <pc:spChg chg="add mod">
          <ac:chgData name="Olessia Smotrova" userId="a8d6da50-e254-43db-a743-03e22166bebd" providerId="ADAL" clId="{237F8A3C-8541-44AF-9B30-DE549A8FAF85}" dt="2025-05-11T14:35:23.570" v="7598" actId="1037"/>
          <ac:spMkLst>
            <pc:docMk/>
            <pc:sldMk cId="2768581912" sldId="339"/>
            <ac:spMk id="17" creationId="{0267A82B-F1EE-F434-2FB2-2675A9B6E85A}"/>
          </ac:spMkLst>
        </pc:spChg>
        <pc:spChg chg="mod">
          <ac:chgData name="Olessia Smotrova" userId="a8d6da50-e254-43db-a743-03e22166bebd" providerId="ADAL" clId="{237F8A3C-8541-44AF-9B30-DE549A8FAF85}" dt="2025-05-11T14:35:23.570" v="7598" actId="1037"/>
          <ac:spMkLst>
            <pc:docMk/>
            <pc:sldMk cId="2768581912" sldId="339"/>
            <ac:spMk id="19" creationId="{00000000-0000-0000-0000-000000000000}"/>
          </ac:spMkLst>
        </pc:spChg>
        <pc:spChg chg="mod">
          <ac:chgData name="Olessia Smotrova" userId="a8d6da50-e254-43db-a743-03e22166bebd" providerId="ADAL" clId="{237F8A3C-8541-44AF-9B30-DE549A8FAF85}" dt="2025-05-11T14:29:44.762" v="7446" actId="14100"/>
          <ac:spMkLst>
            <pc:docMk/>
            <pc:sldMk cId="2768581912" sldId="339"/>
            <ac:spMk id="21" creationId="{00000000-0000-0000-0000-000000000000}"/>
          </ac:spMkLst>
        </pc:spChg>
        <pc:spChg chg="mod">
          <ac:chgData name="Olessia Smotrova" userId="a8d6da50-e254-43db-a743-03e22166bebd" providerId="ADAL" clId="{237F8A3C-8541-44AF-9B30-DE549A8FAF85}" dt="2025-05-11T14:35:23.570" v="7598" actId="1037"/>
          <ac:spMkLst>
            <pc:docMk/>
            <pc:sldMk cId="2768581912" sldId="339"/>
            <ac:spMk id="22" creationId="{00000000-0000-0000-0000-000000000000}"/>
          </ac:spMkLst>
        </pc:spChg>
        <pc:spChg chg="add mod">
          <ac:chgData name="Olessia Smotrova" userId="a8d6da50-e254-43db-a743-03e22166bebd" providerId="ADAL" clId="{237F8A3C-8541-44AF-9B30-DE549A8FAF85}" dt="2025-05-11T14:35:23.570" v="7598" actId="1037"/>
          <ac:spMkLst>
            <pc:docMk/>
            <pc:sldMk cId="2768581912" sldId="339"/>
            <ac:spMk id="23" creationId="{2A36ABE5-397A-9F3E-DDEB-7CA1C6259E3C}"/>
          </ac:spMkLst>
        </pc:spChg>
        <pc:spChg chg="add mod">
          <ac:chgData name="Olessia Smotrova" userId="a8d6da50-e254-43db-a743-03e22166bebd" providerId="ADAL" clId="{237F8A3C-8541-44AF-9B30-DE549A8FAF85}" dt="2025-05-11T14:35:23.570" v="7598" actId="1037"/>
          <ac:spMkLst>
            <pc:docMk/>
            <pc:sldMk cId="2768581912" sldId="339"/>
            <ac:spMk id="24" creationId="{00F415CF-2957-BB69-A838-0277DC8A80E2}"/>
          </ac:spMkLst>
        </pc:spChg>
      </pc:sldChg>
      <pc:sldChg chg="modSp mod">
        <pc:chgData name="Olessia Smotrova" userId="a8d6da50-e254-43db-a743-03e22166bebd" providerId="ADAL" clId="{237F8A3C-8541-44AF-9B30-DE549A8FAF85}" dt="2025-05-11T00:03:00.745" v="2448" actId="1038"/>
        <pc:sldMkLst>
          <pc:docMk/>
          <pc:sldMk cId="3814322778" sldId="340"/>
        </pc:sldMkLst>
        <pc:spChg chg="mod">
          <ac:chgData name="Olessia Smotrova" userId="a8d6da50-e254-43db-a743-03e22166bebd" providerId="ADAL" clId="{237F8A3C-8541-44AF-9B30-DE549A8FAF85}" dt="2025-05-11T00:02:41.478" v="2443" actId="33524"/>
          <ac:spMkLst>
            <pc:docMk/>
            <pc:sldMk cId="3814322778" sldId="340"/>
            <ac:spMk id="4" creationId="{00000000-0000-0000-0000-000000000000}"/>
          </ac:spMkLst>
        </pc:spChg>
        <pc:spChg chg="mod">
          <ac:chgData name="Olessia Smotrova" userId="a8d6da50-e254-43db-a743-03e22166bebd" providerId="ADAL" clId="{237F8A3C-8541-44AF-9B30-DE549A8FAF85}" dt="2025-05-11T00:03:00.745" v="2448" actId="1038"/>
          <ac:spMkLst>
            <pc:docMk/>
            <pc:sldMk cId="3814322778" sldId="340"/>
            <ac:spMk id="13" creationId="{00000000-0000-0000-0000-000000000000}"/>
          </ac:spMkLst>
        </pc:spChg>
        <pc:spChg chg="mod">
          <ac:chgData name="Olessia Smotrova" userId="a8d6da50-e254-43db-a743-03e22166bebd" providerId="ADAL" clId="{237F8A3C-8541-44AF-9B30-DE549A8FAF85}" dt="2025-05-11T00:01:17.908" v="2434" actId="20577"/>
          <ac:spMkLst>
            <pc:docMk/>
            <pc:sldMk cId="3814322778" sldId="340"/>
            <ac:spMk id="18" creationId="{00000000-0000-0000-0000-000000000000}"/>
          </ac:spMkLst>
        </pc:spChg>
        <pc:spChg chg="mod">
          <ac:chgData name="Olessia Smotrova" userId="a8d6da50-e254-43db-a743-03e22166bebd" providerId="ADAL" clId="{237F8A3C-8541-44AF-9B30-DE549A8FAF85}" dt="2025-05-11T00:02:23.500" v="2442" actId="20577"/>
          <ac:spMkLst>
            <pc:docMk/>
            <pc:sldMk cId="3814322778" sldId="340"/>
            <ac:spMk id="19" creationId="{00000000-0000-0000-0000-000000000000}"/>
          </ac:spMkLst>
        </pc:spChg>
      </pc:sldChg>
      <pc:sldChg chg="addSp delSp modSp mod">
        <pc:chgData name="Olessia Smotrova" userId="a8d6da50-e254-43db-a743-03e22166bebd" providerId="ADAL" clId="{237F8A3C-8541-44AF-9B30-DE549A8FAF85}" dt="2025-05-11T00:14:48.767" v="2643" actId="20577"/>
        <pc:sldMkLst>
          <pc:docMk/>
          <pc:sldMk cId="1606664199" sldId="341"/>
        </pc:sldMkLst>
        <pc:spChg chg="mod">
          <ac:chgData name="Olessia Smotrova" userId="a8d6da50-e254-43db-a743-03e22166bebd" providerId="ADAL" clId="{237F8A3C-8541-44AF-9B30-DE549A8FAF85}" dt="2025-05-11T00:14:48.767" v="2643" actId="20577"/>
          <ac:spMkLst>
            <pc:docMk/>
            <pc:sldMk cId="1606664199" sldId="341"/>
            <ac:spMk id="3" creationId="{00000000-0000-0000-0000-000000000000}"/>
          </ac:spMkLst>
        </pc:spChg>
        <pc:spChg chg="add mod">
          <ac:chgData name="Olessia Smotrova" userId="a8d6da50-e254-43db-a743-03e22166bebd" providerId="ADAL" clId="{237F8A3C-8541-44AF-9B30-DE549A8FAF85}" dt="2025-05-11T00:12:33.868" v="2537" actId="21"/>
          <ac:spMkLst>
            <pc:docMk/>
            <pc:sldMk cId="1606664199" sldId="341"/>
            <ac:spMk id="8" creationId="{00000000-0000-0000-0000-000000000000}"/>
          </ac:spMkLst>
        </pc:spChg>
        <pc:spChg chg="add mod">
          <ac:chgData name="Olessia Smotrova" userId="a8d6da50-e254-43db-a743-03e22166bebd" providerId="ADAL" clId="{237F8A3C-8541-44AF-9B30-DE549A8FAF85}" dt="2025-05-11T00:13:57.437" v="2567" actId="1035"/>
          <ac:spMkLst>
            <pc:docMk/>
            <pc:sldMk cId="1606664199" sldId="341"/>
            <ac:spMk id="10" creationId="{87D577D5-4944-CB99-CE23-68074703B489}"/>
          </ac:spMkLst>
        </pc:spChg>
        <pc:spChg chg="mod">
          <ac:chgData name="Olessia Smotrova" userId="a8d6da50-e254-43db-a743-03e22166bebd" providerId="ADAL" clId="{237F8A3C-8541-44AF-9B30-DE549A8FAF85}" dt="2025-05-11T00:13:44.533" v="2551" actId="14100"/>
          <ac:spMkLst>
            <pc:docMk/>
            <pc:sldMk cId="1606664199" sldId="341"/>
            <ac:spMk id="24" creationId="{00000000-0000-0000-0000-000000000000}"/>
          </ac:spMkLst>
        </pc:spChg>
        <pc:picChg chg="add mod">
          <ac:chgData name="Olessia Smotrova" userId="a8d6da50-e254-43db-a743-03e22166bebd" providerId="ADAL" clId="{237F8A3C-8541-44AF-9B30-DE549A8FAF85}" dt="2025-05-11T00:12:13.318" v="2531" actId="14100"/>
          <ac:picMkLst>
            <pc:docMk/>
            <pc:sldMk cId="1606664199" sldId="341"/>
            <ac:picMk id="6148" creationId="{1BBA649C-8772-07DC-0961-42FC5972AB0B}"/>
          </ac:picMkLst>
        </pc:picChg>
      </pc:sldChg>
      <pc:sldChg chg="addSp delSp modSp mod modAnim">
        <pc:chgData name="Olessia Smotrova" userId="a8d6da50-e254-43db-a743-03e22166bebd" providerId="ADAL" clId="{237F8A3C-8541-44AF-9B30-DE549A8FAF85}" dt="2025-05-12T15:30:57.091" v="10587" actId="20577"/>
        <pc:sldMkLst>
          <pc:docMk/>
          <pc:sldMk cId="570031575" sldId="342"/>
        </pc:sldMkLst>
        <pc:spChg chg="mod">
          <ac:chgData name="Olessia Smotrova" userId="a8d6da50-e254-43db-a743-03e22166bebd" providerId="ADAL" clId="{237F8A3C-8541-44AF-9B30-DE549A8FAF85}" dt="2025-05-11T00:21:52.173" v="2868" actId="20577"/>
          <ac:spMkLst>
            <pc:docMk/>
            <pc:sldMk cId="570031575" sldId="342"/>
            <ac:spMk id="2" creationId="{00000000-0000-0000-0000-000000000000}"/>
          </ac:spMkLst>
        </pc:spChg>
        <pc:spChg chg="mod">
          <ac:chgData name="Olessia Smotrova" userId="a8d6da50-e254-43db-a743-03e22166bebd" providerId="ADAL" clId="{237F8A3C-8541-44AF-9B30-DE549A8FAF85}" dt="2025-05-12T15:30:57.091" v="10587" actId="20577"/>
          <ac:spMkLst>
            <pc:docMk/>
            <pc:sldMk cId="570031575" sldId="342"/>
            <ac:spMk id="3" creationId="{00000000-0000-0000-0000-000000000000}"/>
          </ac:spMkLst>
        </pc:spChg>
        <pc:picChg chg="add mod">
          <ac:chgData name="Olessia Smotrova" userId="a8d6da50-e254-43db-a743-03e22166bebd" providerId="ADAL" clId="{237F8A3C-8541-44AF-9B30-DE549A8FAF85}" dt="2025-05-11T00:21:06.823" v="2774" actId="1076"/>
          <ac:picMkLst>
            <pc:docMk/>
            <pc:sldMk cId="570031575" sldId="342"/>
            <ac:picMk id="9218" creationId="{4D1FB525-ADDE-1F46-31D4-902CDA3D3589}"/>
          </ac:picMkLst>
        </pc:picChg>
      </pc:sldChg>
      <pc:sldChg chg="modSp">
        <pc:chgData name="Olessia Smotrova" userId="a8d6da50-e254-43db-a743-03e22166bebd" providerId="ADAL" clId="{237F8A3C-8541-44AF-9B30-DE549A8FAF85}" dt="2025-05-10T20:58:41.367" v="33" actId="20577"/>
        <pc:sldMkLst>
          <pc:docMk/>
          <pc:sldMk cId="1466531575" sldId="343"/>
        </pc:sldMkLst>
        <pc:spChg chg="mod">
          <ac:chgData name="Olessia Smotrova" userId="a8d6da50-e254-43db-a743-03e22166bebd" providerId="ADAL" clId="{237F8A3C-8541-44AF-9B30-DE549A8FAF85}" dt="2025-05-10T20:58:41.367" v="33" actId="20577"/>
          <ac:spMkLst>
            <pc:docMk/>
            <pc:sldMk cId="1466531575" sldId="343"/>
            <ac:spMk id="47" creationId="{00000000-0000-0000-0000-000000000000}"/>
          </ac:spMkLst>
        </pc:spChg>
      </pc:sldChg>
      <pc:sldChg chg="addSp delSp modSp mod">
        <pc:chgData name="Olessia Smotrova" userId="a8d6da50-e254-43db-a743-03e22166bebd" providerId="ADAL" clId="{237F8A3C-8541-44AF-9B30-DE549A8FAF85}" dt="2025-05-11T01:05:47.973" v="3945" actId="120"/>
        <pc:sldMkLst>
          <pc:docMk/>
          <pc:sldMk cId="2997567999" sldId="345"/>
        </pc:sldMkLst>
        <pc:spChg chg="mod">
          <ac:chgData name="Olessia Smotrova" userId="a8d6da50-e254-43db-a743-03e22166bebd" providerId="ADAL" clId="{237F8A3C-8541-44AF-9B30-DE549A8FAF85}" dt="2025-05-11T01:05:47.973" v="3945" actId="120"/>
          <ac:spMkLst>
            <pc:docMk/>
            <pc:sldMk cId="2997567999" sldId="345"/>
            <ac:spMk id="6" creationId="{00000000-0000-0000-0000-000000000000}"/>
          </ac:spMkLst>
        </pc:spChg>
        <pc:picChg chg="add mod">
          <ac:chgData name="Olessia Smotrova" userId="a8d6da50-e254-43db-a743-03e22166bebd" providerId="ADAL" clId="{237F8A3C-8541-44AF-9B30-DE549A8FAF85}" dt="2025-05-11T01:05:44.157" v="3944" actId="1076"/>
          <ac:picMkLst>
            <pc:docMk/>
            <pc:sldMk cId="2997567999" sldId="345"/>
            <ac:picMk id="12290" creationId="{A082C422-56AB-67B1-967C-9A4FC8603D78}"/>
          </ac:picMkLst>
        </pc:picChg>
      </pc:sldChg>
      <pc:sldChg chg="addSp delSp modSp mod">
        <pc:chgData name="Olessia Smotrova" userId="a8d6da50-e254-43db-a743-03e22166bebd" providerId="ADAL" clId="{237F8A3C-8541-44AF-9B30-DE549A8FAF85}" dt="2025-05-12T17:52:01.478" v="10588" actId="20577"/>
        <pc:sldMkLst>
          <pc:docMk/>
          <pc:sldMk cId="174855237" sldId="346"/>
        </pc:sldMkLst>
        <pc:spChg chg="mod">
          <ac:chgData name="Olessia Smotrova" userId="a8d6da50-e254-43db-a743-03e22166bebd" providerId="ADAL" clId="{237F8A3C-8541-44AF-9B30-DE549A8FAF85}" dt="2025-05-11T01:08:27.384" v="3964"/>
          <ac:spMkLst>
            <pc:docMk/>
            <pc:sldMk cId="174855237" sldId="346"/>
            <ac:spMk id="2" creationId="{00000000-0000-0000-0000-000000000000}"/>
          </ac:spMkLst>
        </pc:spChg>
        <pc:spChg chg="mod">
          <ac:chgData name="Olessia Smotrova" userId="a8d6da50-e254-43db-a743-03e22166bebd" providerId="ADAL" clId="{237F8A3C-8541-44AF-9B30-DE549A8FAF85}" dt="2025-05-12T17:52:01.478" v="10588" actId="20577"/>
          <ac:spMkLst>
            <pc:docMk/>
            <pc:sldMk cId="174855237" sldId="346"/>
            <ac:spMk id="18435" creationId="{00000000-0000-0000-0000-000000000000}"/>
          </ac:spMkLst>
        </pc:spChg>
        <pc:picChg chg="add mod">
          <ac:chgData name="Olessia Smotrova" userId="a8d6da50-e254-43db-a743-03e22166bebd" providerId="ADAL" clId="{237F8A3C-8541-44AF-9B30-DE549A8FAF85}" dt="2025-05-11T01:08:13.254" v="3950" actId="1076"/>
          <ac:picMkLst>
            <pc:docMk/>
            <pc:sldMk cId="174855237" sldId="346"/>
            <ac:picMk id="13314" creationId="{0A64C4C9-86D2-F8D2-A51A-FE80330CEF4A}"/>
          </ac:picMkLst>
        </pc:picChg>
      </pc:sldChg>
      <pc:sldChg chg="addSp delSp modSp mod">
        <pc:chgData name="Olessia Smotrova" userId="a8d6da50-e254-43db-a743-03e22166bebd" providerId="ADAL" clId="{237F8A3C-8541-44AF-9B30-DE549A8FAF85}" dt="2025-05-12T18:31:00.873" v="11211" actId="113"/>
        <pc:sldMkLst>
          <pc:docMk/>
          <pc:sldMk cId="74893129" sldId="347"/>
        </pc:sldMkLst>
        <pc:spChg chg="mod">
          <ac:chgData name="Olessia Smotrova" userId="a8d6da50-e254-43db-a743-03e22166bebd" providerId="ADAL" clId="{237F8A3C-8541-44AF-9B30-DE549A8FAF85}" dt="2025-05-12T18:31:00.873" v="11211" actId="113"/>
          <ac:spMkLst>
            <pc:docMk/>
            <pc:sldMk cId="74893129" sldId="347"/>
            <ac:spMk id="2" creationId="{00000000-0000-0000-0000-000000000000}"/>
          </ac:spMkLst>
        </pc:spChg>
        <pc:spChg chg="mod">
          <ac:chgData name="Olessia Smotrova" userId="a8d6da50-e254-43db-a743-03e22166bebd" providerId="ADAL" clId="{237F8A3C-8541-44AF-9B30-DE549A8FAF85}" dt="2025-05-11T01:11:47.475" v="3982" actId="1035"/>
          <ac:spMkLst>
            <pc:docMk/>
            <pc:sldMk cId="74893129" sldId="347"/>
            <ac:spMk id="3" creationId="{00000000-0000-0000-0000-000000000000}"/>
          </ac:spMkLst>
        </pc:spChg>
        <pc:picChg chg="add mod">
          <ac:chgData name="Olessia Smotrova" userId="a8d6da50-e254-43db-a743-03e22166bebd" providerId="ADAL" clId="{237F8A3C-8541-44AF-9B30-DE549A8FAF85}" dt="2025-05-11T01:11:30.733" v="3970" actId="1076"/>
          <ac:picMkLst>
            <pc:docMk/>
            <pc:sldMk cId="74893129" sldId="347"/>
            <ac:picMk id="14338" creationId="{F3E837F5-C6E6-3E80-215E-BC11153E37B1}"/>
          </ac:picMkLst>
        </pc:picChg>
      </pc:sldChg>
      <pc:sldChg chg="addSp delSp modSp mod modAnim">
        <pc:chgData name="Olessia Smotrova" userId="a8d6da50-e254-43db-a743-03e22166bebd" providerId="ADAL" clId="{237F8A3C-8541-44AF-9B30-DE549A8FAF85}" dt="2025-05-12T18:30:51.072" v="11210" actId="113"/>
        <pc:sldMkLst>
          <pc:docMk/>
          <pc:sldMk cId="360113110" sldId="349"/>
        </pc:sldMkLst>
        <pc:spChg chg="mod">
          <ac:chgData name="Olessia Smotrova" userId="a8d6da50-e254-43db-a743-03e22166bebd" providerId="ADAL" clId="{237F8A3C-8541-44AF-9B30-DE549A8FAF85}" dt="2025-05-12T18:30:51.072" v="11210" actId="113"/>
          <ac:spMkLst>
            <pc:docMk/>
            <pc:sldMk cId="360113110" sldId="349"/>
            <ac:spMk id="2" creationId="{00000000-0000-0000-0000-000000000000}"/>
          </ac:spMkLst>
        </pc:spChg>
        <pc:spChg chg="mod">
          <ac:chgData name="Olessia Smotrova" userId="a8d6da50-e254-43db-a743-03e22166bebd" providerId="ADAL" clId="{237F8A3C-8541-44AF-9B30-DE549A8FAF85}" dt="2025-05-12T17:55:17.297" v="10715" actId="20577"/>
          <ac:spMkLst>
            <pc:docMk/>
            <pc:sldMk cId="360113110" sldId="349"/>
            <ac:spMk id="3" creationId="{00000000-0000-0000-0000-000000000000}"/>
          </ac:spMkLst>
        </pc:spChg>
        <pc:picChg chg="add mod">
          <ac:chgData name="Olessia Smotrova" userId="a8d6da50-e254-43db-a743-03e22166bebd" providerId="ADAL" clId="{237F8A3C-8541-44AF-9B30-DE549A8FAF85}" dt="2025-05-11T01:18:33.979" v="4022" actId="1038"/>
          <ac:picMkLst>
            <pc:docMk/>
            <pc:sldMk cId="360113110" sldId="349"/>
            <ac:picMk id="16386" creationId="{13B0691B-A14F-590B-C4A1-A15B46E29E41}"/>
          </ac:picMkLst>
        </pc:picChg>
      </pc:sldChg>
      <pc:sldChg chg="addSp delSp modSp mod modAnim">
        <pc:chgData name="Olessia Smotrova" userId="a8d6da50-e254-43db-a743-03e22166bebd" providerId="ADAL" clId="{237F8A3C-8541-44AF-9B30-DE549A8FAF85}" dt="2025-05-12T17:56:35.798" v="10748" actId="1035"/>
        <pc:sldMkLst>
          <pc:docMk/>
          <pc:sldMk cId="2756959296" sldId="350"/>
        </pc:sldMkLst>
        <pc:spChg chg="mod">
          <ac:chgData name="Olessia Smotrova" userId="a8d6da50-e254-43db-a743-03e22166bebd" providerId="ADAL" clId="{237F8A3C-8541-44AF-9B30-DE549A8FAF85}" dt="2025-05-12T17:56:35.798" v="10748" actId="1035"/>
          <ac:spMkLst>
            <pc:docMk/>
            <pc:sldMk cId="2756959296" sldId="350"/>
            <ac:spMk id="3" creationId="{00000000-0000-0000-0000-000000000000}"/>
          </ac:spMkLst>
        </pc:spChg>
        <pc:spChg chg="mod">
          <ac:chgData name="Olessia Smotrova" userId="a8d6da50-e254-43db-a743-03e22166bebd" providerId="ADAL" clId="{237F8A3C-8541-44AF-9B30-DE549A8FAF85}" dt="2025-05-12T17:56:30.154" v="10742" actId="14100"/>
          <ac:spMkLst>
            <pc:docMk/>
            <pc:sldMk cId="2756959296" sldId="350"/>
            <ac:spMk id="4" creationId="{00000000-0000-0000-0000-000000000000}"/>
          </ac:spMkLst>
        </pc:spChg>
        <pc:picChg chg="add mod">
          <ac:chgData name="Olessia Smotrova" userId="a8d6da50-e254-43db-a743-03e22166bebd" providerId="ADAL" clId="{237F8A3C-8541-44AF-9B30-DE549A8FAF85}" dt="2025-05-12T17:55:51.006" v="10716" actId="1076"/>
          <ac:picMkLst>
            <pc:docMk/>
            <pc:sldMk cId="2756959296" sldId="350"/>
            <ac:picMk id="15362" creationId="{73F86CA8-8C35-1EBA-2A37-BD01A1450448}"/>
          </ac:picMkLst>
        </pc:picChg>
      </pc:sldChg>
      <pc:sldChg chg="addSp delSp modSp mod modAnim">
        <pc:chgData name="Olessia Smotrova" userId="a8d6da50-e254-43db-a743-03e22166bebd" providerId="ADAL" clId="{237F8A3C-8541-44AF-9B30-DE549A8FAF85}" dt="2025-05-12T18:30:13.472" v="11209" actId="1038"/>
        <pc:sldMkLst>
          <pc:docMk/>
          <pc:sldMk cId="2850504289" sldId="351"/>
        </pc:sldMkLst>
        <pc:spChg chg="mod">
          <ac:chgData name="Olessia Smotrova" userId="a8d6da50-e254-43db-a743-03e22166bebd" providerId="ADAL" clId="{237F8A3C-8541-44AF-9B30-DE549A8FAF85}" dt="2025-05-12T18:30:06.399" v="11179" actId="14100"/>
          <ac:spMkLst>
            <pc:docMk/>
            <pc:sldMk cId="2850504289" sldId="351"/>
            <ac:spMk id="2" creationId="{00000000-0000-0000-0000-000000000000}"/>
          </ac:spMkLst>
        </pc:spChg>
        <pc:spChg chg="mod">
          <ac:chgData name="Olessia Smotrova" userId="a8d6da50-e254-43db-a743-03e22166bebd" providerId="ADAL" clId="{237F8A3C-8541-44AF-9B30-DE549A8FAF85}" dt="2025-05-12T18:30:13.472" v="11209" actId="1038"/>
          <ac:spMkLst>
            <pc:docMk/>
            <pc:sldMk cId="2850504289" sldId="351"/>
            <ac:spMk id="3" creationId="{00000000-0000-0000-0000-000000000000}"/>
          </ac:spMkLst>
        </pc:spChg>
        <pc:spChg chg="mod">
          <ac:chgData name="Olessia Smotrova" userId="a8d6da50-e254-43db-a743-03e22166bebd" providerId="ADAL" clId="{237F8A3C-8541-44AF-9B30-DE549A8FAF85}" dt="2025-05-12T18:30:13.472" v="11209" actId="1038"/>
          <ac:spMkLst>
            <pc:docMk/>
            <pc:sldMk cId="2850504289" sldId="351"/>
            <ac:spMk id="7" creationId="{00000000-0000-0000-0000-000000000000}"/>
          </ac:spMkLst>
        </pc:spChg>
        <pc:picChg chg="add mod">
          <ac:chgData name="Olessia Smotrova" userId="a8d6da50-e254-43db-a743-03e22166bebd" providerId="ADAL" clId="{237F8A3C-8541-44AF-9B30-DE549A8FAF85}" dt="2025-05-11T01:24:13.577" v="4031" actId="1076"/>
          <ac:picMkLst>
            <pc:docMk/>
            <pc:sldMk cId="2850504289" sldId="351"/>
            <ac:picMk id="17410" creationId="{B00A3002-FAE3-C3B3-A26B-138545FC9407}"/>
          </ac:picMkLst>
        </pc:picChg>
      </pc:sldChg>
      <pc:sldChg chg="addSp delSp modSp mod modAnim">
        <pc:chgData name="Olessia Smotrova" userId="a8d6da50-e254-43db-a743-03e22166bebd" providerId="ADAL" clId="{237F8A3C-8541-44AF-9B30-DE549A8FAF85}" dt="2025-05-12T18:05:22.991" v="10775" actId="20577"/>
        <pc:sldMkLst>
          <pc:docMk/>
          <pc:sldMk cId="1784702694" sldId="352"/>
        </pc:sldMkLst>
        <pc:spChg chg="mod">
          <ac:chgData name="Olessia Smotrova" userId="a8d6da50-e254-43db-a743-03e22166bebd" providerId="ADAL" clId="{237F8A3C-8541-44AF-9B30-DE549A8FAF85}" dt="2025-05-12T18:05:22.991" v="10775" actId="20577"/>
          <ac:spMkLst>
            <pc:docMk/>
            <pc:sldMk cId="1784702694" sldId="352"/>
            <ac:spMk id="3" creationId="{00000000-0000-0000-0000-000000000000}"/>
          </ac:spMkLst>
        </pc:spChg>
        <pc:picChg chg="add mod">
          <ac:chgData name="Olessia Smotrova" userId="a8d6da50-e254-43db-a743-03e22166bebd" providerId="ADAL" clId="{237F8A3C-8541-44AF-9B30-DE549A8FAF85}" dt="2025-05-11T01:27:39.470" v="4036" actId="1076"/>
          <ac:picMkLst>
            <pc:docMk/>
            <pc:sldMk cId="1784702694" sldId="352"/>
            <ac:picMk id="18434" creationId="{8FE1AE53-845F-FFD0-C788-C3A0F1969325}"/>
          </ac:picMkLst>
        </pc:picChg>
      </pc:sldChg>
      <pc:sldChg chg="modSp">
        <pc:chgData name="Olessia Smotrova" userId="a8d6da50-e254-43db-a743-03e22166bebd" providerId="ADAL" clId="{237F8A3C-8541-44AF-9B30-DE549A8FAF85}" dt="2025-05-11T01:29:48.248" v="4045" actId="120"/>
        <pc:sldMkLst>
          <pc:docMk/>
          <pc:sldMk cId="2515254820" sldId="353"/>
        </pc:sldMkLst>
        <pc:spChg chg="mod">
          <ac:chgData name="Olessia Smotrova" userId="a8d6da50-e254-43db-a743-03e22166bebd" providerId="ADAL" clId="{237F8A3C-8541-44AF-9B30-DE549A8FAF85}" dt="2025-05-11T01:29:48.248" v="4045" actId="120"/>
          <ac:spMkLst>
            <pc:docMk/>
            <pc:sldMk cId="2515254820" sldId="353"/>
            <ac:spMk id="6" creationId="{00000000-0000-0000-0000-000000000000}"/>
          </ac:spMkLst>
        </pc:spChg>
      </pc:sldChg>
      <pc:sldChg chg="addSp delSp modSp mod">
        <pc:chgData name="Olessia Smotrova" userId="a8d6da50-e254-43db-a743-03e22166bebd" providerId="ADAL" clId="{237F8A3C-8541-44AF-9B30-DE549A8FAF85}" dt="2025-05-12T18:06:48.481" v="10794" actId="20577"/>
        <pc:sldMkLst>
          <pc:docMk/>
          <pc:sldMk cId="1547022708" sldId="354"/>
        </pc:sldMkLst>
        <pc:spChg chg="mod">
          <ac:chgData name="Olessia Smotrova" userId="a8d6da50-e254-43db-a743-03e22166bebd" providerId="ADAL" clId="{237F8A3C-8541-44AF-9B30-DE549A8FAF85}" dt="2025-05-12T18:06:48.481" v="10794" actId="20577"/>
          <ac:spMkLst>
            <pc:docMk/>
            <pc:sldMk cId="1547022708" sldId="354"/>
            <ac:spMk id="3" creationId="{00000000-0000-0000-0000-000000000000}"/>
          </ac:spMkLst>
        </pc:spChg>
        <pc:picChg chg="add mod">
          <ac:chgData name="Olessia Smotrova" userId="a8d6da50-e254-43db-a743-03e22166bebd" providerId="ADAL" clId="{237F8A3C-8541-44AF-9B30-DE549A8FAF85}" dt="2025-05-11T01:32:11.423" v="4052" actId="1076"/>
          <ac:picMkLst>
            <pc:docMk/>
            <pc:sldMk cId="1547022708" sldId="354"/>
            <ac:picMk id="19458" creationId="{1349399B-7ADF-1D23-4202-C2C984E6DCA4}"/>
          </ac:picMkLst>
        </pc:picChg>
      </pc:sldChg>
      <pc:sldChg chg="addSp delSp modSp">
        <pc:chgData name="Olessia Smotrova" userId="a8d6da50-e254-43db-a743-03e22166bebd" providerId="ADAL" clId="{237F8A3C-8541-44AF-9B30-DE549A8FAF85}" dt="2025-05-11T01:37:58.766" v="4066" actId="1076"/>
        <pc:sldMkLst>
          <pc:docMk/>
          <pc:sldMk cId="2831149645" sldId="355"/>
        </pc:sldMkLst>
        <pc:picChg chg="add mod">
          <ac:chgData name="Olessia Smotrova" userId="a8d6da50-e254-43db-a743-03e22166bebd" providerId="ADAL" clId="{237F8A3C-8541-44AF-9B30-DE549A8FAF85}" dt="2025-05-11T01:37:58.766" v="4066" actId="1076"/>
          <ac:picMkLst>
            <pc:docMk/>
            <pc:sldMk cId="2831149645" sldId="355"/>
            <ac:picMk id="20484" creationId="{C96C6382-5D79-9BB3-A64C-9093A03C9AE4}"/>
          </ac:picMkLst>
        </pc:picChg>
      </pc:sldChg>
      <pc:sldChg chg="addSp delSp modSp mod delAnim modAnim">
        <pc:chgData name="Olessia Smotrova" userId="a8d6da50-e254-43db-a743-03e22166bebd" providerId="ADAL" clId="{237F8A3C-8541-44AF-9B30-DE549A8FAF85}" dt="2025-05-11T14:51:21.934" v="7847" actId="1037"/>
        <pc:sldMkLst>
          <pc:docMk/>
          <pc:sldMk cId="2047353168" sldId="356"/>
        </pc:sldMkLst>
        <pc:spChg chg="mod">
          <ac:chgData name="Olessia Smotrova" userId="a8d6da50-e254-43db-a743-03e22166bebd" providerId="ADAL" clId="{237F8A3C-8541-44AF-9B30-DE549A8FAF85}" dt="2025-05-11T14:50:53.818" v="7811"/>
          <ac:spMkLst>
            <pc:docMk/>
            <pc:sldMk cId="2047353168" sldId="356"/>
            <ac:spMk id="99" creationId="{EDD349AF-53CE-A2F2-AB1C-CCD6D0E4BD71}"/>
          </ac:spMkLst>
        </pc:spChg>
        <pc:spChg chg="mod">
          <ac:chgData name="Olessia Smotrova" userId="a8d6da50-e254-43db-a743-03e22166bebd" providerId="ADAL" clId="{237F8A3C-8541-44AF-9B30-DE549A8FAF85}" dt="2025-05-11T14:50:53.818" v="7811"/>
          <ac:spMkLst>
            <pc:docMk/>
            <pc:sldMk cId="2047353168" sldId="356"/>
            <ac:spMk id="103" creationId="{16D0D8AE-7BDC-CB52-3AC7-0D9C84B6CF1D}"/>
          </ac:spMkLst>
        </pc:spChg>
        <pc:spChg chg="mod">
          <ac:chgData name="Olessia Smotrova" userId="a8d6da50-e254-43db-a743-03e22166bebd" providerId="ADAL" clId="{237F8A3C-8541-44AF-9B30-DE549A8FAF85}" dt="2025-05-11T14:50:53.818" v="7811"/>
          <ac:spMkLst>
            <pc:docMk/>
            <pc:sldMk cId="2047353168" sldId="356"/>
            <ac:spMk id="114" creationId="{9E060130-4A26-D1BB-1167-FDD530A2A498}"/>
          </ac:spMkLst>
        </pc:spChg>
        <pc:spChg chg="mod">
          <ac:chgData name="Olessia Smotrova" userId="a8d6da50-e254-43db-a743-03e22166bebd" providerId="ADAL" clId="{237F8A3C-8541-44AF-9B30-DE549A8FAF85}" dt="2025-05-11T14:50:53.818" v="7811"/>
          <ac:spMkLst>
            <pc:docMk/>
            <pc:sldMk cId="2047353168" sldId="356"/>
            <ac:spMk id="121" creationId="{89A147FE-B3A3-4446-FE58-A21F1A4CC31B}"/>
          </ac:spMkLst>
        </pc:spChg>
        <pc:spChg chg="mod">
          <ac:chgData name="Olessia Smotrova" userId="a8d6da50-e254-43db-a743-03e22166bebd" providerId="ADAL" clId="{237F8A3C-8541-44AF-9B30-DE549A8FAF85}" dt="2025-05-11T14:50:53.818" v="7811"/>
          <ac:spMkLst>
            <pc:docMk/>
            <pc:sldMk cId="2047353168" sldId="356"/>
            <ac:spMk id="127" creationId="{9872352A-E26D-D5D1-8105-59B626EA4A27}"/>
          </ac:spMkLst>
        </pc:spChg>
        <pc:spChg chg="mod">
          <ac:chgData name="Olessia Smotrova" userId="a8d6da50-e254-43db-a743-03e22166bebd" providerId="ADAL" clId="{237F8A3C-8541-44AF-9B30-DE549A8FAF85}" dt="2025-05-11T14:50:53.818" v="7811"/>
          <ac:spMkLst>
            <pc:docMk/>
            <pc:sldMk cId="2047353168" sldId="356"/>
            <ac:spMk id="140" creationId="{E84EF771-EDD5-F630-F155-25DE1BC675A8}"/>
          </ac:spMkLst>
        </pc:spChg>
        <pc:spChg chg="mod">
          <ac:chgData name="Olessia Smotrova" userId="a8d6da50-e254-43db-a743-03e22166bebd" providerId="ADAL" clId="{237F8A3C-8541-44AF-9B30-DE549A8FAF85}" dt="2025-05-11T14:50:53.818" v="7811"/>
          <ac:spMkLst>
            <pc:docMk/>
            <pc:sldMk cId="2047353168" sldId="356"/>
            <ac:spMk id="153" creationId="{8D7179DB-2689-D7DF-47AA-63E96D400A0D}"/>
          </ac:spMkLst>
        </pc:spChg>
        <pc:spChg chg="mod">
          <ac:chgData name="Olessia Smotrova" userId="a8d6da50-e254-43db-a743-03e22166bebd" providerId="ADAL" clId="{237F8A3C-8541-44AF-9B30-DE549A8FAF85}" dt="2025-05-11T14:50:53.818" v="7811"/>
          <ac:spMkLst>
            <pc:docMk/>
            <pc:sldMk cId="2047353168" sldId="356"/>
            <ac:spMk id="173" creationId="{AB53C372-6405-382D-82EF-B7B85B44EED2}"/>
          </ac:spMkLst>
        </pc:spChg>
        <pc:spChg chg="mod">
          <ac:chgData name="Olessia Smotrova" userId="a8d6da50-e254-43db-a743-03e22166bebd" providerId="ADAL" clId="{237F8A3C-8541-44AF-9B30-DE549A8FAF85}" dt="2025-05-11T14:50:53.818" v="7811"/>
          <ac:spMkLst>
            <pc:docMk/>
            <pc:sldMk cId="2047353168" sldId="356"/>
            <ac:spMk id="179" creationId="{66D0C01F-440A-530F-5EC3-0E307CB82EDD}"/>
          </ac:spMkLst>
        </pc:spChg>
        <pc:spChg chg="mod">
          <ac:chgData name="Olessia Smotrova" userId="a8d6da50-e254-43db-a743-03e22166bebd" providerId="ADAL" clId="{237F8A3C-8541-44AF-9B30-DE549A8FAF85}" dt="2025-05-11T14:50:53.818" v="7811"/>
          <ac:spMkLst>
            <pc:docMk/>
            <pc:sldMk cId="2047353168" sldId="356"/>
            <ac:spMk id="183" creationId="{D97C2BD6-970E-E647-BB0C-3012BAF41F48}"/>
          </ac:spMkLst>
        </pc:spChg>
        <pc:spChg chg="add mod">
          <ac:chgData name="Olessia Smotrova" userId="a8d6da50-e254-43db-a743-03e22166bebd" providerId="ADAL" clId="{237F8A3C-8541-44AF-9B30-DE549A8FAF85}" dt="2025-05-11T14:51:21.934" v="7847" actId="1037"/>
          <ac:spMkLst>
            <pc:docMk/>
            <pc:sldMk cId="2047353168" sldId="356"/>
            <ac:spMk id="188" creationId="{00000000-0000-0000-0000-000000000000}"/>
          </ac:spMkLst>
        </pc:spChg>
      </pc:sldChg>
      <pc:sldChg chg="addSp delSp modSp mod modAnim modNotesTx">
        <pc:chgData name="Olessia Smotrova" userId="a8d6da50-e254-43db-a743-03e22166bebd" providerId="ADAL" clId="{237F8A3C-8541-44AF-9B30-DE549A8FAF85}" dt="2025-05-13T12:29:53.107" v="12247" actId="20577"/>
        <pc:sldMkLst>
          <pc:docMk/>
          <pc:sldMk cId="948747403" sldId="359"/>
        </pc:sldMkLst>
        <pc:spChg chg="mod">
          <ac:chgData name="Olessia Smotrova" userId="a8d6da50-e254-43db-a743-03e22166bebd" providerId="ADAL" clId="{237F8A3C-8541-44AF-9B30-DE549A8FAF85}" dt="2025-05-11T13:05:10.088" v="4208" actId="1037"/>
          <ac:spMkLst>
            <pc:docMk/>
            <pc:sldMk cId="948747403" sldId="359"/>
            <ac:spMk id="2" creationId="{00000000-0000-0000-0000-000000000000}"/>
          </ac:spMkLst>
        </pc:spChg>
        <pc:spChg chg="mod">
          <ac:chgData name="Olessia Smotrova" userId="a8d6da50-e254-43db-a743-03e22166bebd" providerId="ADAL" clId="{237F8A3C-8541-44AF-9B30-DE549A8FAF85}" dt="2025-05-11T13:07:30.997" v="4289" actId="1037"/>
          <ac:spMkLst>
            <pc:docMk/>
            <pc:sldMk cId="948747403" sldId="359"/>
            <ac:spMk id="3" creationId="{00000000-0000-0000-0000-000000000000}"/>
          </ac:spMkLst>
        </pc:spChg>
        <pc:spChg chg="mod">
          <ac:chgData name="Olessia Smotrova" userId="a8d6da50-e254-43db-a743-03e22166bebd" providerId="ADAL" clId="{237F8A3C-8541-44AF-9B30-DE549A8FAF85}" dt="2025-05-11T13:07:40.550" v="4294" actId="1037"/>
          <ac:spMkLst>
            <pc:docMk/>
            <pc:sldMk cId="948747403" sldId="359"/>
            <ac:spMk id="4" creationId="{00000000-0000-0000-0000-000000000000}"/>
          </ac:spMkLst>
        </pc:spChg>
        <pc:spChg chg="mod">
          <ac:chgData name="Olessia Smotrova" userId="a8d6da50-e254-43db-a743-03e22166bebd" providerId="ADAL" clId="{237F8A3C-8541-44AF-9B30-DE549A8FAF85}" dt="2025-05-11T13:07:49.251" v="4311" actId="1037"/>
          <ac:spMkLst>
            <pc:docMk/>
            <pc:sldMk cId="948747403" sldId="359"/>
            <ac:spMk id="6" creationId="{00000000-0000-0000-0000-000000000000}"/>
          </ac:spMkLst>
        </pc:spChg>
        <pc:spChg chg="mod">
          <ac:chgData name="Olessia Smotrova" userId="a8d6da50-e254-43db-a743-03e22166bebd" providerId="ADAL" clId="{237F8A3C-8541-44AF-9B30-DE549A8FAF85}" dt="2025-05-11T15:17:43.011" v="7956" actId="20577"/>
          <ac:spMkLst>
            <pc:docMk/>
            <pc:sldMk cId="948747403" sldId="359"/>
            <ac:spMk id="8" creationId="{00000000-0000-0000-0000-000000000000}"/>
          </ac:spMkLst>
        </pc:spChg>
        <pc:spChg chg="mod">
          <ac:chgData name="Olessia Smotrova" userId="a8d6da50-e254-43db-a743-03e22166bebd" providerId="ADAL" clId="{237F8A3C-8541-44AF-9B30-DE549A8FAF85}" dt="2025-05-11T13:05:33.326" v="4229" actId="1038"/>
          <ac:spMkLst>
            <pc:docMk/>
            <pc:sldMk cId="948747403" sldId="359"/>
            <ac:spMk id="10" creationId="{00000000-0000-0000-0000-000000000000}"/>
          </ac:spMkLst>
        </pc:spChg>
        <pc:spChg chg="mod">
          <ac:chgData name="Olessia Smotrova" userId="a8d6da50-e254-43db-a743-03e22166bebd" providerId="ADAL" clId="{237F8A3C-8541-44AF-9B30-DE549A8FAF85}" dt="2025-05-11T13:04:57.091" v="4198" actId="1037"/>
          <ac:spMkLst>
            <pc:docMk/>
            <pc:sldMk cId="948747403" sldId="359"/>
            <ac:spMk id="11" creationId="{00000000-0000-0000-0000-000000000000}"/>
          </ac:spMkLst>
        </pc:spChg>
        <pc:spChg chg="mod">
          <ac:chgData name="Olessia Smotrova" userId="a8d6da50-e254-43db-a743-03e22166bebd" providerId="ADAL" clId="{237F8A3C-8541-44AF-9B30-DE549A8FAF85}" dt="2025-05-11T13:07:19.048" v="4273" actId="1037"/>
          <ac:spMkLst>
            <pc:docMk/>
            <pc:sldMk cId="948747403" sldId="359"/>
            <ac:spMk id="12" creationId="{00000000-0000-0000-0000-000000000000}"/>
          </ac:spMkLst>
        </pc:spChg>
        <pc:spChg chg="mod">
          <ac:chgData name="Olessia Smotrova" userId="a8d6da50-e254-43db-a743-03e22166bebd" providerId="ADAL" clId="{237F8A3C-8541-44AF-9B30-DE549A8FAF85}" dt="2025-05-11T13:06:53.217" v="4262" actId="1035"/>
          <ac:spMkLst>
            <pc:docMk/>
            <pc:sldMk cId="948747403" sldId="359"/>
            <ac:spMk id="18" creationId="{00000000-0000-0000-0000-000000000000}"/>
          </ac:spMkLst>
        </pc:spChg>
        <pc:spChg chg="mod">
          <ac:chgData name="Olessia Smotrova" userId="a8d6da50-e254-43db-a743-03e22166bebd" providerId="ADAL" clId="{237F8A3C-8541-44AF-9B30-DE549A8FAF85}" dt="2025-05-11T13:06:53.217" v="4262" actId="1035"/>
          <ac:spMkLst>
            <pc:docMk/>
            <pc:sldMk cId="948747403" sldId="359"/>
            <ac:spMk id="19" creationId="{00000000-0000-0000-0000-000000000000}"/>
          </ac:spMkLst>
        </pc:spChg>
        <pc:spChg chg="mod">
          <ac:chgData name="Olessia Smotrova" userId="a8d6da50-e254-43db-a743-03e22166bebd" providerId="ADAL" clId="{237F8A3C-8541-44AF-9B30-DE549A8FAF85}" dt="2025-05-11T13:09:00.948" v="4404" actId="20577"/>
          <ac:spMkLst>
            <pc:docMk/>
            <pc:sldMk cId="948747403" sldId="359"/>
            <ac:spMk id="20483" creationId="{00000000-0000-0000-0000-000000000000}"/>
          </ac:spMkLst>
        </pc:spChg>
        <pc:picChg chg="add mod">
          <ac:chgData name="Olessia Smotrova" userId="a8d6da50-e254-43db-a743-03e22166bebd" providerId="ADAL" clId="{237F8A3C-8541-44AF-9B30-DE549A8FAF85}" dt="2025-05-11T13:04:31.927" v="4178" actId="1076"/>
          <ac:picMkLst>
            <pc:docMk/>
            <pc:sldMk cId="948747403" sldId="359"/>
            <ac:picMk id="5" creationId="{F0F8B037-257C-A696-212E-CD9418DA960E}"/>
          </ac:picMkLst>
        </pc:picChg>
        <pc:picChg chg="add mod">
          <ac:chgData name="Olessia Smotrova" userId="a8d6da50-e254-43db-a743-03e22166bebd" providerId="ADAL" clId="{237F8A3C-8541-44AF-9B30-DE549A8FAF85}" dt="2025-05-11T13:04:06.895" v="4176" actId="1076"/>
          <ac:picMkLst>
            <pc:docMk/>
            <pc:sldMk cId="948747403" sldId="359"/>
            <ac:picMk id="7" creationId="{4BC51C31-D24B-67DA-FE3D-5364B95B9C4A}"/>
          </ac:picMkLst>
        </pc:picChg>
        <pc:picChg chg="add mod">
          <ac:chgData name="Olessia Smotrova" userId="a8d6da50-e254-43db-a743-03e22166bebd" providerId="ADAL" clId="{237F8A3C-8541-44AF-9B30-DE549A8FAF85}" dt="2025-05-11T13:03:43.679" v="4171" actId="732"/>
          <ac:picMkLst>
            <pc:docMk/>
            <pc:sldMk cId="948747403" sldId="359"/>
            <ac:picMk id="22530" creationId="{42596B58-3A8E-2FF1-CF1D-16D12243E6EA}"/>
          </ac:picMkLst>
        </pc:picChg>
      </pc:sldChg>
      <pc:sldChg chg="addSp delSp modSp mod modAnim">
        <pc:chgData name="Olessia Smotrova" userId="a8d6da50-e254-43db-a743-03e22166bebd" providerId="ADAL" clId="{237F8A3C-8541-44AF-9B30-DE549A8FAF85}" dt="2025-05-13T14:27:01.538" v="13436" actId="1036"/>
        <pc:sldMkLst>
          <pc:docMk/>
          <pc:sldMk cId="3993061208" sldId="360"/>
        </pc:sldMkLst>
        <pc:spChg chg="mod">
          <ac:chgData name="Olessia Smotrova" userId="a8d6da50-e254-43db-a743-03e22166bebd" providerId="ADAL" clId="{237F8A3C-8541-44AF-9B30-DE549A8FAF85}" dt="2025-05-13T14:27:01.538" v="13436" actId="1036"/>
          <ac:spMkLst>
            <pc:docMk/>
            <pc:sldMk cId="3993061208" sldId="360"/>
            <ac:spMk id="2" creationId="{00000000-0000-0000-0000-000000000000}"/>
          </ac:spMkLst>
        </pc:spChg>
        <pc:spChg chg="mod">
          <ac:chgData name="Olessia Smotrova" userId="a8d6da50-e254-43db-a743-03e22166bebd" providerId="ADAL" clId="{237F8A3C-8541-44AF-9B30-DE549A8FAF85}" dt="2025-05-11T13:14:26.716" v="4461" actId="14100"/>
          <ac:spMkLst>
            <pc:docMk/>
            <pc:sldMk cId="3993061208" sldId="360"/>
            <ac:spMk id="3" creationId="{00000000-0000-0000-0000-000000000000}"/>
          </ac:spMkLst>
        </pc:spChg>
        <pc:spChg chg="mod">
          <ac:chgData name="Olessia Smotrova" userId="a8d6da50-e254-43db-a743-03e22166bebd" providerId="ADAL" clId="{237F8A3C-8541-44AF-9B30-DE549A8FAF85}" dt="2025-05-13T14:26:52.649" v="13428" actId="1036"/>
          <ac:spMkLst>
            <pc:docMk/>
            <pc:sldMk cId="3993061208" sldId="360"/>
            <ac:spMk id="16" creationId="{00000000-0000-0000-0000-000000000000}"/>
          </ac:spMkLst>
        </pc:spChg>
        <pc:picChg chg="add mod">
          <ac:chgData name="Olessia Smotrova" userId="a8d6da50-e254-43db-a743-03e22166bebd" providerId="ADAL" clId="{237F8A3C-8541-44AF-9B30-DE549A8FAF85}" dt="2025-05-13T14:26:41.426" v="13420" actId="1038"/>
          <ac:picMkLst>
            <pc:docMk/>
            <pc:sldMk cId="3993061208" sldId="360"/>
            <ac:picMk id="23554" creationId="{64562A1E-1331-D30D-7312-2FA16D6B1D0C}"/>
          </ac:picMkLst>
        </pc:picChg>
      </pc:sldChg>
      <pc:sldChg chg="addSp modSp mod modAnim">
        <pc:chgData name="Olessia Smotrova" userId="a8d6da50-e254-43db-a743-03e22166bebd" providerId="ADAL" clId="{237F8A3C-8541-44AF-9B30-DE549A8FAF85}" dt="2025-05-11T14:50:09.588" v="7807" actId="1036"/>
        <pc:sldMkLst>
          <pc:docMk/>
          <pc:sldMk cId="3399021778" sldId="361"/>
        </pc:sldMkLst>
        <pc:spChg chg="mod">
          <ac:chgData name="Olessia Smotrova" userId="a8d6da50-e254-43db-a743-03e22166bebd" providerId="ADAL" clId="{237F8A3C-8541-44AF-9B30-DE549A8FAF85}" dt="2025-05-11T14:46:31.938" v="7705" actId="403"/>
          <ac:spMkLst>
            <pc:docMk/>
            <pc:sldMk cId="3399021778" sldId="361"/>
            <ac:spMk id="5" creationId="{00000000-0000-0000-0000-000000000000}"/>
          </ac:spMkLst>
        </pc:spChg>
        <pc:spChg chg="mod">
          <ac:chgData name="Olessia Smotrova" userId="a8d6da50-e254-43db-a743-03e22166bebd" providerId="ADAL" clId="{237F8A3C-8541-44AF-9B30-DE549A8FAF85}" dt="2025-05-11T14:46:31.938" v="7705" actId="403"/>
          <ac:spMkLst>
            <pc:docMk/>
            <pc:sldMk cId="3399021778" sldId="361"/>
            <ac:spMk id="8" creationId="{00000000-0000-0000-0000-000000000000}"/>
          </ac:spMkLst>
        </pc:spChg>
        <pc:spChg chg="mod">
          <ac:chgData name="Olessia Smotrova" userId="a8d6da50-e254-43db-a743-03e22166bebd" providerId="ADAL" clId="{237F8A3C-8541-44AF-9B30-DE549A8FAF85}" dt="2025-05-11T14:49:46.611" v="7802" actId="1038"/>
          <ac:spMkLst>
            <pc:docMk/>
            <pc:sldMk cId="3399021778" sldId="361"/>
            <ac:spMk id="14" creationId="{00000000-0000-0000-0000-000000000000}"/>
          </ac:spMkLst>
        </pc:spChg>
        <pc:spChg chg="mod">
          <ac:chgData name="Olessia Smotrova" userId="a8d6da50-e254-43db-a743-03e22166bebd" providerId="ADAL" clId="{237F8A3C-8541-44AF-9B30-DE549A8FAF85}" dt="2025-05-11T14:46:42.765" v="7706" actId="14100"/>
          <ac:spMkLst>
            <pc:docMk/>
            <pc:sldMk cId="3399021778" sldId="361"/>
            <ac:spMk id="19" creationId="{00000000-0000-0000-0000-000000000000}"/>
          </ac:spMkLst>
        </pc:spChg>
        <pc:spChg chg="mod">
          <ac:chgData name="Olessia Smotrova" userId="a8d6da50-e254-43db-a743-03e22166bebd" providerId="ADAL" clId="{237F8A3C-8541-44AF-9B30-DE549A8FAF85}" dt="2025-05-11T14:46:31.938" v="7705" actId="403"/>
          <ac:spMkLst>
            <pc:docMk/>
            <pc:sldMk cId="3399021778" sldId="361"/>
            <ac:spMk id="22" creationId="{00000000-0000-0000-0000-000000000000}"/>
          </ac:spMkLst>
        </pc:spChg>
        <pc:spChg chg="mod">
          <ac:chgData name="Olessia Smotrova" userId="a8d6da50-e254-43db-a743-03e22166bebd" providerId="ADAL" clId="{237F8A3C-8541-44AF-9B30-DE549A8FAF85}" dt="2025-05-11T14:46:31.938" v="7705" actId="403"/>
          <ac:spMkLst>
            <pc:docMk/>
            <pc:sldMk cId="3399021778" sldId="361"/>
            <ac:spMk id="25" creationId="{00000000-0000-0000-0000-000000000000}"/>
          </ac:spMkLst>
        </pc:spChg>
        <pc:spChg chg="mod">
          <ac:chgData name="Olessia Smotrova" userId="a8d6da50-e254-43db-a743-03e22166bebd" providerId="ADAL" clId="{237F8A3C-8541-44AF-9B30-DE549A8FAF85}" dt="2025-05-11T14:47:09.584" v="7717" actId="1036"/>
          <ac:spMkLst>
            <pc:docMk/>
            <pc:sldMk cId="3399021778" sldId="361"/>
            <ac:spMk id="28" creationId="{00000000-0000-0000-0000-000000000000}"/>
          </ac:spMkLst>
        </pc:spChg>
        <pc:spChg chg="mod">
          <ac:chgData name="Olessia Smotrova" userId="a8d6da50-e254-43db-a743-03e22166bebd" providerId="ADAL" clId="{237F8A3C-8541-44AF-9B30-DE549A8FAF85}" dt="2025-05-11T14:46:31.938" v="7705" actId="403"/>
          <ac:spMkLst>
            <pc:docMk/>
            <pc:sldMk cId="3399021778" sldId="361"/>
            <ac:spMk id="29" creationId="{00000000-0000-0000-0000-000000000000}"/>
          </ac:spMkLst>
        </pc:spChg>
        <pc:spChg chg="mod">
          <ac:chgData name="Olessia Smotrova" userId="a8d6da50-e254-43db-a743-03e22166bebd" providerId="ADAL" clId="{237F8A3C-8541-44AF-9B30-DE549A8FAF85}" dt="2025-05-11T14:46:31.938" v="7705" actId="403"/>
          <ac:spMkLst>
            <pc:docMk/>
            <pc:sldMk cId="3399021778" sldId="361"/>
            <ac:spMk id="39" creationId="{00000000-0000-0000-0000-000000000000}"/>
          </ac:spMkLst>
        </pc:spChg>
        <pc:spChg chg="mod">
          <ac:chgData name="Olessia Smotrova" userId="a8d6da50-e254-43db-a743-03e22166bebd" providerId="ADAL" clId="{237F8A3C-8541-44AF-9B30-DE549A8FAF85}" dt="2025-05-11T14:46:31.938" v="7705" actId="403"/>
          <ac:spMkLst>
            <pc:docMk/>
            <pc:sldMk cId="3399021778" sldId="361"/>
            <ac:spMk id="54" creationId="{00000000-0000-0000-0000-000000000000}"/>
          </ac:spMkLst>
        </pc:spChg>
        <pc:spChg chg="mod">
          <ac:chgData name="Olessia Smotrova" userId="a8d6da50-e254-43db-a743-03e22166bebd" providerId="ADAL" clId="{237F8A3C-8541-44AF-9B30-DE549A8FAF85}" dt="2025-05-11T14:46:31.938" v="7705" actId="403"/>
          <ac:spMkLst>
            <pc:docMk/>
            <pc:sldMk cId="3399021778" sldId="361"/>
            <ac:spMk id="64" creationId="{00000000-0000-0000-0000-000000000000}"/>
          </ac:spMkLst>
        </pc:spChg>
        <pc:spChg chg="mod">
          <ac:chgData name="Olessia Smotrova" userId="a8d6da50-e254-43db-a743-03e22166bebd" providerId="ADAL" clId="{237F8A3C-8541-44AF-9B30-DE549A8FAF85}" dt="2025-05-11T14:46:31.938" v="7705" actId="403"/>
          <ac:spMkLst>
            <pc:docMk/>
            <pc:sldMk cId="3399021778" sldId="361"/>
            <ac:spMk id="82" creationId="{00000000-0000-0000-0000-000000000000}"/>
          </ac:spMkLst>
        </pc:spChg>
        <pc:spChg chg="mod">
          <ac:chgData name="Olessia Smotrova" userId="a8d6da50-e254-43db-a743-03e22166bebd" providerId="ADAL" clId="{237F8A3C-8541-44AF-9B30-DE549A8FAF85}" dt="2025-05-11T14:50:09.588" v="7807" actId="1036"/>
          <ac:spMkLst>
            <pc:docMk/>
            <pc:sldMk cId="3399021778" sldId="361"/>
            <ac:spMk id="92" creationId="{00000000-0000-0000-0000-000000000000}"/>
          </ac:spMkLst>
        </pc:spChg>
        <pc:spChg chg="mod">
          <ac:chgData name="Olessia Smotrova" userId="a8d6da50-e254-43db-a743-03e22166bebd" providerId="ADAL" clId="{237F8A3C-8541-44AF-9B30-DE549A8FAF85}" dt="2025-05-11T14:46:31.938" v="7705" actId="403"/>
          <ac:spMkLst>
            <pc:docMk/>
            <pc:sldMk cId="3399021778" sldId="361"/>
            <ac:spMk id="96" creationId="{00000000-0000-0000-0000-000000000000}"/>
          </ac:spMkLst>
        </pc:spChg>
        <pc:spChg chg="mod">
          <ac:chgData name="Olessia Smotrova" userId="a8d6da50-e254-43db-a743-03e22166bebd" providerId="ADAL" clId="{237F8A3C-8541-44AF-9B30-DE549A8FAF85}" dt="2025-05-11T14:48:14.276" v="7743" actId="1076"/>
          <ac:spMkLst>
            <pc:docMk/>
            <pc:sldMk cId="3399021778" sldId="361"/>
            <ac:spMk id="98" creationId="{00000000-0000-0000-0000-000000000000}"/>
          </ac:spMkLst>
        </pc:spChg>
        <pc:grpChg chg="mod">
          <ac:chgData name="Olessia Smotrova" userId="a8d6da50-e254-43db-a743-03e22166bebd" providerId="ADAL" clId="{237F8A3C-8541-44AF-9B30-DE549A8FAF85}" dt="2025-05-11T14:44:13.417" v="7688" actId="14100"/>
          <ac:grpSpMkLst>
            <pc:docMk/>
            <pc:sldMk cId="3399021778" sldId="361"/>
            <ac:grpSpMk id="2" creationId="{7F7E89B1-9D27-0304-28DE-64FD44A87CE5}"/>
          </ac:grpSpMkLst>
        </pc:grpChg>
      </pc:sldChg>
      <pc:sldChg chg="addSp delSp modSp mod modAnim">
        <pc:chgData name="Olessia Smotrova" userId="a8d6da50-e254-43db-a743-03e22166bebd" providerId="ADAL" clId="{237F8A3C-8541-44AF-9B30-DE549A8FAF85}" dt="2025-05-11T13:20:03.360" v="4638" actId="5793"/>
        <pc:sldMkLst>
          <pc:docMk/>
          <pc:sldMk cId="2878371255" sldId="362"/>
        </pc:sldMkLst>
        <pc:spChg chg="mod">
          <ac:chgData name="Olessia Smotrova" userId="a8d6da50-e254-43db-a743-03e22166bebd" providerId="ADAL" clId="{237F8A3C-8541-44AF-9B30-DE549A8FAF85}" dt="2025-05-11T13:20:03.360" v="4638" actId="5793"/>
          <ac:spMkLst>
            <pc:docMk/>
            <pc:sldMk cId="2878371255" sldId="362"/>
            <ac:spMk id="2" creationId="{00000000-0000-0000-0000-000000000000}"/>
          </ac:spMkLst>
        </pc:spChg>
        <pc:picChg chg="add mod">
          <ac:chgData name="Olessia Smotrova" userId="a8d6da50-e254-43db-a743-03e22166bebd" providerId="ADAL" clId="{237F8A3C-8541-44AF-9B30-DE549A8FAF85}" dt="2025-05-11T13:18:31.108" v="4537" actId="1076"/>
          <ac:picMkLst>
            <pc:docMk/>
            <pc:sldMk cId="2878371255" sldId="362"/>
            <ac:picMk id="24578" creationId="{D2C8197A-5FDE-BA09-0594-2383335819A8}"/>
          </ac:picMkLst>
        </pc:picChg>
      </pc:sldChg>
      <pc:sldChg chg="addSp delSp modSp mod modAnim">
        <pc:chgData name="Olessia Smotrova" userId="a8d6da50-e254-43db-a743-03e22166bebd" providerId="ADAL" clId="{237F8A3C-8541-44AF-9B30-DE549A8FAF85}" dt="2025-05-11T13:30:52.592" v="4798" actId="1035"/>
        <pc:sldMkLst>
          <pc:docMk/>
          <pc:sldMk cId="4251465667" sldId="363"/>
        </pc:sldMkLst>
        <pc:spChg chg="mod">
          <ac:chgData name="Olessia Smotrova" userId="a8d6da50-e254-43db-a743-03e22166bebd" providerId="ADAL" clId="{237F8A3C-8541-44AF-9B30-DE549A8FAF85}" dt="2025-05-11T13:30:42.650" v="4791" actId="1037"/>
          <ac:spMkLst>
            <pc:docMk/>
            <pc:sldMk cId="4251465667" sldId="363"/>
            <ac:spMk id="2" creationId="{00000000-0000-0000-0000-000000000000}"/>
          </ac:spMkLst>
        </pc:spChg>
        <pc:spChg chg="mod">
          <ac:chgData name="Olessia Smotrova" userId="a8d6da50-e254-43db-a743-03e22166bebd" providerId="ADAL" clId="{237F8A3C-8541-44AF-9B30-DE549A8FAF85}" dt="2025-05-11T13:30:52.592" v="4798" actId="1035"/>
          <ac:spMkLst>
            <pc:docMk/>
            <pc:sldMk cId="4251465667" sldId="363"/>
            <ac:spMk id="7" creationId="{00000000-0000-0000-0000-000000000000}"/>
          </ac:spMkLst>
        </pc:spChg>
        <pc:picChg chg="add mod">
          <ac:chgData name="Olessia Smotrova" userId="a8d6da50-e254-43db-a743-03e22166bebd" providerId="ADAL" clId="{237F8A3C-8541-44AF-9B30-DE549A8FAF85}" dt="2025-05-11T13:28:12.484" v="4651" actId="1035"/>
          <ac:picMkLst>
            <pc:docMk/>
            <pc:sldMk cId="4251465667" sldId="363"/>
            <ac:picMk id="25602" creationId="{57A5E9F1-D790-F35B-0296-D4C4EA491016}"/>
          </ac:picMkLst>
        </pc:picChg>
      </pc:sldChg>
      <pc:sldChg chg="addSp delSp modSp mod modAnim">
        <pc:chgData name="Olessia Smotrova" userId="a8d6da50-e254-43db-a743-03e22166bebd" providerId="ADAL" clId="{237F8A3C-8541-44AF-9B30-DE549A8FAF85}" dt="2025-05-11T13:55:01.140" v="6630" actId="20577"/>
        <pc:sldMkLst>
          <pc:docMk/>
          <pc:sldMk cId="2984033144" sldId="364"/>
        </pc:sldMkLst>
        <pc:spChg chg="mod">
          <ac:chgData name="Olessia Smotrova" userId="a8d6da50-e254-43db-a743-03e22166bebd" providerId="ADAL" clId="{237F8A3C-8541-44AF-9B30-DE549A8FAF85}" dt="2025-05-11T13:55:01.140" v="6630" actId="20577"/>
          <ac:spMkLst>
            <pc:docMk/>
            <pc:sldMk cId="2984033144" sldId="364"/>
            <ac:spMk id="2" creationId="{00000000-0000-0000-0000-000000000000}"/>
          </ac:spMkLst>
        </pc:spChg>
        <pc:spChg chg="mod">
          <ac:chgData name="Olessia Smotrova" userId="a8d6da50-e254-43db-a743-03e22166bebd" providerId="ADAL" clId="{237F8A3C-8541-44AF-9B30-DE549A8FAF85}" dt="2025-05-11T13:54:55.690" v="6622" actId="20577"/>
          <ac:spMkLst>
            <pc:docMk/>
            <pc:sldMk cId="2984033144" sldId="364"/>
            <ac:spMk id="3" creationId="{00000000-0000-0000-0000-000000000000}"/>
          </ac:spMkLst>
        </pc:spChg>
        <pc:spChg chg="add mod">
          <ac:chgData name="Olessia Smotrova" userId="a8d6da50-e254-43db-a743-03e22166bebd" providerId="ADAL" clId="{237F8A3C-8541-44AF-9B30-DE549A8FAF85}" dt="2025-05-11T13:48:36.165" v="6233" actId="20577"/>
          <ac:spMkLst>
            <pc:docMk/>
            <pc:sldMk cId="2984033144" sldId="364"/>
            <ac:spMk id="4" creationId="{1FF9B288-FBB1-725E-BA4E-A6D5B7F1D15B}"/>
          </ac:spMkLst>
        </pc:spChg>
        <pc:spChg chg="mod">
          <ac:chgData name="Olessia Smotrova" userId="a8d6da50-e254-43db-a743-03e22166bebd" providerId="ADAL" clId="{237F8A3C-8541-44AF-9B30-DE549A8FAF85}" dt="2025-05-11T13:49:54.371" v="6323" actId="1035"/>
          <ac:spMkLst>
            <pc:docMk/>
            <pc:sldMk cId="2984033144" sldId="364"/>
            <ac:spMk id="7" creationId="{00000000-0000-0000-0000-000000000000}"/>
          </ac:spMkLst>
        </pc:spChg>
      </pc:sldChg>
      <pc:sldChg chg="addSp delSp modSp mod modAnim">
        <pc:chgData name="Olessia Smotrova" userId="a8d6da50-e254-43db-a743-03e22166bebd" providerId="ADAL" clId="{237F8A3C-8541-44AF-9B30-DE549A8FAF85}" dt="2025-05-11T14:11:04.161" v="6888" actId="20577"/>
        <pc:sldMkLst>
          <pc:docMk/>
          <pc:sldMk cId="2792176278" sldId="365"/>
        </pc:sldMkLst>
        <pc:spChg chg="mod">
          <ac:chgData name="Olessia Smotrova" userId="a8d6da50-e254-43db-a743-03e22166bebd" providerId="ADAL" clId="{237F8A3C-8541-44AF-9B30-DE549A8FAF85}" dt="2025-05-11T14:11:04.161" v="6888" actId="20577"/>
          <ac:spMkLst>
            <pc:docMk/>
            <pc:sldMk cId="2792176278" sldId="365"/>
            <ac:spMk id="2" creationId="{00000000-0000-0000-0000-000000000000}"/>
          </ac:spMkLst>
        </pc:spChg>
        <pc:spChg chg="mod">
          <ac:chgData name="Olessia Smotrova" userId="a8d6da50-e254-43db-a743-03e22166bebd" providerId="ADAL" clId="{237F8A3C-8541-44AF-9B30-DE549A8FAF85}" dt="2025-05-11T13:54:08.316" v="6558" actId="27636"/>
          <ac:spMkLst>
            <pc:docMk/>
            <pc:sldMk cId="2792176278" sldId="365"/>
            <ac:spMk id="3" creationId="{00000000-0000-0000-0000-000000000000}"/>
          </ac:spMkLst>
        </pc:spChg>
        <pc:picChg chg="add mod">
          <ac:chgData name="Olessia Smotrova" userId="a8d6da50-e254-43db-a743-03e22166bebd" providerId="ADAL" clId="{237F8A3C-8541-44AF-9B30-DE549A8FAF85}" dt="2025-05-11T14:09:08.696" v="6668" actId="14100"/>
          <ac:picMkLst>
            <pc:docMk/>
            <pc:sldMk cId="2792176278" sldId="365"/>
            <ac:picMk id="27650" creationId="{2F431D21-FB03-EBED-54D0-D0AD6B0FB7AD}"/>
          </ac:picMkLst>
        </pc:picChg>
      </pc:sldChg>
      <pc:sldChg chg="delSp modSp del mod delAnim modAnim">
        <pc:chgData name="Olessia Smotrova" userId="a8d6da50-e254-43db-a743-03e22166bebd" providerId="ADAL" clId="{237F8A3C-8541-44AF-9B30-DE549A8FAF85}" dt="2025-05-11T14:25:19.976" v="7252" actId="47"/>
        <pc:sldMkLst>
          <pc:docMk/>
          <pc:sldMk cId="453661286" sldId="367"/>
        </pc:sldMkLst>
      </pc:sldChg>
      <pc:sldChg chg="modSp del mod ord modAnim">
        <pc:chgData name="Olessia Smotrova" userId="a8d6da50-e254-43db-a743-03e22166bebd" providerId="ADAL" clId="{237F8A3C-8541-44AF-9B30-DE549A8FAF85}" dt="2025-05-12T00:09:01.265" v="9711" actId="47"/>
        <pc:sldMkLst>
          <pc:docMk/>
          <pc:sldMk cId="31054574" sldId="368"/>
        </pc:sldMkLst>
      </pc:sldChg>
      <pc:sldChg chg="addSp delSp modSp mod delAnim">
        <pc:chgData name="Olessia Smotrova" userId="a8d6da50-e254-43db-a743-03e22166bebd" providerId="ADAL" clId="{237F8A3C-8541-44AF-9B30-DE549A8FAF85}" dt="2025-05-11T15:16:55.511" v="7946" actId="20577"/>
        <pc:sldMkLst>
          <pc:docMk/>
          <pc:sldMk cId="2066166966" sldId="369"/>
        </pc:sldMkLst>
        <pc:spChg chg="add mod">
          <ac:chgData name="Olessia Smotrova" userId="a8d6da50-e254-43db-a743-03e22166bebd" providerId="ADAL" clId="{237F8A3C-8541-44AF-9B30-DE549A8FAF85}" dt="2025-05-11T15:16:28.227" v="7939" actId="20577"/>
          <ac:spMkLst>
            <pc:docMk/>
            <pc:sldMk cId="2066166966" sldId="369"/>
            <ac:spMk id="6" creationId="{EFF44C56-334A-40FB-9623-5C350AEFC959}"/>
          </ac:spMkLst>
        </pc:spChg>
        <pc:spChg chg="mod">
          <ac:chgData name="Olessia Smotrova" userId="a8d6da50-e254-43db-a743-03e22166bebd" providerId="ADAL" clId="{237F8A3C-8541-44AF-9B30-DE549A8FAF85}" dt="2025-05-11T15:16:55.511" v="7946" actId="20577"/>
          <ac:spMkLst>
            <pc:docMk/>
            <pc:sldMk cId="2066166966" sldId="369"/>
            <ac:spMk id="7" creationId="{00000000-0000-0000-0000-000000000000}"/>
          </ac:spMkLst>
        </pc:spChg>
        <pc:picChg chg="add mod">
          <ac:chgData name="Olessia Smotrova" userId="a8d6da50-e254-43db-a743-03e22166bebd" providerId="ADAL" clId="{237F8A3C-8541-44AF-9B30-DE549A8FAF85}" dt="2025-05-11T15:13:04.108" v="7872" actId="1076"/>
          <ac:picMkLst>
            <pc:docMk/>
            <pc:sldMk cId="2066166966" sldId="369"/>
            <ac:picMk id="4" creationId="{7EFC5ED1-2FBA-AA9B-ECE0-FA4EAEF70540}"/>
          </ac:picMkLst>
        </pc:picChg>
      </pc:sldChg>
      <pc:sldChg chg="addSp delSp modSp mod modAnim">
        <pc:chgData name="Olessia Smotrova" userId="a8d6da50-e254-43db-a743-03e22166bebd" providerId="ADAL" clId="{237F8A3C-8541-44AF-9B30-DE549A8FAF85}" dt="2025-05-13T13:56:52.063" v="12870" actId="20577"/>
        <pc:sldMkLst>
          <pc:docMk/>
          <pc:sldMk cId="1696573905" sldId="372"/>
        </pc:sldMkLst>
        <pc:spChg chg="mod">
          <ac:chgData name="Olessia Smotrova" userId="a8d6da50-e254-43db-a743-03e22166bebd" providerId="ADAL" clId="{237F8A3C-8541-44AF-9B30-DE549A8FAF85}" dt="2025-05-13T13:56:52.063" v="12870" actId="20577"/>
          <ac:spMkLst>
            <pc:docMk/>
            <pc:sldMk cId="1696573905" sldId="372"/>
            <ac:spMk id="23554" creationId="{00000000-0000-0000-0000-000000000000}"/>
          </ac:spMkLst>
        </pc:spChg>
        <pc:picChg chg="add mod">
          <ac:chgData name="Olessia Smotrova" userId="a8d6da50-e254-43db-a743-03e22166bebd" providerId="ADAL" clId="{237F8A3C-8541-44AF-9B30-DE549A8FAF85}" dt="2025-05-11T23:21:26.318" v="8367" actId="14100"/>
          <ac:picMkLst>
            <pc:docMk/>
            <pc:sldMk cId="1696573905" sldId="372"/>
            <ac:picMk id="30722" creationId="{EFDAF0ED-746B-22E6-1F68-41EC91F2096E}"/>
          </ac:picMkLst>
        </pc:picChg>
      </pc:sldChg>
      <pc:sldChg chg="delSp modSp mod">
        <pc:chgData name="Olessia Smotrova" userId="a8d6da50-e254-43db-a743-03e22166bebd" providerId="ADAL" clId="{237F8A3C-8541-44AF-9B30-DE549A8FAF85}" dt="2025-05-11T23:22:14.111" v="8391" actId="1035"/>
        <pc:sldMkLst>
          <pc:docMk/>
          <pc:sldMk cId="4004990981" sldId="373"/>
        </pc:sldMkLst>
        <pc:spChg chg="mod">
          <ac:chgData name="Olessia Smotrova" userId="a8d6da50-e254-43db-a743-03e22166bebd" providerId="ADAL" clId="{237F8A3C-8541-44AF-9B30-DE549A8FAF85}" dt="2025-05-11T23:22:14.111" v="8391" actId="1035"/>
          <ac:spMkLst>
            <pc:docMk/>
            <pc:sldMk cId="4004990981" sldId="373"/>
            <ac:spMk id="9" creationId="{00000000-0000-0000-0000-000000000000}"/>
          </ac:spMkLst>
        </pc:spChg>
        <pc:spChg chg="mod">
          <ac:chgData name="Olessia Smotrova" userId="a8d6da50-e254-43db-a743-03e22166bebd" providerId="ADAL" clId="{237F8A3C-8541-44AF-9B30-DE549A8FAF85}" dt="2025-05-11T23:22:14.111" v="8391" actId="1035"/>
          <ac:spMkLst>
            <pc:docMk/>
            <pc:sldMk cId="4004990981" sldId="373"/>
            <ac:spMk id="10" creationId="{00000000-0000-0000-0000-000000000000}"/>
          </ac:spMkLst>
        </pc:spChg>
        <pc:spChg chg="mod">
          <ac:chgData name="Olessia Smotrova" userId="a8d6da50-e254-43db-a743-03e22166bebd" providerId="ADAL" clId="{237F8A3C-8541-44AF-9B30-DE549A8FAF85}" dt="2025-05-11T23:22:14.111" v="8391" actId="1035"/>
          <ac:spMkLst>
            <pc:docMk/>
            <pc:sldMk cId="4004990981" sldId="373"/>
            <ac:spMk id="11" creationId="{00000000-0000-0000-0000-000000000000}"/>
          </ac:spMkLst>
        </pc:spChg>
        <pc:spChg chg="mod">
          <ac:chgData name="Olessia Smotrova" userId="a8d6da50-e254-43db-a743-03e22166bebd" providerId="ADAL" clId="{237F8A3C-8541-44AF-9B30-DE549A8FAF85}" dt="2025-05-11T23:22:14.111" v="8391" actId="1035"/>
          <ac:spMkLst>
            <pc:docMk/>
            <pc:sldMk cId="4004990981" sldId="373"/>
            <ac:spMk id="12" creationId="{00000000-0000-0000-0000-000000000000}"/>
          </ac:spMkLst>
        </pc:spChg>
        <pc:spChg chg="mod">
          <ac:chgData name="Olessia Smotrova" userId="a8d6da50-e254-43db-a743-03e22166bebd" providerId="ADAL" clId="{237F8A3C-8541-44AF-9B30-DE549A8FAF85}" dt="2025-05-11T23:22:14.111" v="8391" actId="1035"/>
          <ac:spMkLst>
            <pc:docMk/>
            <pc:sldMk cId="4004990981" sldId="373"/>
            <ac:spMk id="13" creationId="{00000000-0000-0000-0000-000000000000}"/>
          </ac:spMkLst>
        </pc:spChg>
        <pc:spChg chg="mod">
          <ac:chgData name="Olessia Smotrova" userId="a8d6da50-e254-43db-a743-03e22166bebd" providerId="ADAL" clId="{237F8A3C-8541-44AF-9B30-DE549A8FAF85}" dt="2025-05-11T23:22:14.111" v="8391" actId="1035"/>
          <ac:spMkLst>
            <pc:docMk/>
            <pc:sldMk cId="4004990981" sldId="373"/>
            <ac:spMk id="14" creationId="{00000000-0000-0000-0000-000000000000}"/>
          </ac:spMkLst>
        </pc:spChg>
        <pc:picChg chg="mod">
          <ac:chgData name="Olessia Smotrova" userId="a8d6da50-e254-43db-a743-03e22166bebd" providerId="ADAL" clId="{237F8A3C-8541-44AF-9B30-DE549A8FAF85}" dt="2025-05-11T23:22:14.111" v="8391" actId="1035"/>
          <ac:picMkLst>
            <pc:docMk/>
            <pc:sldMk cId="4004990981" sldId="373"/>
            <ac:picMk id="48130" creationId="{00000000-0000-0000-0000-000000000000}"/>
          </ac:picMkLst>
        </pc:picChg>
      </pc:sldChg>
      <pc:sldChg chg="modSp">
        <pc:chgData name="Olessia Smotrova" userId="a8d6da50-e254-43db-a743-03e22166bebd" providerId="ADAL" clId="{237F8A3C-8541-44AF-9B30-DE549A8FAF85}" dt="2025-05-11T23:22:55.227" v="8393" actId="14861"/>
        <pc:sldMkLst>
          <pc:docMk/>
          <pc:sldMk cId="2772208601" sldId="374"/>
        </pc:sldMkLst>
        <pc:picChg chg="mod">
          <ac:chgData name="Olessia Smotrova" userId="a8d6da50-e254-43db-a743-03e22166bebd" providerId="ADAL" clId="{237F8A3C-8541-44AF-9B30-DE549A8FAF85}" dt="2025-05-11T23:22:55.227" v="8393" actId="14861"/>
          <ac:picMkLst>
            <pc:docMk/>
            <pc:sldMk cId="2772208601" sldId="374"/>
            <ac:picMk id="3074" creationId="{00000000-0000-0000-0000-000000000000}"/>
          </ac:picMkLst>
        </pc:picChg>
      </pc:sldChg>
      <pc:sldChg chg="addSp delSp modSp mod modAnim">
        <pc:chgData name="Olessia Smotrova" userId="a8d6da50-e254-43db-a743-03e22166bebd" providerId="ADAL" clId="{237F8A3C-8541-44AF-9B30-DE549A8FAF85}" dt="2025-05-13T13:57:47.152" v="12907" actId="1035"/>
        <pc:sldMkLst>
          <pc:docMk/>
          <pc:sldMk cId="1117114025" sldId="375"/>
        </pc:sldMkLst>
        <pc:spChg chg="mod">
          <ac:chgData name="Olessia Smotrova" userId="a8d6da50-e254-43db-a743-03e22166bebd" providerId="ADAL" clId="{237F8A3C-8541-44AF-9B30-DE549A8FAF85}" dt="2025-05-13T13:57:47.152" v="12907" actId="1035"/>
          <ac:spMkLst>
            <pc:docMk/>
            <pc:sldMk cId="1117114025" sldId="375"/>
            <ac:spMk id="2" creationId="{00000000-0000-0000-0000-000000000000}"/>
          </ac:spMkLst>
        </pc:spChg>
        <pc:picChg chg="add mod">
          <ac:chgData name="Olessia Smotrova" userId="a8d6da50-e254-43db-a743-03e22166bebd" providerId="ADAL" clId="{237F8A3C-8541-44AF-9B30-DE549A8FAF85}" dt="2025-05-12T00:09:09.393" v="9723" actId="1038"/>
          <ac:picMkLst>
            <pc:docMk/>
            <pc:sldMk cId="1117114025" sldId="375"/>
            <ac:picMk id="32770" creationId="{FAF1AC8A-139C-6F1B-3B2D-E587A7EE5EB6}"/>
          </ac:picMkLst>
        </pc:picChg>
      </pc:sldChg>
      <pc:sldChg chg="addSp delSp modSp mod">
        <pc:chgData name="Olessia Smotrova" userId="a8d6da50-e254-43db-a743-03e22166bebd" providerId="ADAL" clId="{237F8A3C-8541-44AF-9B30-DE549A8FAF85}" dt="2025-05-12T00:14:40.476" v="9903" actId="1076"/>
        <pc:sldMkLst>
          <pc:docMk/>
          <pc:sldMk cId="1762582779" sldId="376"/>
        </pc:sldMkLst>
        <pc:picChg chg="add mod">
          <ac:chgData name="Olessia Smotrova" userId="a8d6da50-e254-43db-a743-03e22166bebd" providerId="ADAL" clId="{237F8A3C-8541-44AF-9B30-DE549A8FAF85}" dt="2025-05-12T00:14:40.476" v="9903" actId="1076"/>
          <ac:picMkLst>
            <pc:docMk/>
            <pc:sldMk cId="1762582779" sldId="376"/>
            <ac:picMk id="33794" creationId="{9938B83E-36EF-FA6B-4803-1ADD3332FA09}"/>
          </ac:picMkLst>
        </pc:picChg>
      </pc:sldChg>
      <pc:sldChg chg="addSp delSp modSp mod modAnim">
        <pc:chgData name="Olessia Smotrova" userId="a8d6da50-e254-43db-a743-03e22166bebd" providerId="ADAL" clId="{237F8A3C-8541-44AF-9B30-DE549A8FAF85}" dt="2025-05-13T14:00:27.887" v="12914" actId="20577"/>
        <pc:sldMkLst>
          <pc:docMk/>
          <pc:sldMk cId="1882533176" sldId="378"/>
        </pc:sldMkLst>
        <pc:spChg chg="mod">
          <ac:chgData name="Olessia Smotrova" userId="a8d6da50-e254-43db-a743-03e22166bebd" providerId="ADAL" clId="{237F8A3C-8541-44AF-9B30-DE549A8FAF85}" dt="2025-05-13T14:00:27.887" v="12914" actId="20577"/>
          <ac:spMkLst>
            <pc:docMk/>
            <pc:sldMk cId="1882533176" sldId="378"/>
            <ac:spMk id="2" creationId="{84A26FC5-A553-463E-A2F5-893B31CE0DF8}"/>
          </ac:spMkLst>
        </pc:spChg>
        <pc:spChg chg="mod">
          <ac:chgData name="Olessia Smotrova" userId="a8d6da50-e254-43db-a743-03e22166bebd" providerId="ADAL" clId="{237F8A3C-8541-44AF-9B30-DE549A8FAF85}" dt="2025-05-13T14:00:16.956" v="12913" actId="1036"/>
          <ac:spMkLst>
            <pc:docMk/>
            <pc:sldMk cId="1882533176" sldId="378"/>
            <ac:spMk id="7" creationId="{00000000-0000-0000-0000-000000000000}"/>
          </ac:spMkLst>
        </pc:spChg>
        <pc:picChg chg="add mod">
          <ac:chgData name="Olessia Smotrova" userId="a8d6da50-e254-43db-a743-03e22166bebd" providerId="ADAL" clId="{237F8A3C-8541-44AF-9B30-DE549A8FAF85}" dt="2025-05-12T00:20:53.831" v="9942" actId="1076"/>
          <ac:picMkLst>
            <pc:docMk/>
            <pc:sldMk cId="1882533176" sldId="378"/>
            <ac:picMk id="34818" creationId="{F9DF9630-B6BD-3119-A8C4-6745A0B1BE55}"/>
          </ac:picMkLst>
        </pc:picChg>
      </pc:sldChg>
      <pc:sldChg chg="addSp delSp modSp mod">
        <pc:chgData name="Olessia Smotrova" userId="a8d6da50-e254-43db-a743-03e22166bebd" providerId="ADAL" clId="{237F8A3C-8541-44AF-9B30-DE549A8FAF85}" dt="2025-05-13T14:02:51.846" v="12962" actId="1035"/>
        <pc:sldMkLst>
          <pc:docMk/>
          <pc:sldMk cId="729864902" sldId="379"/>
        </pc:sldMkLst>
        <pc:spChg chg="mod">
          <ac:chgData name="Olessia Smotrova" userId="a8d6da50-e254-43db-a743-03e22166bebd" providerId="ADAL" clId="{237F8A3C-8541-44AF-9B30-DE549A8FAF85}" dt="2025-05-13T14:02:51.846" v="12962" actId="1035"/>
          <ac:spMkLst>
            <pc:docMk/>
            <pc:sldMk cId="729864902" sldId="379"/>
            <ac:spMk id="2" creationId="{00000000-0000-0000-0000-000000000000}"/>
          </ac:spMkLst>
        </pc:spChg>
        <pc:picChg chg="add mod">
          <ac:chgData name="Olessia Smotrova" userId="a8d6da50-e254-43db-a743-03e22166bebd" providerId="ADAL" clId="{237F8A3C-8541-44AF-9B30-DE549A8FAF85}" dt="2025-05-12T00:24:50" v="9946" actId="1076"/>
          <ac:picMkLst>
            <pc:docMk/>
            <pc:sldMk cId="729864902" sldId="379"/>
            <ac:picMk id="35842" creationId="{B94A581E-77F6-9122-37B4-2721DD06CA55}"/>
          </ac:picMkLst>
        </pc:picChg>
      </pc:sldChg>
      <pc:sldChg chg="addSp delSp modSp mod">
        <pc:chgData name="Olessia Smotrova" userId="a8d6da50-e254-43db-a743-03e22166bebd" providerId="ADAL" clId="{237F8A3C-8541-44AF-9B30-DE549A8FAF85}" dt="2025-05-13T14:49:34.601" v="14207" actId="14100"/>
        <pc:sldMkLst>
          <pc:docMk/>
          <pc:sldMk cId="4028837923" sldId="382"/>
        </pc:sldMkLst>
        <pc:spChg chg="mod">
          <ac:chgData name="Olessia Smotrova" userId="a8d6da50-e254-43db-a743-03e22166bebd" providerId="ADAL" clId="{237F8A3C-8541-44AF-9B30-DE549A8FAF85}" dt="2025-05-13T14:49:16.685" v="14205" actId="14100"/>
          <ac:spMkLst>
            <pc:docMk/>
            <pc:sldMk cId="4028837923" sldId="382"/>
            <ac:spMk id="2" creationId="{00000000-0000-0000-0000-000000000000}"/>
          </ac:spMkLst>
        </pc:spChg>
        <pc:spChg chg="mod">
          <ac:chgData name="Olessia Smotrova" userId="a8d6da50-e254-43db-a743-03e22166bebd" providerId="ADAL" clId="{237F8A3C-8541-44AF-9B30-DE549A8FAF85}" dt="2025-05-13T14:49:29.906" v="14206" actId="14100"/>
          <ac:spMkLst>
            <pc:docMk/>
            <pc:sldMk cId="4028837923" sldId="382"/>
            <ac:spMk id="3" creationId="{00000000-0000-0000-0000-000000000000}"/>
          </ac:spMkLst>
        </pc:spChg>
        <pc:picChg chg="add mod">
          <ac:chgData name="Olessia Smotrova" userId="a8d6da50-e254-43db-a743-03e22166bebd" providerId="ADAL" clId="{237F8A3C-8541-44AF-9B30-DE549A8FAF85}" dt="2025-05-13T14:49:34.601" v="14207" actId="14100"/>
          <ac:picMkLst>
            <pc:docMk/>
            <pc:sldMk cId="4028837923" sldId="382"/>
            <ac:picMk id="4" creationId="{39DF994C-EE0D-9212-30D4-E3174F0333E0}"/>
          </ac:picMkLst>
        </pc:picChg>
      </pc:sldChg>
      <pc:sldChg chg="addSp delSp modSp mod">
        <pc:chgData name="Olessia Smotrova" userId="a8d6da50-e254-43db-a743-03e22166bebd" providerId="ADAL" clId="{237F8A3C-8541-44AF-9B30-DE549A8FAF85}" dt="2025-05-13T14:55:47.948" v="14468" actId="20577"/>
        <pc:sldMkLst>
          <pc:docMk/>
          <pc:sldMk cId="1766459236" sldId="383"/>
        </pc:sldMkLst>
        <pc:spChg chg="mod">
          <ac:chgData name="Olessia Smotrova" userId="a8d6da50-e254-43db-a743-03e22166bebd" providerId="ADAL" clId="{237F8A3C-8541-44AF-9B30-DE549A8FAF85}" dt="2025-05-13T14:54:04.759" v="14449" actId="20577"/>
          <ac:spMkLst>
            <pc:docMk/>
            <pc:sldMk cId="1766459236" sldId="383"/>
            <ac:spMk id="2" creationId="{00000000-0000-0000-0000-000000000000}"/>
          </ac:spMkLst>
        </pc:spChg>
        <pc:spChg chg="mod">
          <ac:chgData name="Olessia Smotrova" userId="a8d6da50-e254-43db-a743-03e22166bebd" providerId="ADAL" clId="{237F8A3C-8541-44AF-9B30-DE549A8FAF85}" dt="2025-05-13T14:55:47.948" v="14468" actId="20577"/>
          <ac:spMkLst>
            <pc:docMk/>
            <pc:sldMk cId="1766459236" sldId="383"/>
            <ac:spMk id="3" creationId="{00000000-0000-0000-0000-000000000000}"/>
          </ac:spMkLst>
        </pc:spChg>
        <pc:picChg chg="add mod">
          <ac:chgData name="Olessia Smotrova" userId="a8d6da50-e254-43db-a743-03e22166bebd" providerId="ADAL" clId="{237F8A3C-8541-44AF-9B30-DE549A8FAF85}" dt="2025-05-13T14:55:02.888" v="14453" actId="1076"/>
          <ac:picMkLst>
            <pc:docMk/>
            <pc:sldMk cId="1766459236" sldId="383"/>
            <ac:picMk id="41986" creationId="{3E2D1BED-AAD3-B1F0-88CF-F4F2A4445402}"/>
          </ac:picMkLst>
        </pc:picChg>
      </pc:sldChg>
      <pc:sldChg chg="addSp modSp mod modAnim">
        <pc:chgData name="Olessia Smotrova" userId="a8d6da50-e254-43db-a743-03e22166bebd" providerId="ADAL" clId="{237F8A3C-8541-44AF-9B30-DE549A8FAF85}" dt="2025-05-13T14:53:13.842" v="14435" actId="20577"/>
        <pc:sldMkLst>
          <pc:docMk/>
          <pc:sldMk cId="567924920" sldId="385"/>
        </pc:sldMkLst>
        <pc:spChg chg="mod">
          <ac:chgData name="Olessia Smotrova" userId="a8d6da50-e254-43db-a743-03e22166bebd" providerId="ADAL" clId="{237F8A3C-8541-44AF-9B30-DE549A8FAF85}" dt="2025-05-13T14:50:16.335" v="14264" actId="20577"/>
          <ac:spMkLst>
            <pc:docMk/>
            <pc:sldMk cId="567924920" sldId="385"/>
            <ac:spMk id="2" creationId="{52AB2000-B82E-4314-BEA3-77A08134EDAD}"/>
          </ac:spMkLst>
        </pc:spChg>
        <pc:spChg chg="mod">
          <ac:chgData name="Olessia Smotrova" userId="a8d6da50-e254-43db-a743-03e22166bebd" providerId="ADAL" clId="{237F8A3C-8541-44AF-9B30-DE549A8FAF85}" dt="2025-05-13T14:53:13.842" v="14435" actId="20577"/>
          <ac:spMkLst>
            <pc:docMk/>
            <pc:sldMk cId="567924920" sldId="385"/>
            <ac:spMk id="3" creationId="{4759B6DE-6EF6-4753-AA2A-C0D4DF9642EC}"/>
          </ac:spMkLst>
        </pc:spChg>
        <pc:picChg chg="add mod">
          <ac:chgData name="Olessia Smotrova" userId="a8d6da50-e254-43db-a743-03e22166bebd" providerId="ADAL" clId="{237F8A3C-8541-44AF-9B30-DE549A8FAF85}" dt="2025-05-13T14:52:53.696" v="14430" actId="1037"/>
          <ac:picMkLst>
            <pc:docMk/>
            <pc:sldMk cId="567924920" sldId="385"/>
            <ac:picMk id="4" creationId="{3A38D1F8-EFDE-F52F-E220-0627000EE267}"/>
          </ac:picMkLst>
        </pc:picChg>
        <pc:picChg chg="mod">
          <ac:chgData name="Olessia Smotrova" userId="a8d6da50-e254-43db-a743-03e22166bebd" providerId="ADAL" clId="{237F8A3C-8541-44AF-9B30-DE549A8FAF85}" dt="2025-05-13T14:52:53.696" v="14430" actId="1037"/>
          <ac:picMkLst>
            <pc:docMk/>
            <pc:sldMk cId="567924920" sldId="385"/>
            <ac:picMk id="5" creationId="{92E3B5AE-0B1C-42ED-A9A1-98FDA8376FCF}"/>
          </ac:picMkLst>
        </pc:picChg>
      </pc:sldChg>
      <pc:sldChg chg="modSp mod">
        <pc:chgData name="Olessia Smotrova" userId="a8d6da50-e254-43db-a743-03e22166bebd" providerId="ADAL" clId="{237F8A3C-8541-44AF-9B30-DE549A8FAF85}" dt="2025-05-15T18:16:18.153" v="14513" actId="20577"/>
        <pc:sldMkLst>
          <pc:docMk/>
          <pc:sldMk cId="3913663588" sldId="386"/>
        </pc:sldMkLst>
        <pc:spChg chg="mod">
          <ac:chgData name="Olessia Smotrova" userId="a8d6da50-e254-43db-a743-03e22166bebd" providerId="ADAL" clId="{237F8A3C-8541-44AF-9B30-DE549A8FAF85}" dt="2025-05-15T18:16:18.153" v="14513" actId="20577"/>
          <ac:spMkLst>
            <pc:docMk/>
            <pc:sldMk cId="3913663588" sldId="386"/>
            <ac:spMk id="3" creationId="{B383D121-3449-4D0F-96BF-684A265B7D83}"/>
          </ac:spMkLst>
        </pc:spChg>
        <pc:picChg chg="mod">
          <ac:chgData name="Olessia Smotrova" userId="a8d6da50-e254-43db-a743-03e22166bebd" providerId="ADAL" clId="{237F8A3C-8541-44AF-9B30-DE549A8FAF85}" dt="2025-05-11T23:27:00.153" v="8450"/>
          <ac:picMkLst>
            <pc:docMk/>
            <pc:sldMk cId="3913663588" sldId="386"/>
            <ac:picMk id="2050" creationId="{7AD7C5D5-FCF7-4003-B830-34817CFF4C1F}"/>
          </ac:picMkLst>
        </pc:picChg>
      </pc:sldChg>
      <pc:sldChg chg="addSp delSp modSp mod delAnim">
        <pc:chgData name="Olessia Smotrova" userId="a8d6da50-e254-43db-a743-03e22166bebd" providerId="ADAL" clId="{237F8A3C-8541-44AF-9B30-DE549A8FAF85}" dt="2025-05-13T12:37:51.080" v="12335" actId="1036"/>
        <pc:sldMkLst>
          <pc:docMk/>
          <pc:sldMk cId="2881865636" sldId="387"/>
        </pc:sldMkLst>
        <pc:spChg chg="add mod">
          <ac:chgData name="Olessia Smotrova" userId="a8d6da50-e254-43db-a743-03e22166bebd" providerId="ADAL" clId="{237F8A3C-8541-44AF-9B30-DE549A8FAF85}" dt="2025-05-13T12:36:48.775" v="12309" actId="1036"/>
          <ac:spMkLst>
            <pc:docMk/>
            <pc:sldMk cId="2881865636" sldId="387"/>
            <ac:spMk id="3" creationId="{3B4F5FA2-C659-5A44-B9AC-F2F655DCA5BF}"/>
          </ac:spMkLst>
        </pc:spChg>
        <pc:spChg chg="add mod">
          <ac:chgData name="Olessia Smotrova" userId="a8d6da50-e254-43db-a743-03e22166bebd" providerId="ADAL" clId="{237F8A3C-8541-44AF-9B30-DE549A8FAF85}" dt="2025-05-13T12:36:41.396" v="12273" actId="1035"/>
          <ac:spMkLst>
            <pc:docMk/>
            <pc:sldMk cId="2881865636" sldId="387"/>
            <ac:spMk id="9" creationId="{1198C7A8-76B6-B095-A3DE-521986EA3E22}"/>
          </ac:spMkLst>
        </pc:spChg>
        <pc:spChg chg="add mod">
          <ac:chgData name="Olessia Smotrova" userId="a8d6da50-e254-43db-a743-03e22166bebd" providerId="ADAL" clId="{237F8A3C-8541-44AF-9B30-DE549A8FAF85}" dt="2025-05-11T12:56:23.318" v="4146" actId="164"/>
          <ac:spMkLst>
            <pc:docMk/>
            <pc:sldMk cId="2881865636" sldId="387"/>
            <ac:spMk id="11" creationId="{9E2694CF-EF5E-1BD5-BC79-DC330BEFB450}"/>
          </ac:spMkLst>
        </pc:spChg>
        <pc:grpChg chg="add mod">
          <ac:chgData name="Olessia Smotrova" userId="a8d6da50-e254-43db-a743-03e22166bebd" providerId="ADAL" clId="{237F8A3C-8541-44AF-9B30-DE549A8FAF85}" dt="2025-05-11T12:56:23.318" v="4146" actId="164"/>
          <ac:grpSpMkLst>
            <pc:docMk/>
            <pc:sldMk cId="2881865636" sldId="387"/>
            <ac:grpSpMk id="14" creationId="{D0AC9A74-26D8-B965-2C65-A64E38C0B74B}"/>
          </ac:grpSpMkLst>
        </pc:grpChg>
        <pc:picChg chg="add mod">
          <ac:chgData name="Olessia Smotrova" userId="a8d6da50-e254-43db-a743-03e22166bebd" providerId="ADAL" clId="{237F8A3C-8541-44AF-9B30-DE549A8FAF85}" dt="2025-05-11T12:56:23.318" v="4146" actId="164"/>
          <ac:picMkLst>
            <pc:docMk/>
            <pc:sldMk cId="2881865636" sldId="387"/>
            <ac:picMk id="21506" creationId="{79882E9B-6F9C-4C93-31C5-C6D733F104C5}"/>
          </ac:picMkLst>
        </pc:picChg>
        <pc:cxnChg chg="mod">
          <ac:chgData name="Olessia Smotrova" userId="a8d6da50-e254-43db-a743-03e22166bebd" providerId="ADAL" clId="{237F8A3C-8541-44AF-9B30-DE549A8FAF85}" dt="2025-05-13T12:37:51.080" v="12335" actId="1036"/>
          <ac:cxnSpMkLst>
            <pc:docMk/>
            <pc:sldMk cId="2881865636" sldId="387"/>
            <ac:cxnSpMk id="13" creationId="{76E98DCD-6259-418D-BE32-B855EEAA0280}"/>
          </ac:cxnSpMkLst>
        </pc:cxnChg>
        <pc:cxnChg chg="add">
          <ac:chgData name="Olessia Smotrova" userId="a8d6da50-e254-43db-a743-03e22166bebd" providerId="ADAL" clId="{237F8A3C-8541-44AF-9B30-DE549A8FAF85}" dt="2025-05-13T12:37:21.764" v="12310" actId="11529"/>
          <ac:cxnSpMkLst>
            <pc:docMk/>
            <pc:sldMk cId="2881865636" sldId="387"/>
            <ac:cxnSpMk id="16" creationId="{87D25F5F-327B-56EB-9724-8FEC59D640C0}"/>
          </ac:cxnSpMkLst>
        </pc:cxnChg>
      </pc:sldChg>
      <pc:sldChg chg="addSp delSp modSp mod modAnim">
        <pc:chgData name="Olessia Smotrova" userId="a8d6da50-e254-43db-a743-03e22166bebd" providerId="ADAL" clId="{237F8A3C-8541-44AF-9B30-DE549A8FAF85}" dt="2025-05-13T13:33:47.402" v="12793" actId="20577"/>
        <pc:sldMkLst>
          <pc:docMk/>
          <pc:sldMk cId="2055214205" sldId="388"/>
        </pc:sldMkLst>
        <pc:spChg chg="mod">
          <ac:chgData name="Olessia Smotrova" userId="a8d6da50-e254-43db-a743-03e22166bebd" providerId="ADAL" clId="{237F8A3C-8541-44AF-9B30-DE549A8FAF85}" dt="2025-05-11T23:17:36.884" v="8362" actId="20577"/>
          <ac:spMkLst>
            <pc:docMk/>
            <pc:sldMk cId="2055214205" sldId="388"/>
            <ac:spMk id="2" creationId="{00000000-0000-0000-0000-000000000000}"/>
          </ac:spMkLst>
        </pc:spChg>
        <pc:spChg chg="mod">
          <ac:chgData name="Olessia Smotrova" userId="a8d6da50-e254-43db-a743-03e22166bebd" providerId="ADAL" clId="{237F8A3C-8541-44AF-9B30-DE549A8FAF85}" dt="2025-05-13T13:33:47.402" v="12793" actId="20577"/>
          <ac:spMkLst>
            <pc:docMk/>
            <pc:sldMk cId="2055214205" sldId="388"/>
            <ac:spMk id="3" creationId="{00000000-0000-0000-0000-000000000000}"/>
          </ac:spMkLst>
        </pc:spChg>
        <pc:spChg chg="mod">
          <ac:chgData name="Olessia Smotrova" userId="a8d6da50-e254-43db-a743-03e22166bebd" providerId="ADAL" clId="{237F8A3C-8541-44AF-9B30-DE549A8FAF85}" dt="2025-05-11T23:16:20.015" v="8309" actId="1035"/>
          <ac:spMkLst>
            <pc:docMk/>
            <pc:sldMk cId="2055214205" sldId="388"/>
            <ac:spMk id="4" creationId="{00000000-0000-0000-0000-000000000000}"/>
          </ac:spMkLst>
        </pc:spChg>
        <pc:picChg chg="add mod ord">
          <ac:chgData name="Olessia Smotrova" userId="a8d6da50-e254-43db-a743-03e22166bebd" providerId="ADAL" clId="{237F8A3C-8541-44AF-9B30-DE549A8FAF85}" dt="2025-05-11T23:16:56.214" v="8339" actId="1038"/>
          <ac:picMkLst>
            <pc:docMk/>
            <pc:sldMk cId="2055214205" sldId="388"/>
            <ac:picMk id="7" creationId="{95D1386E-9B13-5346-E292-D330E65D3E7C}"/>
          </ac:picMkLst>
        </pc:picChg>
      </pc:sldChg>
      <pc:sldChg chg="del">
        <pc:chgData name="Olessia Smotrova" userId="a8d6da50-e254-43db-a743-03e22166bebd" providerId="ADAL" clId="{237F8A3C-8541-44AF-9B30-DE549A8FAF85}" dt="2025-05-12T00:34:43.031" v="10540" actId="47"/>
        <pc:sldMkLst>
          <pc:docMk/>
          <pc:sldMk cId="3878033817" sldId="389"/>
        </pc:sldMkLst>
      </pc:sldChg>
      <pc:sldChg chg="modSp mod modAnim">
        <pc:chgData name="Olessia Smotrova" userId="a8d6da50-e254-43db-a743-03e22166bebd" providerId="ADAL" clId="{237F8A3C-8541-44AF-9B30-DE549A8FAF85}" dt="2025-05-13T14:38:44.510" v="13657" actId="20577"/>
        <pc:sldMkLst>
          <pc:docMk/>
          <pc:sldMk cId="716603625" sldId="390"/>
        </pc:sldMkLst>
        <pc:spChg chg="mod">
          <ac:chgData name="Olessia Smotrova" userId="a8d6da50-e254-43db-a743-03e22166bebd" providerId="ADAL" clId="{237F8A3C-8541-44AF-9B30-DE549A8FAF85}" dt="2025-05-13T14:38:44.510" v="13657" actId="20577"/>
          <ac:spMkLst>
            <pc:docMk/>
            <pc:sldMk cId="716603625" sldId="390"/>
            <ac:spMk id="3" creationId="{C74E1967-B364-4A5A-8301-763AAD211D80}"/>
          </ac:spMkLst>
        </pc:spChg>
      </pc:sldChg>
      <pc:sldChg chg="modSp mod">
        <pc:chgData name="Olessia Smotrova" userId="a8d6da50-e254-43db-a743-03e22166bebd" providerId="ADAL" clId="{237F8A3C-8541-44AF-9B30-DE549A8FAF85}" dt="2025-05-10T20:38:59.127" v="3" actId="20577"/>
        <pc:sldMkLst>
          <pc:docMk/>
          <pc:sldMk cId="1561880400" sldId="391"/>
        </pc:sldMkLst>
        <pc:spChg chg="mod">
          <ac:chgData name="Olessia Smotrova" userId="a8d6da50-e254-43db-a743-03e22166bebd" providerId="ADAL" clId="{237F8A3C-8541-44AF-9B30-DE549A8FAF85}" dt="2025-05-10T20:38:59.127" v="3" actId="20577"/>
          <ac:spMkLst>
            <pc:docMk/>
            <pc:sldMk cId="1561880400" sldId="391"/>
            <ac:spMk id="3" creationId="{FFC12F6A-E5D4-4565-8784-26BA04E140D4}"/>
          </ac:spMkLst>
        </pc:spChg>
      </pc:sldChg>
      <pc:sldChg chg="addSp delSp modSp mod">
        <pc:chgData name="Olessia Smotrova" userId="a8d6da50-e254-43db-a743-03e22166bebd" providerId="ADAL" clId="{237F8A3C-8541-44AF-9B30-DE549A8FAF85}" dt="2025-05-13T15:05:24.787" v="14485" actId="1076"/>
        <pc:sldMkLst>
          <pc:docMk/>
          <pc:sldMk cId="501751691" sldId="392"/>
        </pc:sldMkLst>
        <pc:picChg chg="add mod">
          <ac:chgData name="Olessia Smotrova" userId="a8d6da50-e254-43db-a743-03e22166bebd" providerId="ADAL" clId="{237F8A3C-8541-44AF-9B30-DE549A8FAF85}" dt="2025-05-13T15:05:24.787" v="14485" actId="1076"/>
          <ac:picMkLst>
            <pc:docMk/>
            <pc:sldMk cId="501751691" sldId="392"/>
            <ac:picMk id="43010" creationId="{32F80E09-A60D-E227-EACE-916C7400E78D}"/>
          </ac:picMkLst>
        </pc:picChg>
      </pc:sldChg>
      <pc:sldChg chg="modSp mod">
        <pc:chgData name="Olessia Smotrova" userId="a8d6da50-e254-43db-a743-03e22166bebd" providerId="ADAL" clId="{237F8A3C-8541-44AF-9B30-DE549A8FAF85}" dt="2025-05-10T23:54:44.861" v="2236" actId="20577"/>
        <pc:sldMkLst>
          <pc:docMk/>
          <pc:sldMk cId="3481760585" sldId="393"/>
        </pc:sldMkLst>
        <pc:spChg chg="mod">
          <ac:chgData name="Olessia Smotrova" userId="a8d6da50-e254-43db-a743-03e22166bebd" providerId="ADAL" clId="{237F8A3C-8541-44AF-9B30-DE549A8FAF85}" dt="2025-05-10T23:54:44.861" v="2236" actId="20577"/>
          <ac:spMkLst>
            <pc:docMk/>
            <pc:sldMk cId="3481760585" sldId="393"/>
            <ac:spMk id="2" creationId="{4485C8DF-8971-4A39-B042-FDB463821EB8}"/>
          </ac:spMkLst>
        </pc:spChg>
      </pc:sldChg>
      <pc:sldChg chg="modSp mod">
        <pc:chgData name="Olessia Smotrova" userId="a8d6da50-e254-43db-a743-03e22166bebd" providerId="ADAL" clId="{237F8A3C-8541-44AF-9B30-DE549A8FAF85}" dt="2025-05-10T23:55:12.697" v="2262" actId="20577"/>
        <pc:sldMkLst>
          <pc:docMk/>
          <pc:sldMk cId="1179976335" sldId="394"/>
        </pc:sldMkLst>
        <pc:spChg chg="mod">
          <ac:chgData name="Olessia Smotrova" userId="a8d6da50-e254-43db-a743-03e22166bebd" providerId="ADAL" clId="{237F8A3C-8541-44AF-9B30-DE549A8FAF85}" dt="2025-05-10T23:55:12.697" v="2262" actId="20577"/>
          <ac:spMkLst>
            <pc:docMk/>
            <pc:sldMk cId="1179976335" sldId="394"/>
            <ac:spMk id="2" creationId="{4485C8DF-8971-4A39-B042-FDB463821EB8}"/>
          </ac:spMkLst>
        </pc:spChg>
      </pc:sldChg>
      <pc:sldChg chg="addSp delSp modSp mod delAnim modAnim modNotesTx">
        <pc:chgData name="Olessia Smotrova" userId="a8d6da50-e254-43db-a743-03e22166bebd" providerId="ADAL" clId="{237F8A3C-8541-44AF-9B30-DE549A8FAF85}" dt="2025-05-10T21:18:58.563" v="295" actId="20577"/>
        <pc:sldMkLst>
          <pc:docMk/>
          <pc:sldMk cId="3588055472" sldId="397"/>
        </pc:sldMkLst>
        <pc:spChg chg="mod">
          <ac:chgData name="Olessia Smotrova" userId="a8d6da50-e254-43db-a743-03e22166bebd" providerId="ADAL" clId="{237F8A3C-8541-44AF-9B30-DE549A8FAF85}" dt="2025-05-10T21:13:20.821" v="199" actId="20577"/>
          <ac:spMkLst>
            <pc:docMk/>
            <pc:sldMk cId="3588055472" sldId="397"/>
            <ac:spMk id="3" creationId="{B28506B1-CAE8-4B15-A0E9-39B3751C7FA5}"/>
          </ac:spMkLst>
        </pc:spChg>
        <pc:picChg chg="add mod">
          <ac:chgData name="Olessia Smotrova" userId="a8d6da50-e254-43db-a743-03e22166bebd" providerId="ADAL" clId="{237F8A3C-8541-44AF-9B30-DE549A8FAF85}" dt="2025-05-10T21:03:18.053" v="48" actId="1076"/>
          <ac:picMkLst>
            <pc:docMk/>
            <pc:sldMk cId="3588055472" sldId="397"/>
            <ac:picMk id="2050" creationId="{84DCEDAC-B741-A723-6DED-CB6C6BEB6947}"/>
          </ac:picMkLst>
        </pc:picChg>
      </pc:sldChg>
      <pc:sldChg chg="addSp delSp modSp mod delAnim">
        <pc:chgData name="Olessia Smotrova" userId="a8d6da50-e254-43db-a743-03e22166bebd" providerId="ADAL" clId="{237F8A3C-8541-44AF-9B30-DE549A8FAF85}" dt="2025-05-11T01:02:30.461" v="3940" actId="1076"/>
        <pc:sldMkLst>
          <pc:docMk/>
          <pc:sldMk cId="1544043455" sldId="400"/>
        </pc:sldMkLst>
        <pc:picChg chg="add mod">
          <ac:chgData name="Olessia Smotrova" userId="a8d6da50-e254-43db-a743-03e22166bebd" providerId="ADAL" clId="{237F8A3C-8541-44AF-9B30-DE549A8FAF85}" dt="2025-05-11T01:02:30.461" v="3940" actId="1076"/>
          <ac:picMkLst>
            <pc:docMk/>
            <pc:sldMk cId="1544043455" sldId="400"/>
            <ac:picMk id="10242" creationId="{32B48D3C-BA25-070D-0E8B-37061F423B17}"/>
          </ac:picMkLst>
        </pc:picChg>
      </pc:sldChg>
      <pc:sldChg chg="modSp mod">
        <pc:chgData name="Olessia Smotrova" userId="a8d6da50-e254-43db-a743-03e22166bebd" providerId="ADAL" clId="{237F8A3C-8541-44AF-9B30-DE549A8FAF85}" dt="2025-05-10T23:54:12.094" v="2184" actId="20577"/>
        <pc:sldMkLst>
          <pc:docMk/>
          <pc:sldMk cId="1083130847" sldId="402"/>
        </pc:sldMkLst>
        <pc:spChg chg="mod">
          <ac:chgData name="Olessia Smotrova" userId="a8d6da50-e254-43db-a743-03e22166bebd" providerId="ADAL" clId="{237F8A3C-8541-44AF-9B30-DE549A8FAF85}" dt="2025-05-10T23:54:12.094" v="2184" actId="20577"/>
          <ac:spMkLst>
            <pc:docMk/>
            <pc:sldMk cId="1083130847" sldId="402"/>
            <ac:spMk id="2" creationId="{3C80CD9B-C6A0-4194-B4F1-8C98EFE9F5DD}"/>
          </ac:spMkLst>
        </pc:spChg>
      </pc:sldChg>
      <pc:sldChg chg="modSp mod">
        <pc:chgData name="Olessia Smotrova" userId="a8d6da50-e254-43db-a743-03e22166bebd" providerId="ADAL" clId="{237F8A3C-8541-44AF-9B30-DE549A8FAF85}" dt="2025-05-11T01:01:31.127" v="3934" actId="20577"/>
        <pc:sldMkLst>
          <pc:docMk/>
          <pc:sldMk cId="2738820905" sldId="403"/>
        </pc:sldMkLst>
        <pc:spChg chg="mod">
          <ac:chgData name="Olessia Smotrova" userId="a8d6da50-e254-43db-a743-03e22166bebd" providerId="ADAL" clId="{237F8A3C-8541-44AF-9B30-DE549A8FAF85}" dt="2025-05-11T01:01:31.127" v="3934" actId="20577"/>
          <ac:spMkLst>
            <pc:docMk/>
            <pc:sldMk cId="2738820905" sldId="403"/>
            <ac:spMk id="2" creationId="{3C80CD9B-C6A0-4194-B4F1-8C98EFE9F5DD}"/>
          </ac:spMkLst>
        </pc:spChg>
      </pc:sldChg>
      <pc:sldChg chg="addSp modSp mod modNotesTx">
        <pc:chgData name="Olessia Smotrova" userId="a8d6da50-e254-43db-a743-03e22166bebd" providerId="ADAL" clId="{237F8A3C-8541-44AF-9B30-DE549A8FAF85}" dt="2025-05-13T12:43:05.062" v="12365"/>
        <pc:sldMkLst>
          <pc:docMk/>
          <pc:sldMk cId="3155210187" sldId="416"/>
        </pc:sldMkLst>
        <pc:spChg chg="mod">
          <ac:chgData name="Olessia Smotrova" userId="a8d6da50-e254-43db-a743-03e22166bebd" providerId="ADAL" clId="{237F8A3C-8541-44AF-9B30-DE549A8FAF85}" dt="2025-05-13T12:43:03.495" v="12364" actId="27636"/>
          <ac:spMkLst>
            <pc:docMk/>
            <pc:sldMk cId="3155210187" sldId="416"/>
            <ac:spMk id="3" creationId="{8BE0C5D6-A629-49EE-ADF1-3CC3A6E8D7FE}"/>
          </ac:spMkLst>
        </pc:spChg>
        <pc:picChg chg="add mod">
          <ac:chgData name="Olessia Smotrova" userId="a8d6da50-e254-43db-a743-03e22166bebd" providerId="ADAL" clId="{237F8A3C-8541-44AF-9B30-DE549A8FAF85}" dt="2025-05-13T12:43:05.062" v="12365"/>
          <ac:picMkLst>
            <pc:docMk/>
            <pc:sldMk cId="3155210187" sldId="416"/>
            <ac:picMk id="4" creationId="{61C444CB-E5E8-8308-3BEA-19F39D10D414}"/>
          </ac:picMkLst>
        </pc:picChg>
      </pc:sldChg>
      <pc:sldChg chg="addSp modSp mod modAnim modNotesTx">
        <pc:chgData name="Olessia Smotrova" userId="a8d6da50-e254-43db-a743-03e22166bebd" providerId="ADAL" clId="{237F8A3C-8541-44AF-9B30-DE549A8FAF85}" dt="2025-05-13T11:30:38.753" v="12203" actId="20577"/>
        <pc:sldMkLst>
          <pc:docMk/>
          <pc:sldMk cId="1602293660" sldId="417"/>
        </pc:sldMkLst>
        <pc:spChg chg="mod">
          <ac:chgData name="Olessia Smotrova" userId="a8d6da50-e254-43db-a743-03e22166bebd" providerId="ADAL" clId="{237F8A3C-8541-44AF-9B30-DE549A8FAF85}" dt="2025-05-12T18:43:21.434" v="11895" actId="14"/>
          <ac:spMkLst>
            <pc:docMk/>
            <pc:sldMk cId="1602293660" sldId="417"/>
            <ac:spMk id="3" creationId="{C0C4B194-FAE6-40FE-8962-F6F7CE2CD7AD}"/>
          </ac:spMkLst>
        </pc:spChg>
        <pc:graphicFrameChg chg="add mod modGraphic">
          <ac:chgData name="Olessia Smotrova" userId="a8d6da50-e254-43db-a743-03e22166bebd" providerId="ADAL" clId="{237F8A3C-8541-44AF-9B30-DE549A8FAF85}" dt="2025-05-12T18:41:50.550" v="11848" actId="1036"/>
          <ac:graphicFrameMkLst>
            <pc:docMk/>
            <pc:sldMk cId="1602293660" sldId="417"/>
            <ac:graphicFrameMk id="7" creationId="{57951D30-EACD-7C64-004F-A90E832840FB}"/>
          </ac:graphicFrameMkLst>
        </pc:graphicFrameChg>
        <pc:picChg chg="add mod">
          <ac:chgData name="Olessia Smotrova" userId="a8d6da50-e254-43db-a743-03e22166bebd" providerId="ADAL" clId="{237F8A3C-8541-44AF-9B30-DE549A8FAF85}" dt="2025-05-12T00:25:22.686" v="9948"/>
          <ac:picMkLst>
            <pc:docMk/>
            <pc:sldMk cId="1602293660" sldId="417"/>
            <ac:picMk id="4" creationId="{90106EC2-C0C4-0A12-E925-833A2BDCBC36}"/>
          </ac:picMkLst>
        </pc:picChg>
      </pc:sldChg>
      <pc:sldChg chg="addSp delSp modSp mod modAnim modNotesTx">
        <pc:chgData name="Olessia Smotrova" userId="a8d6da50-e254-43db-a743-03e22166bebd" providerId="ADAL" clId="{237F8A3C-8541-44AF-9B30-DE549A8FAF85}" dt="2025-05-13T14:21:57.709" v="13346" actId="20577"/>
        <pc:sldMkLst>
          <pc:docMk/>
          <pc:sldMk cId="4213411661" sldId="420"/>
        </pc:sldMkLst>
        <pc:spChg chg="mod">
          <ac:chgData name="Olessia Smotrova" userId="a8d6da50-e254-43db-a743-03e22166bebd" providerId="ADAL" clId="{237F8A3C-8541-44AF-9B30-DE549A8FAF85}" dt="2025-05-13T14:18:13.603" v="13085" actId="11"/>
          <ac:spMkLst>
            <pc:docMk/>
            <pc:sldMk cId="4213411661" sldId="420"/>
            <ac:spMk id="3" creationId="{DAC7D449-3DE5-4836-BF1B-9A74F47C2DE3}"/>
          </ac:spMkLst>
        </pc:spChg>
        <pc:picChg chg="add mod">
          <ac:chgData name="Olessia Smotrova" userId="a8d6da50-e254-43db-a743-03e22166bebd" providerId="ADAL" clId="{237F8A3C-8541-44AF-9B30-DE549A8FAF85}" dt="2025-05-12T00:25:42.699" v="9952"/>
          <ac:picMkLst>
            <pc:docMk/>
            <pc:sldMk cId="4213411661" sldId="420"/>
            <ac:picMk id="4" creationId="{1F8C34E8-0419-4C29-1722-A05F4F049FD4}"/>
          </ac:picMkLst>
        </pc:picChg>
      </pc:sldChg>
      <pc:sldChg chg="addSp delSp modSp mod modAnim">
        <pc:chgData name="Olessia Smotrova" userId="a8d6da50-e254-43db-a743-03e22166bebd" providerId="ADAL" clId="{237F8A3C-8541-44AF-9B30-DE549A8FAF85}" dt="2025-05-13T14:43:39.775" v="13842"/>
        <pc:sldMkLst>
          <pc:docMk/>
          <pc:sldMk cId="3319819458" sldId="749"/>
        </pc:sldMkLst>
        <pc:spChg chg="mod">
          <ac:chgData name="Olessia Smotrova" userId="a8d6da50-e254-43db-a743-03e22166bebd" providerId="ADAL" clId="{237F8A3C-8541-44AF-9B30-DE549A8FAF85}" dt="2025-05-12T00:27:11.937" v="10020" actId="20577"/>
          <ac:spMkLst>
            <pc:docMk/>
            <pc:sldMk cId="3319819458" sldId="749"/>
            <ac:spMk id="2" creationId="{ACA4A8D3-8D6B-AF45-510A-CBB5841D06A9}"/>
          </ac:spMkLst>
        </pc:spChg>
        <pc:spChg chg="mod">
          <ac:chgData name="Olessia Smotrova" userId="a8d6da50-e254-43db-a743-03e22166bebd" providerId="ADAL" clId="{237F8A3C-8541-44AF-9B30-DE549A8FAF85}" dt="2025-05-12T00:30:47.832" v="10526" actId="20577"/>
          <ac:spMkLst>
            <pc:docMk/>
            <pc:sldMk cId="3319819458" sldId="749"/>
            <ac:spMk id="3" creationId="{08432A77-7D7C-1626-1D80-632705CC7460}"/>
          </ac:spMkLst>
        </pc:spChg>
        <pc:spChg chg="add">
          <ac:chgData name="Olessia Smotrova" userId="a8d6da50-e254-43db-a743-03e22166bebd" providerId="ADAL" clId="{237F8A3C-8541-44AF-9B30-DE549A8FAF85}" dt="2025-05-12T00:33:29.718" v="10536"/>
          <ac:spMkLst>
            <pc:docMk/>
            <pc:sldMk cId="3319819458" sldId="749"/>
            <ac:spMk id="4" creationId="{D53D00BB-72B3-F0F2-D58F-1EBF997E5672}"/>
          </ac:spMkLst>
        </pc:spChg>
        <pc:picChg chg="add mod">
          <ac:chgData name="Olessia Smotrova" userId="a8d6da50-e254-43db-a743-03e22166bebd" providerId="ADAL" clId="{237F8A3C-8541-44AF-9B30-DE549A8FAF85}" dt="2025-05-12T00:32:00.590" v="10530" actId="1076"/>
          <ac:picMkLst>
            <pc:docMk/>
            <pc:sldMk cId="3319819458" sldId="749"/>
            <ac:picMk id="36866" creationId="{FCC35E6C-45E0-36C7-3612-72D88C25DAE2}"/>
          </ac:picMkLst>
        </pc:picChg>
        <pc:picChg chg="add mod">
          <ac:chgData name="Olessia Smotrova" userId="a8d6da50-e254-43db-a743-03e22166bebd" providerId="ADAL" clId="{237F8A3C-8541-44AF-9B30-DE549A8FAF85}" dt="2025-05-12T00:32:28.355" v="10532" actId="1076"/>
          <ac:picMkLst>
            <pc:docMk/>
            <pc:sldMk cId="3319819458" sldId="749"/>
            <ac:picMk id="36868" creationId="{A309B98E-D32E-90BD-81F2-AAB454CC303D}"/>
          </ac:picMkLst>
        </pc:picChg>
        <pc:picChg chg="add mod">
          <ac:chgData name="Olessia Smotrova" userId="a8d6da50-e254-43db-a743-03e22166bebd" providerId="ADAL" clId="{237F8A3C-8541-44AF-9B30-DE549A8FAF85}" dt="2025-05-12T00:33:01.075" v="10535" actId="1076"/>
          <ac:picMkLst>
            <pc:docMk/>
            <pc:sldMk cId="3319819458" sldId="749"/>
            <ac:picMk id="36870" creationId="{0797435A-19F4-C757-9E64-174593ADE78F}"/>
          </ac:picMkLst>
        </pc:picChg>
        <pc:picChg chg="add mod">
          <ac:chgData name="Olessia Smotrova" userId="a8d6da50-e254-43db-a743-03e22166bebd" providerId="ADAL" clId="{237F8A3C-8541-44AF-9B30-DE549A8FAF85}" dt="2025-05-12T00:34:35.786" v="10539" actId="1076"/>
          <ac:picMkLst>
            <pc:docMk/>
            <pc:sldMk cId="3319819458" sldId="749"/>
            <ac:picMk id="36874" creationId="{D44C0E0D-50DB-9385-0BCC-0FD8520043F0}"/>
          </ac:picMkLst>
        </pc:picChg>
      </pc:sldChg>
      <pc:sldChg chg="addSp delSp modSp new mod modAnim modNotesTx">
        <pc:chgData name="Olessia Smotrova" userId="a8d6da50-e254-43db-a743-03e22166bebd" providerId="ADAL" clId="{237F8A3C-8541-44AF-9B30-DE549A8FAF85}" dt="2025-05-13T14:59:57.495" v="14469"/>
        <pc:sldMkLst>
          <pc:docMk/>
          <pc:sldMk cId="1461980484" sldId="750"/>
        </pc:sldMkLst>
        <pc:spChg chg="mod">
          <ac:chgData name="Olessia Smotrova" userId="a8d6da50-e254-43db-a743-03e22166bebd" providerId="ADAL" clId="{237F8A3C-8541-44AF-9B30-DE549A8FAF85}" dt="2025-05-10T21:49:10.755" v="517" actId="20577"/>
          <ac:spMkLst>
            <pc:docMk/>
            <pc:sldMk cId="1461980484" sldId="750"/>
            <ac:spMk id="2" creationId="{E9D95DFA-4765-F123-98CF-3CC06DF58B92}"/>
          </ac:spMkLst>
        </pc:spChg>
        <pc:spChg chg="add del mod">
          <ac:chgData name="Olessia Smotrova" userId="a8d6da50-e254-43db-a743-03e22166bebd" providerId="ADAL" clId="{237F8A3C-8541-44AF-9B30-DE549A8FAF85}" dt="2025-05-10T23:13:21.266" v="1557" actId="20577"/>
          <ac:spMkLst>
            <pc:docMk/>
            <pc:sldMk cId="1461980484" sldId="750"/>
            <ac:spMk id="3" creationId="{8FF3FD2C-2CA5-0C1D-952F-2BAF5E164468}"/>
          </ac:spMkLst>
        </pc:spChg>
        <pc:graphicFrameChg chg="add mod modGraphic">
          <ac:chgData name="Olessia Smotrova" userId="a8d6da50-e254-43db-a743-03e22166bebd" providerId="ADAL" clId="{237F8A3C-8541-44AF-9B30-DE549A8FAF85}" dt="2025-05-10T23:12:11.898" v="1528" actId="1036"/>
          <ac:graphicFrameMkLst>
            <pc:docMk/>
            <pc:sldMk cId="1461980484" sldId="750"/>
            <ac:graphicFrameMk id="5" creationId="{F7E1308E-2307-DCA6-F82E-4142380BBF48}"/>
          </ac:graphicFrameMkLst>
        </pc:graphicFrameChg>
      </pc:sldChg>
      <pc:sldChg chg="addSp modSp new mod modAnim">
        <pc:chgData name="Olessia Smotrova" userId="a8d6da50-e254-43db-a743-03e22166bebd" providerId="ADAL" clId="{237F8A3C-8541-44AF-9B30-DE549A8FAF85}" dt="2025-05-13T15:00:17.610" v="14472"/>
        <pc:sldMkLst>
          <pc:docMk/>
          <pc:sldMk cId="2741213338" sldId="751"/>
        </pc:sldMkLst>
        <pc:spChg chg="mod">
          <ac:chgData name="Olessia Smotrova" userId="a8d6da50-e254-43db-a743-03e22166bebd" providerId="ADAL" clId="{237F8A3C-8541-44AF-9B30-DE549A8FAF85}" dt="2025-05-10T23:16:40.004" v="1613" actId="20577"/>
          <ac:spMkLst>
            <pc:docMk/>
            <pc:sldMk cId="2741213338" sldId="751"/>
            <ac:spMk id="2" creationId="{BA8CF674-6746-DE90-F995-CA73E7B22B37}"/>
          </ac:spMkLst>
        </pc:spChg>
        <pc:spChg chg="mod">
          <ac:chgData name="Olessia Smotrova" userId="a8d6da50-e254-43db-a743-03e22166bebd" providerId="ADAL" clId="{237F8A3C-8541-44AF-9B30-DE549A8FAF85}" dt="2025-05-10T23:52:56.996" v="2177" actId="27636"/>
          <ac:spMkLst>
            <pc:docMk/>
            <pc:sldMk cId="2741213338" sldId="751"/>
            <ac:spMk id="3" creationId="{0BCD0C69-B738-5C45-647D-496F8C1FDA53}"/>
          </ac:spMkLst>
        </pc:spChg>
        <pc:spChg chg="add mod">
          <ac:chgData name="Olessia Smotrova" userId="a8d6da50-e254-43db-a743-03e22166bebd" providerId="ADAL" clId="{237F8A3C-8541-44AF-9B30-DE549A8FAF85}" dt="2025-05-10T23:53:02.663" v="2178" actId="20577"/>
          <ac:spMkLst>
            <pc:docMk/>
            <pc:sldMk cId="2741213338" sldId="751"/>
            <ac:spMk id="4" creationId="{B7A4C9B5-BFA7-CD16-5AB4-A1E9DFDA77F6}"/>
          </ac:spMkLst>
        </pc:spChg>
      </pc:sldChg>
      <pc:sldChg chg="addSp delSp modSp add mod modAnim">
        <pc:chgData name="Olessia Smotrova" userId="a8d6da50-e254-43db-a743-03e22166bebd" providerId="ADAL" clId="{237F8A3C-8541-44AF-9B30-DE549A8FAF85}" dt="2025-05-13T15:00:04.602" v="14470"/>
        <pc:sldMkLst>
          <pc:docMk/>
          <pc:sldMk cId="2100449066" sldId="752"/>
        </pc:sldMkLst>
        <pc:spChg chg="mod">
          <ac:chgData name="Olessia Smotrova" userId="a8d6da50-e254-43db-a743-03e22166bebd" providerId="ADAL" clId="{237F8A3C-8541-44AF-9B30-DE549A8FAF85}" dt="2025-05-10T23:18:18.708" v="1649" actId="27636"/>
          <ac:spMkLst>
            <pc:docMk/>
            <pc:sldMk cId="2100449066" sldId="752"/>
            <ac:spMk id="2" creationId="{9F69FFA8-960D-131C-1D68-5D00CBA0F917}"/>
          </ac:spMkLst>
        </pc:spChg>
        <pc:spChg chg="add mod">
          <ac:chgData name="Olessia Smotrova" userId="a8d6da50-e254-43db-a743-03e22166bebd" providerId="ADAL" clId="{237F8A3C-8541-44AF-9B30-DE549A8FAF85}" dt="2025-05-10T23:25:20.383" v="1741" actId="20577"/>
          <ac:spMkLst>
            <pc:docMk/>
            <pc:sldMk cId="2100449066" sldId="752"/>
            <ac:spMk id="6" creationId="{003397DC-A859-AC8F-0663-1E7102F1401B}"/>
          </ac:spMkLst>
        </pc:spChg>
        <pc:graphicFrameChg chg="modGraphic">
          <ac:chgData name="Olessia Smotrova" userId="a8d6da50-e254-43db-a743-03e22166bebd" providerId="ADAL" clId="{237F8A3C-8541-44AF-9B30-DE549A8FAF85}" dt="2025-05-10T23:23:37.675" v="1705" actId="400"/>
          <ac:graphicFrameMkLst>
            <pc:docMk/>
            <pc:sldMk cId="2100449066" sldId="752"/>
            <ac:graphicFrameMk id="5" creationId="{D2E58ABE-9BC5-2AEC-DEB2-CA81F74E52B3}"/>
          </ac:graphicFrameMkLst>
        </pc:graphicFrameChg>
      </pc:sldChg>
      <pc:sldChg chg="addSp delSp modSp add mod delAnim modAnim modNotesTx">
        <pc:chgData name="Olessia Smotrova" userId="a8d6da50-e254-43db-a743-03e22166bebd" providerId="ADAL" clId="{237F8A3C-8541-44AF-9B30-DE549A8FAF85}" dt="2025-05-12T15:30:03.388" v="10560" actId="11"/>
        <pc:sldMkLst>
          <pc:docMk/>
          <pc:sldMk cId="1017613427" sldId="753"/>
        </pc:sldMkLst>
        <pc:spChg chg="mod">
          <ac:chgData name="Olessia Smotrova" userId="a8d6da50-e254-43db-a743-03e22166bebd" providerId="ADAL" clId="{237F8A3C-8541-44AF-9B30-DE549A8FAF85}" dt="2025-05-11T00:22:08.197" v="2877" actId="20577"/>
          <ac:spMkLst>
            <pc:docMk/>
            <pc:sldMk cId="1017613427" sldId="753"/>
            <ac:spMk id="2" creationId="{D03C9570-08A1-A9E5-B9D6-ED62C34A3750}"/>
          </ac:spMkLst>
        </pc:spChg>
        <pc:spChg chg="mod">
          <ac:chgData name="Olessia Smotrova" userId="a8d6da50-e254-43db-a743-03e22166bebd" providerId="ADAL" clId="{237F8A3C-8541-44AF-9B30-DE549A8FAF85}" dt="2025-05-12T15:30:03.388" v="10560" actId="11"/>
          <ac:spMkLst>
            <pc:docMk/>
            <pc:sldMk cId="1017613427" sldId="753"/>
            <ac:spMk id="3" creationId="{B38F18B2-096A-057C-D456-A79BFC195E41}"/>
          </ac:spMkLst>
        </pc:spChg>
        <pc:picChg chg="add mod">
          <ac:chgData name="Olessia Smotrova" userId="a8d6da50-e254-43db-a743-03e22166bebd" providerId="ADAL" clId="{237F8A3C-8541-44AF-9B30-DE549A8FAF85}" dt="2025-05-11T00:51:14.299" v="3404" actId="1076"/>
          <ac:picMkLst>
            <pc:docMk/>
            <pc:sldMk cId="1017613427" sldId="753"/>
            <ac:picMk id="5" creationId="{DD3E68EB-5AD4-F8FE-A364-EF2F9D3E984C}"/>
          </ac:picMkLst>
        </pc:picChg>
      </pc:sldChg>
      <pc:sldChg chg="addSp delSp modSp add mod delAnim modAnim">
        <pc:chgData name="Olessia Smotrova" userId="a8d6da50-e254-43db-a743-03e22166bebd" providerId="ADAL" clId="{237F8A3C-8541-44AF-9B30-DE549A8FAF85}" dt="2025-05-11T14:52:08.195" v="7852" actId="27636"/>
        <pc:sldMkLst>
          <pc:docMk/>
          <pc:sldMk cId="2907995044" sldId="754"/>
        </pc:sldMkLst>
        <pc:spChg chg="mod">
          <ac:chgData name="Olessia Smotrova" userId="a8d6da50-e254-43db-a743-03e22166bebd" providerId="ADAL" clId="{237F8A3C-8541-44AF-9B30-DE549A8FAF85}" dt="2025-05-11T14:52:08.195" v="7852" actId="27636"/>
          <ac:spMkLst>
            <pc:docMk/>
            <pc:sldMk cId="2907995044" sldId="754"/>
            <ac:spMk id="2" creationId="{2FA0A6D2-6766-8DB7-0FF3-64C33DD27646}"/>
          </ac:spMkLst>
        </pc:spChg>
        <pc:spChg chg="mod">
          <ac:chgData name="Olessia Smotrova" userId="a8d6da50-e254-43db-a743-03e22166bebd" providerId="ADAL" clId="{237F8A3C-8541-44AF-9B30-DE549A8FAF85}" dt="2025-05-11T13:55:34.589" v="6648" actId="20577"/>
          <ac:spMkLst>
            <pc:docMk/>
            <pc:sldMk cId="2907995044" sldId="754"/>
            <ac:spMk id="3" creationId="{C9CB22ED-379C-68F2-881D-F5628F90D4CE}"/>
          </ac:spMkLst>
        </pc:spChg>
        <pc:spChg chg="add mod">
          <ac:chgData name="Olessia Smotrova" userId="a8d6da50-e254-43db-a743-03e22166bebd" providerId="ADAL" clId="{237F8A3C-8541-44AF-9B30-DE549A8FAF85}" dt="2025-05-11T14:43:24.680" v="7686" actId="164"/>
          <ac:spMkLst>
            <pc:docMk/>
            <pc:sldMk cId="2907995044" sldId="754"/>
            <ac:spMk id="4" creationId="{C4421BC2-8068-E74E-6307-A71C4A2C5754}"/>
          </ac:spMkLst>
        </pc:spChg>
        <pc:spChg chg="add mod">
          <ac:chgData name="Olessia Smotrova" userId="a8d6da50-e254-43db-a743-03e22166bebd" providerId="ADAL" clId="{237F8A3C-8541-44AF-9B30-DE549A8FAF85}" dt="2025-05-11T14:43:24.680" v="7686" actId="164"/>
          <ac:spMkLst>
            <pc:docMk/>
            <pc:sldMk cId="2907995044" sldId="754"/>
            <ac:spMk id="6" creationId="{513F7071-0474-730F-D04D-70472A0C1CCA}"/>
          </ac:spMkLst>
        </pc:spChg>
        <pc:spChg chg="mod">
          <ac:chgData name="Olessia Smotrova" userId="a8d6da50-e254-43db-a743-03e22166bebd" providerId="ADAL" clId="{237F8A3C-8541-44AF-9B30-DE549A8FAF85}" dt="2025-05-11T14:52:04.272" v="7850" actId="14100"/>
          <ac:spMkLst>
            <pc:docMk/>
            <pc:sldMk cId="2907995044" sldId="754"/>
            <ac:spMk id="7" creationId="{47F86111-2BA7-A7CF-63E2-E1E008961774}"/>
          </ac:spMkLst>
        </pc:spChg>
        <pc:grpChg chg="add mod">
          <ac:chgData name="Olessia Smotrova" userId="a8d6da50-e254-43db-a743-03e22166bebd" providerId="ADAL" clId="{237F8A3C-8541-44AF-9B30-DE549A8FAF85}" dt="2025-05-11T14:43:24.680" v="7686" actId="164"/>
          <ac:grpSpMkLst>
            <pc:docMk/>
            <pc:sldMk cId="2907995044" sldId="754"/>
            <ac:grpSpMk id="8" creationId="{57854B7F-2EDB-86DD-AA28-F71931714FCE}"/>
          </ac:grpSpMkLst>
        </pc:grpChg>
        <pc:picChg chg="add mod">
          <ac:chgData name="Olessia Smotrova" userId="a8d6da50-e254-43db-a743-03e22166bebd" providerId="ADAL" clId="{237F8A3C-8541-44AF-9B30-DE549A8FAF85}" dt="2025-05-11T14:43:24.680" v="7686" actId="164"/>
          <ac:picMkLst>
            <pc:docMk/>
            <pc:sldMk cId="2907995044" sldId="754"/>
            <ac:picMk id="29698" creationId="{E7A0CAA5-3E80-FC16-AEFB-09F1545022C3}"/>
          </ac:picMkLst>
        </pc:picChg>
      </pc:sldChg>
      <pc:sldChg chg="modSp add mod modAnim">
        <pc:chgData name="Olessia Smotrova" userId="a8d6da50-e254-43db-a743-03e22166bebd" providerId="ADAL" clId="{237F8A3C-8541-44AF-9B30-DE549A8FAF85}" dt="2025-05-11T14:10:17.134" v="6791" actId="207"/>
        <pc:sldMkLst>
          <pc:docMk/>
          <pc:sldMk cId="2568024700" sldId="755"/>
        </pc:sldMkLst>
        <pc:spChg chg="mod">
          <ac:chgData name="Olessia Smotrova" userId="a8d6da50-e254-43db-a743-03e22166bebd" providerId="ADAL" clId="{237F8A3C-8541-44AF-9B30-DE549A8FAF85}" dt="2025-05-11T14:10:17.134" v="6791" actId="207"/>
          <ac:spMkLst>
            <pc:docMk/>
            <pc:sldMk cId="2568024700" sldId="755"/>
            <ac:spMk id="2" creationId="{DC0DC199-2B20-5BF2-0F87-D43C0B73E2D6}"/>
          </ac:spMkLst>
        </pc:spChg>
        <pc:spChg chg="mod">
          <ac:chgData name="Olessia Smotrova" userId="a8d6da50-e254-43db-a743-03e22166bebd" providerId="ADAL" clId="{237F8A3C-8541-44AF-9B30-DE549A8FAF85}" dt="2025-05-11T13:54:33.904" v="6608" actId="20577"/>
          <ac:spMkLst>
            <pc:docMk/>
            <pc:sldMk cId="2568024700" sldId="755"/>
            <ac:spMk id="3" creationId="{04699F78-1989-4C15-9F7E-F4AD87021A9A}"/>
          </ac:spMkLst>
        </pc:spChg>
        <pc:spChg chg="mod">
          <ac:chgData name="Olessia Smotrova" userId="a8d6da50-e254-43db-a743-03e22166bebd" providerId="ADAL" clId="{237F8A3C-8541-44AF-9B30-DE549A8FAF85}" dt="2025-05-11T13:53:49.457" v="6551" actId="20577"/>
          <ac:spMkLst>
            <pc:docMk/>
            <pc:sldMk cId="2568024700" sldId="755"/>
            <ac:spMk id="7" creationId="{023E3392-C132-6436-84A6-57D0A6F5A97D}"/>
          </ac:spMkLst>
        </pc:spChg>
        <pc:picChg chg="mod">
          <ac:chgData name="Olessia Smotrova" userId="a8d6da50-e254-43db-a743-03e22166bebd" providerId="ADAL" clId="{237F8A3C-8541-44AF-9B30-DE549A8FAF85}" dt="2025-05-11T13:52:06.837" v="6424" actId="1038"/>
          <ac:picMkLst>
            <pc:docMk/>
            <pc:sldMk cId="2568024700" sldId="755"/>
            <ac:picMk id="26626" creationId="{6C2C0811-5456-F3EB-AAA2-FFBD331295E0}"/>
          </ac:picMkLst>
        </pc:picChg>
      </pc:sldChg>
      <pc:sldChg chg="addSp modSp new mod">
        <pc:chgData name="Olessia Smotrova" userId="a8d6da50-e254-43db-a743-03e22166bebd" providerId="ADAL" clId="{237F8A3C-8541-44AF-9B30-DE549A8FAF85}" dt="2025-05-13T14:46:59.830" v="14132" actId="208"/>
        <pc:sldMkLst>
          <pc:docMk/>
          <pc:sldMk cId="4071145530" sldId="756"/>
        </pc:sldMkLst>
        <pc:spChg chg="mod">
          <ac:chgData name="Olessia Smotrova" userId="a8d6da50-e254-43db-a743-03e22166bebd" providerId="ADAL" clId="{237F8A3C-8541-44AF-9B30-DE549A8FAF85}" dt="2025-05-13T14:42:10.927" v="13828" actId="20577"/>
          <ac:spMkLst>
            <pc:docMk/>
            <pc:sldMk cId="4071145530" sldId="756"/>
            <ac:spMk id="2" creationId="{1A9F8C10-285F-31E2-A88F-BDEC23D5AA3D}"/>
          </ac:spMkLst>
        </pc:spChg>
        <pc:spChg chg="mod">
          <ac:chgData name="Olessia Smotrova" userId="a8d6da50-e254-43db-a743-03e22166bebd" providerId="ADAL" clId="{237F8A3C-8541-44AF-9B30-DE549A8FAF85}" dt="2025-05-13T14:46:30.771" v="14130" actId="20577"/>
          <ac:spMkLst>
            <pc:docMk/>
            <pc:sldMk cId="4071145530" sldId="756"/>
            <ac:spMk id="3" creationId="{C0718E0D-8FE3-D330-8CF2-7776D6E6B9EC}"/>
          </ac:spMkLst>
        </pc:spChg>
        <pc:picChg chg="add mod modCrop">
          <ac:chgData name="Olessia Smotrova" userId="a8d6da50-e254-43db-a743-03e22166bebd" providerId="ADAL" clId="{237F8A3C-8541-44AF-9B30-DE549A8FAF85}" dt="2025-05-13T14:46:59.830" v="14132" actId="208"/>
          <ac:picMkLst>
            <pc:docMk/>
            <pc:sldMk cId="4071145530" sldId="756"/>
            <ac:picMk id="5" creationId="{5A53EED2-94D7-B7B1-6363-649A935494BE}"/>
          </ac:picMkLst>
        </pc:picChg>
      </pc:sldChg>
      <pc:sldChg chg="addSp modSp new mod modNotesTx">
        <pc:chgData name="Olessia Smotrova" userId="a8d6da50-e254-43db-a743-03e22166bebd" providerId="ADAL" clId="{237F8A3C-8541-44AF-9B30-DE549A8FAF85}" dt="2025-05-13T13:30:11.271" v="12783" actId="20577"/>
        <pc:sldMkLst>
          <pc:docMk/>
          <pc:sldMk cId="1109563843" sldId="757"/>
        </pc:sldMkLst>
        <pc:spChg chg="mod">
          <ac:chgData name="Olessia Smotrova" userId="a8d6da50-e254-43db-a743-03e22166bebd" providerId="ADAL" clId="{237F8A3C-8541-44AF-9B30-DE549A8FAF85}" dt="2025-05-11T14:58:58.985" v="7866" actId="20577"/>
          <ac:spMkLst>
            <pc:docMk/>
            <pc:sldMk cId="1109563843" sldId="757"/>
            <ac:spMk id="2" creationId="{B8503A38-3DC0-32F3-3B3A-1A97DF7A5BCD}"/>
          </ac:spMkLst>
        </pc:spChg>
        <pc:spChg chg="mod">
          <ac:chgData name="Olessia Smotrova" userId="a8d6da50-e254-43db-a743-03e22166bebd" providerId="ADAL" clId="{237F8A3C-8541-44AF-9B30-DE549A8FAF85}" dt="2025-05-13T13:15:44.950" v="12600" actId="20577"/>
          <ac:spMkLst>
            <pc:docMk/>
            <pc:sldMk cId="1109563843" sldId="757"/>
            <ac:spMk id="3" creationId="{28643D01-0BBC-C1D6-F934-485EB3FEC216}"/>
          </ac:spMkLst>
        </pc:spChg>
        <pc:picChg chg="add mod">
          <ac:chgData name="Olessia Smotrova" userId="a8d6da50-e254-43db-a743-03e22166bebd" providerId="ADAL" clId="{237F8A3C-8541-44AF-9B30-DE549A8FAF85}" dt="2025-05-12T00:25:34.154" v="9951"/>
          <ac:picMkLst>
            <pc:docMk/>
            <pc:sldMk cId="1109563843" sldId="757"/>
            <ac:picMk id="4" creationId="{DF91997C-85C7-3C61-D8E7-8D73CC035B38}"/>
          </ac:picMkLst>
        </pc:picChg>
      </pc:sldChg>
      <pc:sldChg chg="addSp delSp modSp new mod modAnim">
        <pc:chgData name="Olessia Smotrova" userId="a8d6da50-e254-43db-a743-03e22166bebd" providerId="ADAL" clId="{237F8A3C-8541-44AF-9B30-DE549A8FAF85}" dt="2025-05-15T18:21:25.073" v="14518" actId="20577"/>
        <pc:sldMkLst>
          <pc:docMk/>
          <pc:sldMk cId="594146862" sldId="758"/>
        </pc:sldMkLst>
        <pc:spChg chg="mod">
          <ac:chgData name="Olessia Smotrova" userId="a8d6da50-e254-43db-a743-03e22166bebd" providerId="ADAL" clId="{237F8A3C-8541-44AF-9B30-DE549A8FAF85}" dt="2025-05-11T23:25:40.667" v="8449" actId="20577"/>
          <ac:spMkLst>
            <pc:docMk/>
            <pc:sldMk cId="594146862" sldId="758"/>
            <ac:spMk id="2" creationId="{2EC67503-2E6A-E903-8A64-C2993096AD0E}"/>
          </ac:spMkLst>
        </pc:spChg>
        <pc:spChg chg="mod">
          <ac:chgData name="Olessia Smotrova" userId="a8d6da50-e254-43db-a743-03e22166bebd" providerId="ADAL" clId="{237F8A3C-8541-44AF-9B30-DE549A8FAF85}" dt="2025-05-15T18:21:25.073" v="14518" actId="20577"/>
          <ac:spMkLst>
            <pc:docMk/>
            <pc:sldMk cId="594146862" sldId="758"/>
            <ac:spMk id="3" creationId="{DD344626-323D-D55E-323F-96E780E05D5A}"/>
          </ac:spMkLst>
        </pc:spChg>
        <pc:spChg chg="add">
          <ac:chgData name="Olessia Smotrova" userId="a8d6da50-e254-43db-a743-03e22166bebd" providerId="ADAL" clId="{237F8A3C-8541-44AF-9B30-DE549A8FAF85}" dt="2025-05-11T23:52:15.281" v="9605"/>
          <ac:spMkLst>
            <pc:docMk/>
            <pc:sldMk cId="594146862" sldId="758"/>
            <ac:spMk id="7" creationId="{7D7DE057-1629-DE13-5EF2-9E69C00C0519}"/>
          </ac:spMkLst>
        </pc:spChg>
        <pc:picChg chg="add mod ord">
          <ac:chgData name="Olessia Smotrova" userId="a8d6da50-e254-43db-a743-03e22166bebd" providerId="ADAL" clId="{237F8A3C-8541-44AF-9B30-DE549A8FAF85}" dt="2025-05-11T23:53:12.734" v="9616" actId="1038"/>
          <ac:picMkLst>
            <pc:docMk/>
            <pc:sldMk cId="594146862" sldId="758"/>
            <ac:picMk id="10" creationId="{6EC4CFBE-A238-AC2F-7BD3-E3F27801382E}"/>
          </ac:picMkLst>
        </pc:picChg>
      </pc:sldChg>
      <pc:sldMasterChg chg="modSp mod">
        <pc:chgData name="Olessia Smotrova" userId="a8d6da50-e254-43db-a743-03e22166bebd" providerId="ADAL" clId="{237F8A3C-8541-44AF-9B30-DE549A8FAF85}" dt="2025-05-14T12:40:05.164" v="14495" actId="20577"/>
        <pc:sldMasterMkLst>
          <pc:docMk/>
          <pc:sldMasterMk cId="3386501654" sldId="2147483648"/>
        </pc:sldMasterMkLst>
        <pc:spChg chg="mod">
          <ac:chgData name="Olessia Smotrova" userId="a8d6da50-e254-43db-a743-03e22166bebd" providerId="ADAL" clId="{237F8A3C-8541-44AF-9B30-DE549A8FAF85}" dt="2025-05-10T20:59:21.259" v="44" actId="20577"/>
          <ac:spMkLst>
            <pc:docMk/>
            <pc:sldMasterMk cId="3386501654" sldId="2147483648"/>
            <ac:spMk id="13" creationId="{00000000-0000-0000-0000-000000000000}"/>
          </ac:spMkLst>
        </pc:spChg>
        <pc:spChg chg="mod">
          <ac:chgData name="Olessia Smotrova" userId="a8d6da50-e254-43db-a743-03e22166bebd" providerId="ADAL" clId="{237F8A3C-8541-44AF-9B30-DE549A8FAF85}" dt="2025-05-14T12:40:05.164" v="14495" actId="20577"/>
          <ac:spMkLst>
            <pc:docMk/>
            <pc:sldMasterMk cId="3386501654" sldId="2147483648"/>
            <ac:spMk id="14" creationId="{00000000-0000-0000-0000-000000000000}"/>
          </ac:spMkLst>
        </pc:spChg>
      </pc:sldMasterChg>
    </pc:docChg>
  </pc:docChgLst>
  <pc:docChgLst>
    <pc:chgData name="Joelle Farrell" userId="S::jfarrell@ostglobalsolutions.com::9cdf9fd5-055a-45b7-a835-c474399d8fed" providerId="AD" clId="Web-{407938B9-21EE-4547-9F47-AA64F3CE555F}"/>
    <pc:docChg chg="sldOrd">
      <pc:chgData name="Joelle Farrell" userId="S::jfarrell@ostglobalsolutions.com::9cdf9fd5-055a-45b7-a835-c474399d8fed" providerId="AD" clId="Web-{407938B9-21EE-4547-9F47-AA64F3CE555F}" dt="2021-08-03T21:57:48.169" v="0"/>
      <pc:docMkLst>
        <pc:docMk/>
      </pc:docMkLst>
      <pc:sldChg chg="ord">
        <pc:chgData name="Joelle Farrell" userId="S::jfarrell@ostglobalsolutions.com::9cdf9fd5-055a-45b7-a835-c474399d8fed" providerId="AD" clId="Web-{407938B9-21EE-4547-9F47-AA64F3CE555F}" dt="2021-08-03T21:57:48.169" v="0"/>
        <pc:sldMkLst>
          <pc:docMk/>
          <pc:sldMk cId="318984352" sldId="398"/>
        </pc:sldMkLst>
      </pc:sldChg>
    </pc:docChg>
  </pc:docChgLst>
  <pc:docChgLst>
    <pc:chgData name="Olessia Smotrova" userId="S::osmotrova@ostglobalsolutions.com::a8d6da50-e254-43db-a743-03e22166bebd" providerId="AD" clId="Web-{C76B5A3F-E53D-4E8D-A125-A20E5B6DD15B}"/>
    <pc:docChg chg="sldOrd">
      <pc:chgData name="Olessia Smotrova" userId="S::osmotrova@ostglobalsolutions.com::a8d6da50-e254-43db-a743-03e22166bebd" providerId="AD" clId="Web-{C76B5A3F-E53D-4E8D-A125-A20E5B6DD15B}" dt="2025-05-10T20:30:34.305" v="0"/>
      <pc:docMkLst>
        <pc:docMk/>
      </pc:docMkLst>
      <pc:sldChg chg="ord">
        <pc:chgData name="Olessia Smotrova" userId="S::osmotrova@ostglobalsolutions.com::a8d6da50-e254-43db-a743-03e22166bebd" providerId="AD" clId="Web-{C76B5A3F-E53D-4E8D-A125-A20E5B6DD15B}" dt="2025-05-10T20:30:34.305" v="0"/>
        <pc:sldMkLst>
          <pc:docMk/>
          <pc:sldMk cId="149616929" sldId="38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2AAAFE-6C49-4737-AB9E-99304E890EFB}" type="datetimeFigureOut">
              <a:rPr lang="en-US" smtClean="0"/>
              <a:t>5/10/2025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FFDCDA-3A22-4E0D-A54B-40F27ECAEF05}" type="slidenum">
              <a:rPr lang="en-US" smtClean="0"/>
              <a:t>‹#›</a:t>
            </a:fld>
            <a:endParaRPr lang="en-US" dirty="0"/>
          </a:p>
        </p:txBody>
      </p:sp>
    </p:spTree>
    <p:extLst>
      <p:ext uri="{BB962C8B-B14F-4D97-AF65-F5344CB8AC3E}">
        <p14:creationId xmlns:p14="http://schemas.microsoft.com/office/powerpoint/2010/main" val="29569547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CFFF2-8846-4FF8-91B5-FD55B30DD8BA}" type="datetimeFigureOut">
              <a:rPr lang="en-US" smtClean="0"/>
              <a:t>5/10/2025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7F3608-5351-4851-9743-701E3CE2BA54}" type="slidenum">
              <a:rPr lang="en-US" smtClean="0"/>
              <a:t>‹#›</a:t>
            </a:fld>
            <a:endParaRPr lang="en-US" dirty="0"/>
          </a:p>
        </p:txBody>
      </p:sp>
    </p:spTree>
    <p:extLst>
      <p:ext uri="{BB962C8B-B14F-4D97-AF65-F5344CB8AC3E}">
        <p14:creationId xmlns:p14="http://schemas.microsoft.com/office/powerpoint/2010/main" val="251962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3</a:t>
            </a:fld>
            <a:endParaRPr lang="en-US" dirty="0"/>
          </a:p>
        </p:txBody>
      </p:sp>
    </p:spTree>
    <p:extLst>
      <p:ext uri="{BB962C8B-B14F-4D97-AF65-F5344CB8AC3E}">
        <p14:creationId xmlns:p14="http://schemas.microsoft.com/office/powerpoint/2010/main" val="3393352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25</a:t>
            </a:fld>
            <a:endParaRPr lang="en-US" dirty="0"/>
          </a:p>
        </p:txBody>
      </p:sp>
    </p:spTree>
    <p:extLst>
      <p:ext uri="{BB962C8B-B14F-4D97-AF65-F5344CB8AC3E}">
        <p14:creationId xmlns:p14="http://schemas.microsoft.com/office/powerpoint/2010/main" val="3318193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1. Which “W” belongs at the very top level of each section’s paragraph flow?</a:t>
            </a:r>
            <a:br>
              <a:rPr lang="en-US" dirty="0"/>
            </a:br>
            <a:r>
              <a:rPr lang="en-US" b="1" dirty="0"/>
              <a:t>Answer:</a:t>
            </a:r>
            <a:r>
              <a:rPr lang="en-US" dirty="0"/>
              <a:t> C. </a:t>
            </a:r>
            <a:r>
              <a:rPr lang="en-US" b="1" dirty="0"/>
              <a:t>Why</a:t>
            </a:r>
            <a:r>
              <a:rPr lang="en-US" dirty="0"/>
              <a:t>: The customer’s problem or risk factor behind the requirement.</a:t>
            </a:r>
            <a:br>
              <a:rPr lang="en-US" dirty="0"/>
            </a:br>
            <a:r>
              <a:rPr lang="en-US" b="1" dirty="0"/>
              <a:t>Explanation:</a:t>
            </a:r>
            <a:r>
              <a:rPr lang="en-US" dirty="0"/>
              <a:t> At the highest (X or X.X) outline level you always open with </a:t>
            </a:r>
            <a:r>
              <a:rPr lang="en-US" b="1" dirty="0"/>
              <a:t>Why</a:t>
            </a:r>
            <a:r>
              <a:rPr lang="en-US" dirty="0"/>
              <a:t>—it frames the customer’s pain point or risk and sets the stage for everything that follows. It also generates interest for the customer.</a:t>
            </a:r>
          </a:p>
          <a:p>
            <a:pPr>
              <a:buNone/>
            </a:pPr>
            <a:r>
              <a:rPr lang="en-US" b="1" dirty="0"/>
              <a:t>2. In the Proposal Level Section Flow, a detailed subsection level is usually meant to be thoroughly understood by the following government evaluator:</a:t>
            </a:r>
            <a:br>
              <a:rPr lang="en-US" dirty="0"/>
            </a:br>
            <a:r>
              <a:rPr lang="en-US" b="1" dirty="0"/>
              <a:t>Answer:</a:t>
            </a:r>
            <a:r>
              <a:rPr lang="en-US" dirty="0"/>
              <a:t> C. </a:t>
            </a:r>
            <a:r>
              <a:rPr lang="en-US" b="0" dirty="0"/>
              <a:t>Subject-matter experts </a:t>
            </a:r>
            <a:r>
              <a:rPr lang="en-US" dirty="0"/>
              <a:t>(e.g., COR, SETA, A&amp;AS contractors).</a:t>
            </a:r>
            <a:br>
              <a:rPr lang="en-US" dirty="0"/>
            </a:br>
            <a:r>
              <a:rPr lang="en-US" b="1" dirty="0"/>
              <a:t>Explanation:</a:t>
            </a:r>
            <a:r>
              <a:rPr lang="en-US" dirty="0"/>
              <a:t> The very granular third and below levels of detail blocks are written for the Subject Matter Expert (SME) reader—they’re looking for proof of technical accuracy and exact methods. The Contracting Officer or non-technical evaluator may not be proficient in all the technical details and may rely more heavily on the higher-level summary to explain the advantages of the solution.</a:t>
            </a:r>
          </a:p>
          <a:p>
            <a:pPr>
              <a:buNone/>
            </a:pPr>
            <a:r>
              <a:rPr lang="en-US" b="1" dirty="0"/>
              <a:t>3. Which statement best describes how you should handle the </a:t>
            </a:r>
            <a:r>
              <a:rPr lang="en-US" b="1" i="1" dirty="0"/>
              <a:t>order</a:t>
            </a:r>
            <a:r>
              <a:rPr lang="en-US" b="1" dirty="0"/>
              <a:t> of key phrases within a section?</a:t>
            </a:r>
            <a:br>
              <a:rPr lang="en-US" dirty="0"/>
            </a:br>
            <a:r>
              <a:rPr lang="en-US" b="1" dirty="0"/>
              <a:t>Answer:</a:t>
            </a:r>
            <a:r>
              <a:rPr lang="en-US" dirty="0"/>
              <a:t> B. </a:t>
            </a:r>
            <a:r>
              <a:rPr lang="en-US" b="1" dirty="0"/>
              <a:t>You can rearrange phrases to tell a more logical story, as long as nothing gets dropped and key phrases are easy to find.</a:t>
            </a:r>
            <a:br>
              <a:rPr lang="en-US" dirty="0"/>
            </a:br>
            <a:r>
              <a:rPr lang="en-US" b="1" dirty="0"/>
              <a:t>Explanation:</a:t>
            </a:r>
            <a:r>
              <a:rPr lang="en-US" dirty="0"/>
              <a:t> While your overall proposal outline must mirror the RFP order, within each section you have flexibility to group and sequence bullets for clarity and flow—provided you preserve every compliance phrase and they are easy to find by bolding key phrases or even using a different font color.</a:t>
            </a:r>
          </a:p>
          <a:p>
            <a:r>
              <a:rPr lang="en-US" b="1" dirty="0"/>
              <a:t>4. True or False?</a:t>
            </a:r>
            <a:br>
              <a:rPr lang="en-US" dirty="0"/>
            </a:br>
            <a:r>
              <a:rPr lang="en-US" i="1" dirty="0"/>
              <a:t>Outlining is an iterative process—you may rearrange, add transitions, and tweak after your first draft.</a:t>
            </a:r>
            <a:br>
              <a:rPr lang="en-US" dirty="0"/>
            </a:br>
            <a:r>
              <a:rPr lang="en-US" b="1" dirty="0"/>
              <a:t>Answer:</a:t>
            </a:r>
            <a:r>
              <a:rPr lang="en-US" dirty="0"/>
              <a:t> True</a:t>
            </a:r>
            <a:br>
              <a:rPr lang="en-US" dirty="0"/>
            </a:br>
            <a:r>
              <a:rPr lang="en-US" b="1" dirty="0"/>
              <a:t>Explanation:</a:t>
            </a:r>
            <a:r>
              <a:rPr lang="en-US" dirty="0"/>
              <a:t> Outlining is rarely perfect on the first pass. You expect to refine structure, remove redundancies, cross-reference information to avoid duplication, add annotations, and shuffle bullets as your thinking—and team reviews—mature.</a:t>
            </a:r>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27</a:t>
            </a:fld>
            <a:endParaRPr lang="en-US" dirty="0"/>
          </a:p>
        </p:txBody>
      </p:sp>
    </p:spTree>
    <p:extLst>
      <p:ext uri="{BB962C8B-B14F-4D97-AF65-F5344CB8AC3E}">
        <p14:creationId xmlns:p14="http://schemas.microsoft.com/office/powerpoint/2010/main" val="53995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31</a:t>
            </a:fld>
            <a:endParaRPr lang="en-US" dirty="0"/>
          </a:p>
        </p:txBody>
      </p:sp>
    </p:spTree>
    <p:extLst>
      <p:ext uri="{BB962C8B-B14F-4D97-AF65-F5344CB8AC3E}">
        <p14:creationId xmlns:p14="http://schemas.microsoft.com/office/powerpoint/2010/main" val="417548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35844" name="Slide Number Placeholder 3"/>
          <p:cNvSpPr>
            <a:spLocks noGrp="1"/>
          </p:cNvSpPr>
          <p:nvPr>
            <p:ph type="sldNum" sz="quarter" idx="5"/>
          </p:nvPr>
        </p:nvSpPr>
        <p:spPr>
          <a:noFill/>
        </p:spPr>
        <p:txBody>
          <a:bodyPr/>
          <a:lstStyle/>
          <a:p>
            <a:fld id="{AA9610C3-3B4B-4B2D-9966-0326746905B1}" type="slidenum">
              <a:rPr lang="en-US" smtClean="0"/>
              <a:pPr/>
              <a:t>32</a:t>
            </a:fld>
            <a:endParaRPr lang="en-US" dirty="0"/>
          </a:p>
        </p:txBody>
      </p:sp>
    </p:spTree>
    <p:extLst>
      <p:ext uri="{BB962C8B-B14F-4D97-AF65-F5344CB8AC3E}">
        <p14:creationId xmlns:p14="http://schemas.microsoft.com/office/powerpoint/2010/main" val="3082246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US" dirty="0"/>
              <a:t>If it bothers them intensely that writing takes so long, I ask them to suspend their belief that writing has to take dedicated hours of quiet time. They usually postpone the writing project until that perfect time block is found, which is usually too late. I ask them instead to dedicate 15 minutes in the morning, and 15 minutes in the afternoon daily. I found that oftentimes, when people get started, they end up getting on a roll and do more than they had planned. I ask them to post their work daily so that I can see their progress. Even if people use only two 15-minute time slots each day, the quality of their sections improves because in the in-between times, authors get to percolate and generate new ideas. Plus, they stop dreading writing because it does not consume too much of their precious time. </a:t>
            </a:r>
          </a:p>
          <a:p>
            <a:pPr>
              <a:defRPr/>
            </a:pPr>
            <a:r>
              <a:rPr lang="en-US" dirty="0"/>
              <a:t> </a:t>
            </a:r>
          </a:p>
          <a:p>
            <a:pPr>
              <a:defRPr/>
            </a:pPr>
            <a:r>
              <a:rPr lang="en-US" dirty="0"/>
              <a:t>If there is negative self-talk, I ask people to stop themselves, even if just for the duration of the proposal, from telling themselves they are bad writers and this work is boring. With the negative self-talk gone they have a greater chance of succeeding. </a:t>
            </a:r>
            <a:br>
              <a:rPr lang="en-US" dirty="0"/>
            </a:br>
            <a:br>
              <a:rPr lang="en-US" dirty="0"/>
            </a:br>
            <a:r>
              <a:rPr lang="en-US" dirty="0"/>
              <a:t>Finally, I get to the real reason many people don’t believe they can write well. They expect perfection right away, and cannot get past the first few sentences without harshly judging what they have written. I tell them that they are about to get a lesson in writing they never got in school, that's going to teach them a proper writing process where writing badly at first is almost a mandatory requirement. I remove the pressure of being great writers from the team altogether and give them a blanket permission to write badly at first, and get away from expecting perfect prose in the first draft, promising them the tools that will make them better writers.</a:t>
            </a:r>
          </a:p>
          <a:p>
            <a:pPr>
              <a:defRPr/>
            </a:pPr>
            <a:endParaRPr lang="en-US" dirty="0"/>
          </a:p>
          <a:p>
            <a:pPr>
              <a:defRPr/>
            </a:pPr>
            <a:r>
              <a:rPr lang="en-US" dirty="0"/>
              <a:t>I also offer practical means: To make writing with nouns and verbs very simple, I provide a handout of 80 most useful proposal action verbs. This kills two birds with one stone: 1. Arms writers with an easy tool that makes the task seem more feasible; and 2. Helps  avoid a situation where the only verbs that exist in a proposal are bring, ensure, deliver, and provide, other than the various forms of the verb "to be".</a:t>
            </a:r>
          </a:p>
          <a:p>
            <a:pPr>
              <a:defRPr/>
            </a:pPr>
            <a:endParaRPr lang="en-US" dirty="0"/>
          </a:p>
          <a:p>
            <a:pPr>
              <a:defRPr/>
            </a:pPr>
            <a:r>
              <a:rPr lang="en-US" dirty="0"/>
              <a:t>For those who don’t like typing, it costs very little to get the digital recordings transcribed – you can use a transcription service or an intern </a:t>
            </a:r>
          </a:p>
          <a:p>
            <a:pPr>
              <a:defRPr/>
            </a:pPr>
            <a:endParaRPr lang="en-US" dirty="0"/>
          </a:p>
          <a:p>
            <a:pPr>
              <a:defRPr/>
            </a:pPr>
            <a:r>
              <a:rPr lang="en-US" dirty="0"/>
              <a:t>YOU CAN ALSO:</a:t>
            </a:r>
          </a:p>
          <a:p>
            <a:pPr>
              <a:defRPr/>
            </a:pPr>
            <a:r>
              <a:rPr lang="en-US" dirty="0"/>
              <a:t>Tell about upcoming just-in-time training</a:t>
            </a:r>
          </a:p>
          <a:p>
            <a:pPr>
              <a:defRPr/>
            </a:pPr>
            <a:r>
              <a:rPr lang="en-US" dirty="0"/>
              <a:t>Position yourself as someone who is there to help.</a:t>
            </a:r>
          </a:p>
        </p:txBody>
      </p:sp>
      <p:sp>
        <p:nvSpPr>
          <p:cNvPr id="34820" name="Slide Number Placeholder 3"/>
          <p:cNvSpPr>
            <a:spLocks noGrp="1"/>
          </p:cNvSpPr>
          <p:nvPr>
            <p:ph type="sldNum" sz="quarter" idx="5"/>
          </p:nvPr>
        </p:nvSpPr>
        <p:spPr>
          <a:noFill/>
        </p:spPr>
        <p:txBody>
          <a:bodyPr/>
          <a:lstStyle/>
          <a:p>
            <a:fld id="{4A725157-4037-4760-A076-B51621A73B6D}" type="slidenum">
              <a:rPr lang="en-US" smtClean="0"/>
              <a:pPr/>
              <a:t>34</a:t>
            </a:fld>
            <a:endParaRPr lang="en-US" dirty="0"/>
          </a:p>
        </p:txBody>
      </p:sp>
    </p:spTree>
    <p:extLst>
      <p:ext uri="{BB962C8B-B14F-4D97-AF65-F5344CB8AC3E}">
        <p14:creationId xmlns:p14="http://schemas.microsoft.com/office/powerpoint/2010/main" val="1299913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35</a:t>
            </a:fld>
            <a:endParaRPr lang="en-US" dirty="0"/>
          </a:p>
        </p:txBody>
      </p:sp>
    </p:spTree>
    <p:extLst>
      <p:ext uri="{BB962C8B-B14F-4D97-AF65-F5344CB8AC3E}">
        <p14:creationId xmlns:p14="http://schemas.microsoft.com/office/powerpoint/2010/main" val="1637269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37</a:t>
            </a:fld>
            <a:endParaRPr lang="en-US" dirty="0"/>
          </a:p>
        </p:txBody>
      </p:sp>
    </p:spTree>
    <p:extLst>
      <p:ext uri="{BB962C8B-B14F-4D97-AF65-F5344CB8AC3E}">
        <p14:creationId xmlns:p14="http://schemas.microsoft.com/office/powerpoint/2010/main" val="1243309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Answer:</a:t>
            </a:r>
            <a:r>
              <a:rPr lang="en-US" dirty="0"/>
              <a:t> b) False</a:t>
            </a:r>
            <a:br>
              <a:rPr lang="en-US" dirty="0"/>
            </a:br>
            <a:r>
              <a:rPr lang="en-US" b="1" dirty="0"/>
              <a:t>Explanation:</a:t>
            </a:r>
            <a:r>
              <a:rPr lang="en-US" dirty="0"/>
              <a:t> Relying on boilerplate text often backfires when you’re trying to organize fresh ideas—it can leave you drowning in irrelevant copy and slow you down. Instead, carve out only the exact statements you need sentence by sentence or use a hard-copy printout of boilerplate for reference. You could also use boilerplate for prompts as an example. Just don’t cut and paste boilerplate in the body of your content. This will keep you focused on developing original, compliant prose rather than wrestling with and getting lost in chunks of mismatched text.</a:t>
            </a:r>
          </a:p>
          <a:p>
            <a:pPr marL="228600" indent="-228600">
              <a:buAutoNum type="arabicPeriod"/>
            </a:pPr>
            <a:r>
              <a:rPr lang="en-US" b="1" dirty="0"/>
              <a:t>Answer:</a:t>
            </a:r>
            <a:r>
              <a:rPr lang="en-US" dirty="0"/>
              <a:t> False</a:t>
            </a:r>
            <a:br>
              <a:rPr lang="en-US" dirty="0"/>
            </a:br>
            <a:r>
              <a:rPr lang="en-US" b="1" dirty="0"/>
              <a:t>Explanation:</a:t>
            </a:r>
            <a:r>
              <a:rPr lang="en-US" dirty="0"/>
              <a:t> “Power writing” is </a:t>
            </a:r>
            <a:r>
              <a:rPr lang="en-US" i="0" dirty="0"/>
              <a:t>not</a:t>
            </a:r>
            <a:r>
              <a:rPr lang="en-US" dirty="0"/>
              <a:t> about throwing in flowery adjectives and adverbs. It’s about using precise </a:t>
            </a:r>
            <a:r>
              <a:rPr lang="en-US" b="1" dirty="0"/>
              <a:t>nouns</a:t>
            </a:r>
            <a:r>
              <a:rPr lang="en-US" dirty="0"/>
              <a:t> and </a:t>
            </a:r>
            <a:r>
              <a:rPr lang="en-US" b="1" dirty="0"/>
              <a:t>verbs</a:t>
            </a:r>
            <a:r>
              <a:rPr lang="en-US" dirty="0"/>
              <a:t> to drive your message home. Adjectives and adverbs have their place—when you really need to specify specific characteristics such as color, timing, degree, or some other quality—but the bulk of your writing should rest on strong, concrete action words and clear facts. That discipline makes your proposal easier to read and more trustworthy.</a:t>
            </a:r>
          </a:p>
          <a:p>
            <a:pPr>
              <a:buFont typeface="+mj-lt"/>
              <a:buAutoNum type="arabicPeriod"/>
            </a:pPr>
            <a:r>
              <a:rPr lang="en-US" b="1" dirty="0"/>
              <a:t> Answer:</a:t>
            </a:r>
            <a:r>
              <a:rPr lang="en-US" dirty="0"/>
              <a:t> c) All of the above.</a:t>
            </a:r>
            <a:br>
              <a:rPr lang="en-US" dirty="0"/>
            </a:br>
            <a:r>
              <a:rPr lang="en-US" b="1" dirty="0"/>
              <a:t>Explanation:</a:t>
            </a:r>
            <a:r>
              <a:rPr lang="en-US" dirty="0"/>
              <a:t> When your mind outpaces your keyboard, you need someone interview you or use voice-to-text tools (Teams, Otter.ai, Fireflies.ai, etc.) to capture your rapid thoughts. Prior to that, you need to lean into brainstorming techniques like mind mapping or answering the 8Ws to organize those ideas. Combining transcription, structured prompts, and free-form creativity ensures nothing gets lost in translation from brain to page.</a:t>
            </a:r>
          </a:p>
          <a:p>
            <a:pPr>
              <a:buFont typeface="+mj-lt"/>
              <a:buAutoNum type="arabicPeriod"/>
            </a:pPr>
            <a:r>
              <a:rPr lang="en-US" b="1" dirty="0"/>
              <a:t>Question 4</a:t>
            </a:r>
            <a:br>
              <a:rPr lang="en-US" dirty="0"/>
            </a:br>
            <a:r>
              <a:rPr lang="en-US" b="1" dirty="0"/>
              <a:t>Answer:</a:t>
            </a:r>
            <a:r>
              <a:rPr lang="en-US" dirty="0"/>
              <a:t> a) True</a:t>
            </a:r>
            <a:br>
              <a:rPr lang="en-US" dirty="0"/>
            </a:br>
            <a:r>
              <a:rPr lang="en-US" b="1" dirty="0"/>
              <a:t>Explanation:</a:t>
            </a:r>
            <a:r>
              <a:rPr lang="en-US" dirty="0"/>
              <a:t> It’s perfectly acceptable—and often necessary—to </a:t>
            </a:r>
            <a:r>
              <a:rPr lang="en-US" i="0" dirty="0"/>
              <a:t>temporarily</a:t>
            </a:r>
            <a:r>
              <a:rPr lang="en-US" dirty="0"/>
              <a:t> silence your inner critic rather than dissect why it’s there. The goal is to keep momentum and capture raw ideas first. You can circle back later with editing and reflection. Silencing that critical voice gives you the mental freedom to brainstorm, draft, and then refine without getting bogged down in self-doubt mid-stream.</a:t>
            </a:r>
          </a:p>
          <a:p>
            <a:pPr>
              <a:buFont typeface="+mj-lt"/>
              <a:buAutoNum type="arabicPeriod"/>
            </a:pPr>
            <a:r>
              <a:rPr lang="en-US" b="1" dirty="0"/>
              <a:t>Answer Key:</a:t>
            </a:r>
            <a:br>
              <a:rPr lang="en-US" dirty="0"/>
            </a:br>
            <a:r>
              <a:rPr lang="en-US" dirty="0"/>
              <a:t>1 → b) Get away from outlining and master mind-mapping, UNO, or Rico clusters techniques</a:t>
            </a:r>
            <a:br>
              <a:rPr lang="en-US" dirty="0"/>
            </a:br>
            <a:r>
              <a:rPr lang="en-US" dirty="0"/>
              <a:t>2 → a) Don’t skip the brainstorming, picture the evaluator in your head, and feed flowcharts and pictorials to AI</a:t>
            </a:r>
            <a:br>
              <a:rPr lang="en-US" dirty="0"/>
            </a:br>
            <a:r>
              <a:rPr lang="en-US" dirty="0"/>
              <a:t>3 → c) Brainstorm, answer all 8Ws, and tell anecdotes</a:t>
            </a:r>
            <a:br>
              <a:rPr lang="en-US" dirty="0"/>
            </a:br>
            <a:r>
              <a:rPr lang="en-US" dirty="0"/>
              <a:t>4 → d) Don’t get hung up on adjectives or adverbs, or “pretty” writing—stick to nouns &amp; verbs</a:t>
            </a:r>
          </a:p>
          <a:p>
            <a:pPr>
              <a:buFont typeface="+mj-lt"/>
              <a:buNone/>
            </a:pPr>
            <a:r>
              <a:rPr lang="en-US" b="1" dirty="0"/>
              <a:t>Explanation:</a:t>
            </a:r>
            <a:endParaRPr lang="en-US" dirty="0"/>
          </a:p>
          <a:p>
            <a:pPr marL="742950" lvl="1" indent="-285750">
              <a:buFont typeface="+mj-lt"/>
              <a:buAutoNum type="arabicPeriod"/>
            </a:pPr>
            <a:r>
              <a:rPr lang="en-US" b="1" dirty="0"/>
              <a:t>Block 1:</a:t>
            </a:r>
            <a:r>
              <a:rPr lang="en-US" dirty="0"/>
              <a:t> When thoughts won’t turn into words, abandon rigid outlines and use visual clustering (mind maps, UNO, Rico) to let ideas flow freely.</a:t>
            </a:r>
          </a:p>
          <a:p>
            <a:pPr marL="742950" lvl="1" indent="-285750">
              <a:buFont typeface="+mj-lt"/>
              <a:buAutoNum type="arabicPeriod"/>
            </a:pPr>
            <a:r>
              <a:rPr lang="en-US" b="1" dirty="0"/>
              <a:t>Block 2:</a:t>
            </a:r>
            <a:r>
              <a:rPr lang="en-US" dirty="0"/>
              <a:t> If your draft doesn’t feel connected, go back to raw brainstorming, picture your evaluator’s face to focus on their needs, and then use talking through your pictorials or giving pictorials or diagrams to AI to convert visuals into prose.</a:t>
            </a:r>
          </a:p>
          <a:p>
            <a:pPr marL="742950" lvl="1" indent="-285750">
              <a:buFont typeface="+mj-lt"/>
              <a:buAutoNum type="arabicPeriod"/>
            </a:pPr>
            <a:r>
              <a:rPr lang="en-US" b="1" dirty="0"/>
              <a:t>Block 3:</a:t>
            </a:r>
            <a:r>
              <a:rPr lang="en-US" dirty="0"/>
              <a:t> Feeling like you’re just padding? Answer the full set of 8Ws and enrich your narrative with real-world anecdotes to add substance rather than filler.</a:t>
            </a:r>
          </a:p>
          <a:p>
            <a:pPr marL="742950" lvl="1" indent="-285750">
              <a:buFont typeface="+mj-lt"/>
              <a:buAutoNum type="arabicPeriod"/>
            </a:pPr>
            <a:r>
              <a:rPr lang="en-US" b="1" dirty="0"/>
              <a:t>Block 4:</a:t>
            </a:r>
            <a:r>
              <a:rPr lang="en-US" dirty="0"/>
              <a:t> Struggling to find the “right” words? Resist the urge to hunt for elaborate adjectives—focus on clear, active nouns and verbs so your meaning shines through.</a:t>
            </a:r>
          </a:p>
        </p:txBody>
      </p:sp>
      <p:sp>
        <p:nvSpPr>
          <p:cNvPr id="4" name="Slide Number Placeholder 3"/>
          <p:cNvSpPr>
            <a:spLocks noGrp="1"/>
          </p:cNvSpPr>
          <p:nvPr>
            <p:ph type="sldNum" sz="quarter" idx="5"/>
          </p:nvPr>
        </p:nvSpPr>
        <p:spPr/>
        <p:txBody>
          <a:bodyPr/>
          <a:lstStyle/>
          <a:p>
            <a:fld id="{B77F3608-5351-4851-9743-701E3CE2BA54}" type="slidenum">
              <a:rPr lang="en-US" smtClean="0"/>
              <a:t>44</a:t>
            </a:fld>
            <a:endParaRPr lang="en-US" dirty="0"/>
          </a:p>
        </p:txBody>
      </p:sp>
    </p:spTree>
    <p:extLst>
      <p:ext uri="{BB962C8B-B14F-4D97-AF65-F5344CB8AC3E}">
        <p14:creationId xmlns:p14="http://schemas.microsoft.com/office/powerpoint/2010/main" val="2000414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defRPr/>
            </a:pPr>
            <a:r>
              <a:rPr lang="en-US" dirty="0"/>
              <a:t>Many years ago when I was just starting in proposals, I used to have an 80-20 rule, and no time left for editing – (funny). I had editing and polishing poorly planned for, and therefore how it made me and the whole production team scramble at the end of the proposal… Tell the story of perfecting the 40-20-40 rule (as an improvement). </a:t>
            </a:r>
          </a:p>
          <a:p>
            <a:pPr>
              <a:defRPr/>
            </a:pPr>
            <a:r>
              <a:rPr lang="en-US" dirty="0"/>
              <a:t>Then explain the stages. </a:t>
            </a:r>
          </a:p>
          <a:p>
            <a:pPr>
              <a:defRPr/>
            </a:pPr>
            <a:endParaRPr lang="en-US" dirty="0"/>
          </a:p>
          <a:p>
            <a:pPr>
              <a:defRPr/>
            </a:pPr>
            <a:r>
              <a:rPr lang="en-US" dirty="0"/>
              <a:t>The secret to writing fast lies in developing the discipline of writing without using backspace or mouse. It is important to “bake the cake” first, without looking back. It does not matter if it is an ugly cake—it just has to be there in its fullness before the cycle of revisions can start.</a:t>
            </a:r>
          </a:p>
          <a:p>
            <a:pPr>
              <a:defRPr/>
            </a:pPr>
            <a:endParaRPr lang="en-US" dirty="0"/>
          </a:p>
          <a:p>
            <a:pPr>
              <a:defRPr/>
            </a:pPr>
            <a:r>
              <a:rPr lang="en-US" dirty="0"/>
              <a:t>I ask people to repeat a little mantra—“I will have a chance to go back and make it better”—when they start changing words or rereading what they just typed. They have to remember that writing does not end with the “writing” stage. In fact, proportionally, the time allocated to revisions and editing should be about twice as long as the writing itself. If research is 40 %, writing should be 20 %, and revising and editing should take another 40%. Knowing that usually relaxes our inner grammarians and judges.</a:t>
            </a:r>
          </a:p>
          <a:p>
            <a:pPr>
              <a:defRPr/>
            </a:pPr>
            <a:endParaRPr lang="en-US" b="1" dirty="0"/>
          </a:p>
          <a:p>
            <a:pPr>
              <a:defRPr/>
            </a:pPr>
            <a:r>
              <a:rPr lang="en-US" b="1" dirty="0"/>
              <a:t>Stage 3: Editing.</a:t>
            </a:r>
            <a:r>
              <a:rPr lang="en-US" dirty="0"/>
              <a:t> </a:t>
            </a:r>
          </a:p>
          <a:p>
            <a:pPr>
              <a:defRPr/>
            </a:pPr>
            <a:r>
              <a:rPr lang="en-US" dirty="0"/>
              <a:t>Entering the editing stage is usually a huge relief to the left-brainers because this is a more  familiar territory. One thing that you need to teach the writers is that there are several depths of editing. At the deepest level, editing amounts to rewriting and restructuring the section and adding compliance-related topics and language. Then, there are parts that one can automate to assist in editing process where they can shorten the sentences, get rid of the word "will", fix the grammar, change terminology, and other tasks.  Although logically someone would start with the in-depth editing first, before attempting to polish the section, in reality it does not matter where one starts. The writer can start with copy-editing and then fall into rewriting, and then dive back out to fix the passive and active voice problems.</a:t>
            </a:r>
          </a:p>
          <a:p>
            <a:pPr>
              <a:defRPr/>
            </a:pPr>
            <a:r>
              <a:rPr lang="en-US" dirty="0"/>
              <a:t>I usually provide a detailed editing checklist at this stage with instructions on what to look for. Here is what I include in it:</a:t>
            </a:r>
          </a:p>
          <a:p>
            <a:pPr>
              <a:defRPr/>
            </a:pPr>
            <a:r>
              <a:rPr lang="en-US" b="1" dirty="0"/>
              <a:t>1. Content (which covers such areas as compliance, accuracy, consistency, missing information, redundancy, win themes, and acronyms)</a:t>
            </a:r>
            <a:endParaRPr lang="en-US" dirty="0"/>
          </a:p>
          <a:p>
            <a:pPr>
              <a:defRPr/>
            </a:pPr>
            <a:r>
              <a:rPr lang="en-US" b="1" dirty="0"/>
              <a:t>2. Length and Structure (which covers proper paragraph order, flow, and paragraph and section length)</a:t>
            </a:r>
            <a:endParaRPr lang="en-US" dirty="0"/>
          </a:p>
          <a:p>
            <a:pPr>
              <a:defRPr/>
            </a:pPr>
            <a:r>
              <a:rPr lang="en-US" b="1" dirty="0"/>
              <a:t>3. Sentences and Words (which covers such areas as passive and active voice, word use, tone, style, and a variety of other issues)</a:t>
            </a:r>
            <a:endParaRPr lang="en-US" dirty="0"/>
          </a:p>
          <a:p>
            <a:pPr>
              <a:defRPr/>
            </a:pPr>
            <a:r>
              <a:rPr lang="en-US" b="1" dirty="0"/>
              <a:t>4. Mechanics (which covers such areas as spelling, typos, punctuation, capitalization, use of pronouns, subject-verb agreement, and verb tense throughout the document).</a:t>
            </a:r>
            <a:endParaRPr lang="en-US" dirty="0"/>
          </a:p>
          <a:p>
            <a:pPr>
              <a:defRPr/>
            </a:pPr>
            <a:r>
              <a:rPr lang="en-US" dirty="0"/>
              <a:t> </a:t>
            </a:r>
          </a:p>
          <a:p>
            <a:pPr>
              <a:defRPr/>
            </a:pPr>
            <a:r>
              <a:rPr lang="en-US" dirty="0"/>
              <a:t>Just like writing, one cannot automate parts 1 and 2 of my checklist that have to do with content and structure. All you can do is provide the handouts and training on how to do it right, and what to look for.  But, where it comes to parts 3 and 4, Sentences and Words, and Mechanics, it is a different story.  We will discuss it in more detail later when we talk about tools.</a:t>
            </a:r>
          </a:p>
          <a:p>
            <a:pPr>
              <a:defRPr/>
            </a:pPr>
            <a:br>
              <a:rPr lang="en-US" dirty="0"/>
            </a:br>
            <a:r>
              <a:rPr lang="en-US" b="1" dirty="0"/>
              <a:t>Since editors frequently refrain from making in-depth content edits, it is the writers’ task to make their sections more readable before these go to the editors.</a:t>
            </a:r>
          </a:p>
        </p:txBody>
      </p:sp>
      <p:sp>
        <p:nvSpPr>
          <p:cNvPr id="37892" name="Slide Number Placeholder 3"/>
          <p:cNvSpPr>
            <a:spLocks noGrp="1"/>
          </p:cNvSpPr>
          <p:nvPr>
            <p:ph type="sldNum" sz="quarter" idx="5"/>
          </p:nvPr>
        </p:nvSpPr>
        <p:spPr>
          <a:noFill/>
        </p:spPr>
        <p:txBody>
          <a:bodyPr/>
          <a:lstStyle/>
          <a:p>
            <a:fld id="{675AA5D0-A34F-480F-8223-2280FEFDD86F}" type="slidenum">
              <a:rPr lang="en-US" smtClean="0"/>
              <a:pPr/>
              <a:t>47</a:t>
            </a:fld>
            <a:endParaRPr lang="en-US" dirty="0"/>
          </a:p>
        </p:txBody>
      </p:sp>
    </p:spTree>
    <p:extLst>
      <p:ext uri="{BB962C8B-B14F-4D97-AF65-F5344CB8AC3E}">
        <p14:creationId xmlns:p14="http://schemas.microsoft.com/office/powerpoint/2010/main" val="1850974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1. Answer:</a:t>
            </a:r>
            <a:r>
              <a:rPr lang="en-US" dirty="0"/>
              <a:t> A) Right hemisphere</a:t>
            </a:r>
            <a:br>
              <a:rPr lang="en-US" dirty="0"/>
            </a:br>
            <a:r>
              <a:rPr lang="en-US" b="1" dirty="0"/>
              <a:t>Explanation:</a:t>
            </a:r>
            <a:r>
              <a:rPr lang="en-US" dirty="0"/>
              <a:t> Brainstorming taps into your </a:t>
            </a:r>
            <a:r>
              <a:rPr lang="en-US" b="0" dirty="0"/>
              <a:t>creative, holistic, and intuitive </a:t>
            </a:r>
            <a:r>
              <a:rPr lang="en-US" dirty="0"/>
              <a:t>faculties—qualities governed by the right cerebral hemisphere. When you generate ideas, you’re looking at overall shapes, metaphorical connections, and non-linear leaps. That “random, synthesizing” mode of thought is what makes the right side of your brain light up during free-flow brainstorming.</a:t>
            </a:r>
          </a:p>
          <a:p>
            <a:pPr>
              <a:buNone/>
            </a:pPr>
            <a:r>
              <a:rPr lang="en-US" b="1" dirty="0"/>
              <a:t>2. Answer:</a:t>
            </a:r>
            <a:r>
              <a:rPr lang="en-US" dirty="0"/>
              <a:t> B) Left hemisphere</a:t>
            </a:r>
            <a:br>
              <a:rPr lang="en-US" dirty="0"/>
            </a:br>
            <a:r>
              <a:rPr lang="en-US" b="1" dirty="0"/>
              <a:t>Explanation:</a:t>
            </a:r>
            <a:r>
              <a:rPr lang="en-US" dirty="0"/>
              <a:t> Editing demands </a:t>
            </a:r>
            <a:r>
              <a:rPr lang="en-US" b="0" dirty="0"/>
              <a:t>logical, sequential, and analytical </a:t>
            </a:r>
            <a:r>
              <a:rPr lang="en-US" dirty="0"/>
              <a:t>processing—exactly the strengths of the left hemisphere. You’re decoding literal meaning, checking grammar, verifying facts, and ensuring each sentence follows a clear, objective structure. That narrow, detail-focused work lives squarely in left-hemisphere territory.</a:t>
            </a:r>
          </a:p>
          <a:p>
            <a:r>
              <a:rPr lang="en-US" b="1" dirty="0"/>
              <a:t>3. Answer:</a:t>
            </a:r>
            <a:r>
              <a:rPr lang="en-US" dirty="0"/>
              <a:t> C) All of the above are correct</a:t>
            </a:r>
            <a:br>
              <a:rPr lang="en-US" dirty="0"/>
            </a:br>
            <a:r>
              <a:rPr lang="en-US" b="1" dirty="0"/>
              <a:t>Explanation:</a:t>
            </a:r>
            <a:r>
              <a:rPr lang="en-US" dirty="0"/>
              <a:t> If you blur the line between big-picture brainstorming and detail-oriented editing, you trigger what feels like a </a:t>
            </a:r>
            <a:r>
              <a:rPr lang="en-US" b="0" dirty="0"/>
              <a:t>“traffic jam” in the corpus callosum</a:t>
            </a:r>
            <a:r>
              <a:rPr lang="en-US" dirty="0"/>
              <a:t>—the narrow bridge linking left and right hemispheres. The result is classic </a:t>
            </a:r>
            <a:r>
              <a:rPr lang="en-US" b="1" dirty="0"/>
              <a:t>writer’s block</a:t>
            </a:r>
            <a:r>
              <a:rPr lang="en-US" dirty="0"/>
              <a:t>: your creative right brain and your analytic left-brain clash, slowing down every stage of the process. Mixing stages scatters your focus and inhibits both idea generation and coherent editing.</a:t>
            </a:r>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49</a:t>
            </a:fld>
            <a:endParaRPr lang="en-US" dirty="0"/>
          </a:p>
        </p:txBody>
      </p:sp>
    </p:spTree>
    <p:extLst>
      <p:ext uri="{BB962C8B-B14F-4D97-AF65-F5344CB8AC3E}">
        <p14:creationId xmlns:p14="http://schemas.microsoft.com/office/powerpoint/2010/main" val="3546206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Question 1:</a:t>
            </a:r>
          </a:p>
          <a:p>
            <a:pPr>
              <a:buNone/>
            </a:pPr>
            <a:r>
              <a:rPr lang="en-US" b="1" dirty="0"/>
              <a:t>What is the first foundational step where most proposal writers get stuck, according to the Class Roadmap?</a:t>
            </a:r>
            <a:endParaRPr lang="en-US" dirty="0"/>
          </a:p>
          <a:p>
            <a:pPr>
              <a:buNone/>
            </a:pPr>
            <a:r>
              <a:rPr lang="en-US" b="1" dirty="0"/>
              <a:t>Correct Answer:</a:t>
            </a:r>
            <a:r>
              <a:rPr lang="en-US" dirty="0"/>
              <a:t> C. </a:t>
            </a:r>
            <a:r>
              <a:rPr lang="en-US" i="1" dirty="0"/>
              <a:t>Structuring outlines to be compliant and compelling</a:t>
            </a:r>
            <a:endParaRPr lang="en-US" dirty="0"/>
          </a:p>
          <a:p>
            <a:pPr>
              <a:buNone/>
            </a:pPr>
            <a:r>
              <a:rPr lang="en-US" b="1" dirty="0"/>
              <a:t>Explanation:</a:t>
            </a:r>
            <a:br>
              <a:rPr lang="en-US" dirty="0"/>
            </a:br>
            <a:r>
              <a:rPr lang="en-US" dirty="0"/>
              <a:t>According to the pyramid in the “Class Roadmap” slide, the bottom level is labeled </a:t>
            </a:r>
            <a:r>
              <a:rPr lang="en-US" i="1" dirty="0"/>
              <a:t>“Foundation where most get stuck.”</a:t>
            </a:r>
            <a:r>
              <a:rPr lang="en-US" dirty="0"/>
              <a:t> The associated guidance states:</a:t>
            </a:r>
          </a:p>
          <a:p>
            <a:r>
              <a:rPr lang="en-US" i="1" dirty="0"/>
              <a:t>"Make your sections compliant and structure your outline so that it is compelling from the get-go.”</a:t>
            </a:r>
            <a:br>
              <a:rPr lang="en-US" dirty="0"/>
            </a:br>
            <a:r>
              <a:rPr lang="en-US" dirty="0"/>
              <a:t>This identifies outlining and compliance as the first major bottleneck in proposal writing, which the course aims to address before moving to higher-level elements like editing or storytelling.</a:t>
            </a:r>
          </a:p>
          <a:p>
            <a:pPr>
              <a:buNone/>
            </a:pPr>
            <a:r>
              <a:rPr lang="en-US" b="1" dirty="0"/>
              <a:t>Question 2:</a:t>
            </a:r>
          </a:p>
          <a:p>
            <a:pPr>
              <a:buNone/>
            </a:pPr>
            <a:r>
              <a:rPr lang="en-US" b="1" dirty="0"/>
              <a:t>Three elements of the proposal writing system are:</a:t>
            </a:r>
            <a:endParaRPr lang="en-US" dirty="0"/>
          </a:p>
          <a:p>
            <a:pPr>
              <a:buNone/>
            </a:pPr>
            <a:r>
              <a:rPr lang="en-US" b="1" dirty="0"/>
              <a:t>Correct Answer:</a:t>
            </a:r>
            <a:r>
              <a:rPr lang="en-US" dirty="0"/>
              <a:t> b) </a:t>
            </a:r>
            <a:r>
              <a:rPr lang="en-US" i="1" dirty="0"/>
              <a:t>1. Process, 2. Psychology, 3. Tools</a:t>
            </a:r>
            <a:endParaRPr lang="en-US" dirty="0"/>
          </a:p>
          <a:p>
            <a:pPr>
              <a:buNone/>
            </a:pPr>
            <a:r>
              <a:rPr lang="en-US" b="1" dirty="0"/>
              <a:t>Explanation:</a:t>
            </a:r>
            <a:br>
              <a:rPr lang="en-US" dirty="0"/>
            </a:br>
            <a:r>
              <a:rPr lang="en-US" dirty="0"/>
              <a:t>The Venn diagram on the slide titled </a:t>
            </a:r>
            <a:r>
              <a:rPr lang="en-US" i="1" dirty="0"/>
              <a:t>“Three Elements of the Proposal Speed Writing System”</a:t>
            </a:r>
            <a:r>
              <a:rPr lang="en-US" dirty="0"/>
              <a:t> clearly labels the components as:</a:t>
            </a:r>
          </a:p>
          <a:p>
            <a:pPr>
              <a:buFont typeface="Arial" panose="020B0604020202020204" pitchFamily="34" charset="0"/>
              <a:buChar char="•"/>
            </a:pPr>
            <a:r>
              <a:rPr lang="en-US" b="1" dirty="0"/>
              <a:t>Psychology</a:t>
            </a:r>
            <a:r>
              <a:rPr lang="en-US" dirty="0"/>
              <a:t> (changing counterproductive beliefs),</a:t>
            </a:r>
          </a:p>
          <a:p>
            <a:pPr>
              <a:buFont typeface="Arial" panose="020B0604020202020204" pitchFamily="34" charset="0"/>
              <a:buChar char="•"/>
            </a:pPr>
            <a:r>
              <a:rPr lang="en-US" b="1" dirty="0"/>
              <a:t>Process</a:t>
            </a:r>
            <a:r>
              <a:rPr lang="en-US" dirty="0"/>
              <a:t> (learning the correct writing process), and</a:t>
            </a:r>
          </a:p>
          <a:p>
            <a:pPr>
              <a:buFont typeface="Arial" panose="020B0604020202020204" pitchFamily="34" charset="0"/>
              <a:buChar char="•"/>
            </a:pPr>
            <a:r>
              <a:rPr lang="en-US" b="1" dirty="0"/>
              <a:t>Tools</a:t>
            </a:r>
            <a:r>
              <a:rPr lang="en-US" dirty="0"/>
              <a:t> (leveraging 21st-century tools including AI).</a:t>
            </a:r>
            <a:br>
              <a:rPr lang="en-US" dirty="0"/>
            </a:br>
            <a:r>
              <a:rPr lang="en-US" dirty="0"/>
              <a:t>“People” is not listed as one of the core elements, and “counterproductive beliefs” are part of the </a:t>
            </a:r>
            <a:r>
              <a:rPr lang="en-US" i="1" dirty="0"/>
              <a:t>psychology</a:t>
            </a:r>
            <a:r>
              <a:rPr lang="en-US" dirty="0"/>
              <a:t> component, not a standalone category.</a:t>
            </a:r>
          </a:p>
          <a:p>
            <a:endParaRPr lang="en-US" dirty="0"/>
          </a:p>
          <a:p>
            <a:pPr>
              <a:buNone/>
            </a:pPr>
            <a:r>
              <a:rPr lang="en-US" b="1" dirty="0"/>
              <a:t>Question 3:</a:t>
            </a:r>
          </a:p>
          <a:p>
            <a:pPr>
              <a:buNone/>
            </a:pPr>
            <a:r>
              <a:rPr lang="en-US" b="1" dirty="0"/>
              <a:t>True or False? The use of AI and other 21st-century tools is discouraged in the writing process because it’s cheating and produces low-quality content.</a:t>
            </a:r>
            <a:endParaRPr lang="en-US" dirty="0"/>
          </a:p>
          <a:p>
            <a:pPr>
              <a:buNone/>
            </a:pPr>
            <a:r>
              <a:rPr lang="en-US" b="1" dirty="0"/>
              <a:t>Correct Answer:</a:t>
            </a:r>
            <a:r>
              <a:rPr lang="en-US" dirty="0"/>
              <a:t> </a:t>
            </a:r>
            <a:r>
              <a:rPr lang="en-US" i="1" dirty="0"/>
              <a:t>False</a:t>
            </a:r>
            <a:endParaRPr lang="en-US" dirty="0"/>
          </a:p>
          <a:p>
            <a:r>
              <a:rPr lang="en-US" b="1" dirty="0"/>
              <a:t>Explanation:</a:t>
            </a:r>
            <a:br>
              <a:rPr lang="en-US" dirty="0"/>
            </a:br>
            <a:r>
              <a:rPr lang="en-US" dirty="0"/>
              <a:t>Far from being discouraged, the modern tools, including AI, are essential to speeding up and improving the proposal writing process when used properly. The course encourages intelligent integration of modern tools into a well-structured proposal development workflow.</a:t>
            </a:r>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10</a:t>
            </a:fld>
            <a:endParaRPr lang="en-US" dirty="0"/>
          </a:p>
        </p:txBody>
      </p:sp>
    </p:spTree>
    <p:extLst>
      <p:ext uri="{BB962C8B-B14F-4D97-AF65-F5344CB8AC3E}">
        <p14:creationId xmlns:p14="http://schemas.microsoft.com/office/powerpoint/2010/main" val="3141955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3D71380-87F8-41B2-9653-82BC83DBA79C}" type="slidenum">
              <a:rPr lang="en-US" smtClean="0"/>
              <a:pPr>
                <a:defRPr/>
              </a:pPr>
              <a:t>51</a:t>
            </a:fld>
            <a:endParaRPr lang="en-US" dirty="0"/>
          </a:p>
        </p:txBody>
      </p:sp>
    </p:spTree>
    <p:extLst>
      <p:ext uri="{BB962C8B-B14F-4D97-AF65-F5344CB8AC3E}">
        <p14:creationId xmlns:p14="http://schemas.microsoft.com/office/powerpoint/2010/main" val="1131390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3D71380-87F8-41B2-9653-82BC83DBA79C}" type="slidenum">
              <a:rPr lang="en-US" smtClean="0"/>
              <a:pPr>
                <a:defRPr/>
              </a:pPr>
              <a:t>53</a:t>
            </a:fld>
            <a:endParaRPr lang="en-US" dirty="0"/>
          </a:p>
        </p:txBody>
      </p:sp>
    </p:spTree>
    <p:extLst>
      <p:ext uri="{BB962C8B-B14F-4D97-AF65-F5344CB8AC3E}">
        <p14:creationId xmlns:p14="http://schemas.microsoft.com/office/powerpoint/2010/main" val="580829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54</a:t>
            </a:fld>
            <a:endParaRPr lang="en-US" dirty="0"/>
          </a:p>
        </p:txBody>
      </p:sp>
    </p:spTree>
    <p:extLst>
      <p:ext uri="{BB962C8B-B14F-4D97-AF65-F5344CB8AC3E}">
        <p14:creationId xmlns:p14="http://schemas.microsoft.com/office/powerpoint/2010/main" val="3065390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57</a:t>
            </a:fld>
            <a:endParaRPr lang="en-US" dirty="0"/>
          </a:p>
        </p:txBody>
      </p:sp>
    </p:spTree>
    <p:extLst>
      <p:ext uri="{BB962C8B-B14F-4D97-AF65-F5344CB8AC3E}">
        <p14:creationId xmlns:p14="http://schemas.microsoft.com/office/powerpoint/2010/main" val="2563467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20A93-8F27-3860-84DD-DD477FDCA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1C19E-A885-DE86-0386-FE9C529A1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7A372-0CF6-B3EE-F6D1-51DB949710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9F3005-7E2A-8424-8944-C99DC1BD1588}"/>
              </a:ext>
            </a:extLst>
          </p:cNvPr>
          <p:cNvSpPr>
            <a:spLocks noGrp="1"/>
          </p:cNvSpPr>
          <p:nvPr>
            <p:ph type="sldNum" sz="quarter" idx="10"/>
          </p:nvPr>
        </p:nvSpPr>
        <p:spPr/>
        <p:txBody>
          <a:bodyPr/>
          <a:lstStyle/>
          <a:p>
            <a:fld id="{DA61334A-31EB-4630-BE16-0A8DC4C773D3}" type="slidenum">
              <a:rPr lang="en-US" smtClean="0"/>
              <a:t>58</a:t>
            </a:fld>
            <a:endParaRPr lang="en-US" dirty="0"/>
          </a:p>
        </p:txBody>
      </p:sp>
    </p:spTree>
    <p:extLst>
      <p:ext uri="{BB962C8B-B14F-4D97-AF65-F5344CB8AC3E}">
        <p14:creationId xmlns:p14="http://schemas.microsoft.com/office/powerpoint/2010/main" val="3268364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Question 1</a:t>
            </a:r>
            <a:br>
              <a:rPr lang="en-US" dirty="0"/>
            </a:br>
            <a:r>
              <a:rPr lang="en-US" b="1" dirty="0"/>
              <a:t>Correct Answer:</a:t>
            </a:r>
            <a:r>
              <a:rPr lang="en-US" dirty="0"/>
              <a:t> True</a:t>
            </a:r>
            <a:br>
              <a:rPr lang="en-US" dirty="0"/>
            </a:br>
            <a:r>
              <a:rPr lang="en-US" b="1" dirty="0"/>
              <a:t>Explanation:</a:t>
            </a:r>
            <a:r>
              <a:rPr lang="en-US" dirty="0"/>
              <a:t> Stage 1—Research, Brainstorming, and Planning—lays the foundation for the entire proposal. Allocating at least 40% of your timeline to this phase ensures you fully understand the requirements, generate and organize ideas, develop graphics and possibly storyboards, and answer all the key “W” questions before drafting. Skimping on this stage leads to confusion and delay later in the proposal.</a:t>
            </a:r>
          </a:p>
          <a:p>
            <a:pPr>
              <a:buFont typeface="+mj-lt"/>
              <a:buAutoNum type="arabicPeriod"/>
            </a:pPr>
            <a:r>
              <a:rPr lang="en-US" b="1" dirty="0"/>
              <a:t>Question 2</a:t>
            </a:r>
            <a:br>
              <a:rPr lang="en-US" dirty="0"/>
            </a:br>
            <a:r>
              <a:rPr lang="en-US" b="1" dirty="0"/>
              <a:t>Correct Answer:</a:t>
            </a:r>
            <a:r>
              <a:rPr lang="en-US" dirty="0"/>
              <a:t> c) Writing your first full draft</a:t>
            </a:r>
            <a:br>
              <a:rPr lang="en-US" dirty="0"/>
            </a:br>
            <a:r>
              <a:rPr lang="en-US" b="1" dirty="0"/>
              <a:t>Explanation:</a:t>
            </a:r>
            <a:r>
              <a:rPr lang="en-US" dirty="0"/>
              <a:t> Stage 1 is all about preparation—research, brainstorming (solo and with AI), section planning, storyboarding, and answering the “W” questions. Writing your first full draft belongs to the later Writing Phase (Stage 2), not the initial Planning Phase.</a:t>
            </a:r>
          </a:p>
          <a:p>
            <a:pPr>
              <a:buFont typeface="+mj-lt"/>
              <a:buAutoNum type="arabicPeriod"/>
            </a:pPr>
            <a:r>
              <a:rPr lang="en-US" b="1" dirty="0"/>
              <a:t>Question 3</a:t>
            </a:r>
            <a:br>
              <a:rPr lang="en-US" dirty="0"/>
            </a:br>
            <a:r>
              <a:rPr lang="en-US" b="1" dirty="0"/>
              <a:t>Correct Answer:</a:t>
            </a:r>
            <a:br>
              <a:rPr lang="en-US" dirty="0"/>
            </a:br>
            <a:r>
              <a:rPr lang="en-US" dirty="0"/>
              <a:t>1 – b) Warm Up with “stories of brilliance”</a:t>
            </a:r>
            <a:br>
              <a:rPr lang="en-US" dirty="0"/>
            </a:br>
            <a:r>
              <a:rPr lang="en-US" dirty="0"/>
              <a:t>2 – a) Generate Ideas without judgment</a:t>
            </a:r>
            <a:br>
              <a:rPr lang="en-US" dirty="0"/>
            </a:br>
            <a:r>
              <a:rPr lang="en-US" dirty="0"/>
              <a:t>3 – c) Organize and remove duplicate </a:t>
            </a:r>
            <a:r>
              <a:rPr lang="en-US" dirty="0" err="1"/>
              <a:t>post-its</a:t>
            </a:r>
            <a:br>
              <a:rPr lang="en-US" dirty="0"/>
            </a:br>
            <a:r>
              <a:rPr lang="en-US" dirty="0"/>
              <a:t>4 – d) Troubleshoot gaps via the 8Ws</a:t>
            </a:r>
            <a:br>
              <a:rPr lang="en-US" dirty="0"/>
            </a:br>
            <a:r>
              <a:rPr lang="en-US" b="1" dirty="0"/>
              <a:t>Explanation:</a:t>
            </a:r>
            <a:r>
              <a:rPr lang="en-US" dirty="0"/>
              <a:t> A well-structured group brainstorm follows four clear steps: first, </a:t>
            </a:r>
            <a:r>
              <a:rPr lang="en-US" b="0" dirty="0"/>
              <a:t>warm up and get creative; second, generate lots of ideas, including wild ones; third, organize those raw ideas into clusters and remove duplicates; and fourth, troubleshoot by weeding them, and mapping everything to the 8 </a:t>
            </a:r>
            <a:r>
              <a:rPr lang="en-US" b="0" dirty="0" err="1"/>
              <a:t>Ws</a:t>
            </a:r>
            <a:r>
              <a:rPr lang="en-US" b="0" dirty="0"/>
              <a:t> to find and fill any gaps.</a:t>
            </a:r>
          </a:p>
          <a:p>
            <a:pPr>
              <a:buFont typeface="+mj-lt"/>
              <a:buAutoNum type="arabicPeriod"/>
            </a:pPr>
            <a:r>
              <a:rPr lang="en-US" b="1" dirty="0"/>
              <a:t>Question 4</a:t>
            </a:r>
            <a:br>
              <a:rPr lang="en-US" dirty="0"/>
            </a:br>
            <a:r>
              <a:rPr lang="en-US" b="1" dirty="0"/>
              <a:t>Correct Answer:</a:t>
            </a:r>
            <a:r>
              <a:rPr lang="en-US" dirty="0"/>
              <a:t> b) Whom</a:t>
            </a:r>
            <a:br>
              <a:rPr lang="en-US" dirty="0"/>
            </a:br>
            <a:r>
              <a:rPr lang="en-US" b="1" dirty="0"/>
              <a:t>Explanation:</a:t>
            </a:r>
            <a:r>
              <a:rPr lang="en-US" dirty="0"/>
              <a:t> The classic brainstorming “8 </a:t>
            </a:r>
            <a:r>
              <a:rPr lang="en-US" dirty="0" err="1"/>
              <a:t>Ws</a:t>
            </a:r>
            <a:r>
              <a:rPr lang="en-US" dirty="0"/>
              <a:t>” are: </a:t>
            </a:r>
            <a:r>
              <a:rPr lang="en-US" i="1" dirty="0"/>
              <a:t>Why, What, Who, How, When, Where, and Wow.</a:t>
            </a:r>
            <a:r>
              <a:rPr lang="en-US" dirty="0"/>
              <a:t> “Whom” is not one of them.</a:t>
            </a:r>
          </a:p>
          <a:p>
            <a:pPr>
              <a:buFont typeface="+mj-lt"/>
              <a:buAutoNum type="arabicPeriod"/>
            </a:pPr>
            <a:r>
              <a:rPr lang="en-US" b="1" dirty="0"/>
              <a:t> Question 5</a:t>
            </a:r>
            <a:br>
              <a:rPr lang="en-US" dirty="0"/>
            </a:br>
            <a:r>
              <a:rPr lang="en-US" b="1" dirty="0"/>
              <a:t>Correct Answer:</a:t>
            </a:r>
            <a:r>
              <a:rPr lang="en-US" dirty="0"/>
              <a:t> b) Use your transcript and AI prompts to generate new bullets under the missing requirement and/or “W”</a:t>
            </a:r>
            <a:br>
              <a:rPr lang="en-US" dirty="0"/>
            </a:br>
            <a:r>
              <a:rPr lang="en-US" b="1" dirty="0"/>
              <a:t>Explanation:</a:t>
            </a:r>
            <a:r>
              <a:rPr lang="en-US" dirty="0"/>
              <a:t> If a critical requirement isn’t covered in your brainstorm, you shouldn’t postpone it or delete unrelated ideas. Instead, leverage your recorded transcript (or meeting notes) and AI to produce targeted content for the missing requirement or a “W” under that requirement. This keeps your plan compliant and complete before moving on to drafting.</a:t>
            </a:r>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60</a:t>
            </a:fld>
            <a:endParaRPr lang="en-US" dirty="0"/>
          </a:p>
        </p:txBody>
      </p:sp>
    </p:spTree>
    <p:extLst>
      <p:ext uri="{BB962C8B-B14F-4D97-AF65-F5344CB8AC3E}">
        <p14:creationId xmlns:p14="http://schemas.microsoft.com/office/powerpoint/2010/main" val="600333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62</a:t>
            </a:fld>
            <a:endParaRPr lang="en-US" dirty="0"/>
          </a:p>
        </p:txBody>
      </p:sp>
    </p:spTree>
    <p:extLst>
      <p:ext uri="{BB962C8B-B14F-4D97-AF65-F5344CB8AC3E}">
        <p14:creationId xmlns:p14="http://schemas.microsoft.com/office/powerpoint/2010/main" val="3788050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dirty="0"/>
              <a:t>Put your dogs in a kennel; pack…</a:t>
            </a:r>
          </a:p>
          <a:p>
            <a:endParaRPr lang="en-US" dirty="0"/>
          </a:p>
          <a:p>
            <a:endParaRPr lang="en-US" dirty="0"/>
          </a:p>
        </p:txBody>
      </p:sp>
      <p:sp>
        <p:nvSpPr>
          <p:cNvPr id="40964" name="Slide Number Placeholder 3"/>
          <p:cNvSpPr>
            <a:spLocks noGrp="1"/>
          </p:cNvSpPr>
          <p:nvPr>
            <p:ph type="sldNum" sz="quarter" idx="5"/>
          </p:nvPr>
        </p:nvSpPr>
        <p:spPr>
          <a:noFill/>
        </p:spPr>
        <p:txBody>
          <a:bodyPr/>
          <a:lstStyle/>
          <a:p>
            <a:fld id="{991BEED4-7278-48AA-A677-D5CECA594E21}" type="slidenum">
              <a:rPr lang="en-US" smtClean="0"/>
              <a:pPr/>
              <a:t>65</a:t>
            </a:fld>
            <a:endParaRPr lang="en-US"/>
          </a:p>
        </p:txBody>
      </p:sp>
    </p:spTree>
    <p:extLst>
      <p:ext uri="{BB962C8B-B14F-4D97-AF65-F5344CB8AC3E}">
        <p14:creationId xmlns:p14="http://schemas.microsoft.com/office/powerpoint/2010/main" val="3403509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F3608-5351-4851-9743-701E3CE2BA54}" type="slidenum">
              <a:rPr lang="en-US" smtClean="0"/>
              <a:t>66</a:t>
            </a:fld>
            <a:endParaRPr lang="en-US"/>
          </a:p>
        </p:txBody>
      </p:sp>
    </p:spTree>
    <p:extLst>
      <p:ext uri="{BB962C8B-B14F-4D97-AF65-F5344CB8AC3E}">
        <p14:creationId xmlns:p14="http://schemas.microsoft.com/office/powerpoint/2010/main" val="3331585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75</a:t>
            </a:fld>
            <a:endParaRPr lang="en-US" dirty="0"/>
          </a:p>
        </p:txBody>
      </p:sp>
    </p:spTree>
    <p:extLst>
      <p:ext uri="{BB962C8B-B14F-4D97-AF65-F5344CB8AC3E}">
        <p14:creationId xmlns:p14="http://schemas.microsoft.com/office/powerpoint/2010/main" val="2345161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13</a:t>
            </a:fld>
            <a:endParaRPr lang="en-US" dirty="0"/>
          </a:p>
        </p:txBody>
      </p:sp>
    </p:spTree>
    <p:extLst>
      <p:ext uri="{BB962C8B-B14F-4D97-AF65-F5344CB8AC3E}">
        <p14:creationId xmlns:p14="http://schemas.microsoft.com/office/powerpoint/2010/main" val="2435783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Q1:</a:t>
            </a:r>
            <a:r>
              <a:rPr lang="en-US" dirty="0"/>
              <a:t> False</a:t>
            </a:r>
            <a:br>
              <a:rPr lang="en-US" dirty="0"/>
            </a:br>
            <a:r>
              <a:rPr lang="en-US" b="1" dirty="0"/>
              <a:t>Explanation:</a:t>
            </a:r>
            <a:r>
              <a:rPr lang="en-US" dirty="0"/>
              <a:t> Stage 2 (“Writing”) is intended to be the “fast and furious” draft phase, not the bulk of your schedule. Best practice is to allocate about 20 % of your total proposal timeline to writing the first draft—and even that is generous for shorter sections. The bulk of time (at least 40 %) should go to Stage 1 (research, brainstorming, planning), with the remaining 40 % for polishing, reviews, and production.</a:t>
            </a:r>
          </a:p>
          <a:p>
            <a:pPr>
              <a:buFont typeface="+mj-lt"/>
              <a:buAutoNum type="arabicPeriod"/>
            </a:pPr>
            <a:r>
              <a:rPr lang="en-US" b="1" dirty="0"/>
              <a:t>Q2:</a:t>
            </a:r>
            <a:r>
              <a:rPr lang="en-US" dirty="0"/>
              <a:t> B) Type with your eyes closed or screen bent back so you can’t see the words</a:t>
            </a:r>
            <a:br>
              <a:rPr lang="en-US" dirty="0"/>
            </a:br>
            <a:r>
              <a:rPr lang="en-US" b="1" dirty="0"/>
              <a:t>Explanation:</a:t>
            </a:r>
            <a:r>
              <a:rPr lang="en-US" dirty="0"/>
              <a:t> The goal during Stage 2 is to get raw ideas down without self-editing. Physically hiding your own text—by closing your eyes or angling the screen—prevents the temptation to polish mid-draft. You’ll catch typos and refine language later in the dedicated editing phase. Just make sure that you check periodically that your fingers are on the right keyboard keys so that you don’t mis-key your text.</a:t>
            </a:r>
          </a:p>
          <a:p>
            <a:pPr>
              <a:buFont typeface="+mj-lt"/>
              <a:buAutoNum type="arabicPeriod"/>
            </a:pPr>
            <a:r>
              <a:rPr lang="en-US" b="1" dirty="0"/>
              <a:t>Q3:</a:t>
            </a:r>
            <a:r>
              <a:rPr lang="en-US" dirty="0"/>
              <a:t> False</a:t>
            </a:r>
            <a:br>
              <a:rPr lang="en-US" dirty="0"/>
            </a:br>
            <a:r>
              <a:rPr lang="en-US" b="1" dirty="0"/>
              <a:t>Explanation:</a:t>
            </a:r>
            <a:r>
              <a:rPr lang="en-US" dirty="0"/>
              <a:t> Your first-draft paragraphs do not need to be perfect. In fact, perfectionism during drafting causes unnecessary delays and writer’s block. Embracing imperfection—getting your thoughts on the page quickly—allows you to refine and polish later in dedicated editing phases using AI and human curation, which will significantly speed up your writing.</a:t>
            </a:r>
          </a:p>
          <a:p>
            <a:pPr>
              <a:buFont typeface="+mj-lt"/>
              <a:buAutoNum type="arabicPeriod"/>
            </a:pPr>
            <a:r>
              <a:rPr lang="en-US" b="1" dirty="0"/>
              <a:t>Q4:</a:t>
            </a:r>
            <a:r>
              <a:rPr lang="en-US" dirty="0"/>
              <a:t> False</a:t>
            </a:r>
            <a:br>
              <a:rPr lang="en-US" dirty="0"/>
            </a:br>
            <a:r>
              <a:rPr lang="en-US" b="1" dirty="0"/>
              <a:t>Explanation:</a:t>
            </a:r>
            <a:r>
              <a:rPr lang="en-US" dirty="0"/>
              <a:t> If you’re not ready to write, jumping into editing existing text often leads to aimless tweaks and stalls. Instead, revisit your research, outline, or brainstorming outputs so you can draft with confidence, ensuring your writing remains substantive and aligned with requirements.</a:t>
            </a:r>
          </a:p>
          <a:p>
            <a:pPr>
              <a:buFont typeface="+mj-lt"/>
              <a:buAutoNum type="arabicPeriod"/>
            </a:pPr>
            <a:r>
              <a:rPr lang="en-US" b="1" dirty="0"/>
              <a:t>Q5:</a:t>
            </a:r>
            <a:r>
              <a:rPr lang="en-US" dirty="0"/>
              <a:t> c. Packing every sentence with large, fancy adjectives</a:t>
            </a:r>
            <a:br>
              <a:rPr lang="en-US" dirty="0"/>
            </a:br>
            <a:r>
              <a:rPr lang="en-US" b="1" dirty="0"/>
              <a:t>Explanation:</a:t>
            </a:r>
            <a:r>
              <a:rPr lang="en-US" dirty="0"/>
              <a:t> The Simple Writing Rules advise clear, conversational prose built on strong nouns and verbs. Overloading your writing with elaborate adjectives and adverbs clouds clarity and dilutes impact. Instead, favor short words, contractions, personal tone, and simple transitions to keep your proposal direct and reader-friendly.</a:t>
            </a:r>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78</a:t>
            </a:fld>
            <a:endParaRPr lang="en-US" dirty="0"/>
          </a:p>
        </p:txBody>
      </p:sp>
    </p:spTree>
    <p:extLst>
      <p:ext uri="{BB962C8B-B14F-4D97-AF65-F5344CB8AC3E}">
        <p14:creationId xmlns:p14="http://schemas.microsoft.com/office/powerpoint/2010/main" val="1816582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84</a:t>
            </a:fld>
            <a:endParaRPr lang="en-US" dirty="0"/>
          </a:p>
        </p:txBody>
      </p:sp>
    </p:spTree>
    <p:extLst>
      <p:ext uri="{BB962C8B-B14F-4D97-AF65-F5344CB8AC3E}">
        <p14:creationId xmlns:p14="http://schemas.microsoft.com/office/powerpoint/2010/main" val="2976719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87</a:t>
            </a:fld>
            <a:endParaRPr lang="en-US" dirty="0"/>
          </a:p>
        </p:txBody>
      </p:sp>
    </p:spTree>
    <p:extLst>
      <p:ext uri="{BB962C8B-B14F-4D97-AF65-F5344CB8AC3E}">
        <p14:creationId xmlns:p14="http://schemas.microsoft.com/office/powerpoint/2010/main" val="1117822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F3608-5351-4851-9743-701E3CE2BA54}" type="slidenum">
              <a:rPr lang="en-US" smtClean="0"/>
              <a:t>88</a:t>
            </a:fld>
            <a:endParaRPr lang="en-US" dirty="0"/>
          </a:p>
        </p:txBody>
      </p:sp>
    </p:spTree>
    <p:extLst>
      <p:ext uri="{BB962C8B-B14F-4D97-AF65-F5344CB8AC3E}">
        <p14:creationId xmlns:p14="http://schemas.microsoft.com/office/powerpoint/2010/main" val="121906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Answer: B. </a:t>
            </a:r>
          </a:p>
          <a:p>
            <a:r>
              <a:rPr lang="en-US" dirty="0"/>
              <a:t>Explanation: </a:t>
            </a:r>
          </a:p>
          <a:p>
            <a:pPr>
              <a:buNone/>
            </a:pPr>
            <a:r>
              <a:rPr lang="en-US" b="1" dirty="0"/>
              <a:t>Why this is the right choice:</a:t>
            </a:r>
            <a:endParaRPr lang="en-US" dirty="0"/>
          </a:p>
          <a:p>
            <a:pPr>
              <a:buFont typeface="+mj-lt"/>
              <a:buAutoNum type="arabicPeriod"/>
            </a:pPr>
            <a:r>
              <a:rPr lang="en-US" b="1" dirty="0"/>
              <a:t>Section L (Proposal Instructions)</a:t>
            </a:r>
            <a:br>
              <a:rPr lang="en-US" dirty="0"/>
            </a:br>
            <a:r>
              <a:rPr lang="en-US" dirty="0"/>
              <a:t>– Tells you </a:t>
            </a:r>
            <a:r>
              <a:rPr lang="en-US" i="1" dirty="0"/>
              <a:t>what</a:t>
            </a:r>
            <a:r>
              <a:rPr lang="en-US" dirty="0"/>
              <a:t> to describe about your team: availability during regular operations and surges, and your overall “approach to supporting all test needs using personnel, tools, and systems.”</a:t>
            </a:r>
          </a:p>
          <a:p>
            <a:pPr>
              <a:buFont typeface="+mj-lt"/>
              <a:buAutoNum type="arabicPeriod"/>
            </a:pPr>
            <a:r>
              <a:rPr lang="en-US" b="1" dirty="0"/>
              <a:t>Section M (Evaluation Criteria)</a:t>
            </a:r>
            <a:br>
              <a:rPr lang="en-US" dirty="0"/>
            </a:br>
            <a:r>
              <a:rPr lang="en-US" dirty="0"/>
              <a:t>– Defines </a:t>
            </a:r>
            <a:r>
              <a:rPr lang="en-US" i="1" dirty="0"/>
              <a:t>how</a:t>
            </a:r>
            <a:r>
              <a:rPr lang="en-US" dirty="0"/>
              <a:t> FEMA will score you: staffing at ≥ 95 % of required levels, ability to run tests efficiently in day-to-day and surge conditions.</a:t>
            </a:r>
          </a:p>
          <a:p>
            <a:pPr>
              <a:buFont typeface="+mj-lt"/>
              <a:buAutoNum type="arabicPeriod"/>
            </a:pPr>
            <a:r>
              <a:rPr lang="en-US" b="1" dirty="0"/>
              <a:t>Section C (Statement of Objectives)</a:t>
            </a:r>
            <a:br>
              <a:rPr lang="en-US" dirty="0"/>
            </a:br>
            <a:r>
              <a:rPr lang="en-US" dirty="0"/>
              <a:t>– Lays out </a:t>
            </a:r>
            <a:r>
              <a:rPr lang="en-US" i="1" dirty="0"/>
              <a:t>which</a:t>
            </a:r>
            <a:r>
              <a:rPr lang="en-US" dirty="0"/>
              <a:t> technical objectives you must meet: number and mix of skilled engineers/system and domain administrators, prompt response, and a trouble-ticket system.</a:t>
            </a:r>
          </a:p>
          <a:p>
            <a:pPr>
              <a:buFont typeface="+mj-lt"/>
              <a:buAutoNum type="arabicPeriod"/>
            </a:pPr>
            <a:r>
              <a:rPr lang="en-US" b="1" dirty="0"/>
              <a:t>Section H (Special Contract Requirements)</a:t>
            </a:r>
            <a:br>
              <a:rPr lang="en-US" dirty="0"/>
            </a:br>
            <a:r>
              <a:rPr lang="en-US" dirty="0"/>
              <a:t>– Specifies </a:t>
            </a:r>
            <a:r>
              <a:rPr lang="en-US" i="1" dirty="0"/>
              <a:t>who</a:t>
            </a:r>
            <a:r>
              <a:rPr lang="en-US" dirty="0"/>
              <a:t> must deliver: roles, minimum years of experience, certifications (MCSE, CCNA, CCNP, MCSA), and educational credentials.</a:t>
            </a:r>
          </a:p>
          <a:p>
            <a:pPr>
              <a:buNone/>
            </a:pPr>
            <a:r>
              <a:rPr lang="en-US" dirty="0"/>
              <a:t>Together, the four sections combine to show </a:t>
            </a:r>
            <a:r>
              <a:rPr lang="en-US" b="1" dirty="0"/>
              <a:t>both</a:t>
            </a:r>
            <a:r>
              <a:rPr lang="en-US" dirty="0"/>
              <a:t> your </a:t>
            </a:r>
            <a:r>
              <a:rPr lang="en-US" i="1" dirty="0"/>
              <a:t>approach</a:t>
            </a:r>
            <a:r>
              <a:rPr lang="en-US" dirty="0"/>
              <a:t> (Sections L &amp; M) and your </a:t>
            </a:r>
            <a:r>
              <a:rPr lang="en-US" i="1" dirty="0"/>
              <a:t>qualifications</a:t>
            </a:r>
            <a:r>
              <a:rPr lang="en-US" dirty="0"/>
              <a:t> (Sections C &amp; H) for staffing and executing the support-team requirement.</a:t>
            </a:r>
          </a:p>
          <a:p>
            <a:pPr>
              <a:buNone/>
            </a:pPr>
            <a:r>
              <a:rPr lang="en-US" b="1" dirty="0"/>
              <a:t>Why the other options don’t fully fit:</a:t>
            </a:r>
            <a:endParaRPr lang="en-US" dirty="0"/>
          </a:p>
          <a:p>
            <a:pPr>
              <a:buFont typeface="Arial" panose="020B0604020202020204" pitchFamily="34" charset="0"/>
              <a:buChar char="•"/>
            </a:pPr>
            <a:r>
              <a:rPr lang="en-US" b="1" dirty="0"/>
              <a:t>“Specifying the required technical qualifications, certifications, and educational credentials…”</a:t>
            </a:r>
            <a:br>
              <a:rPr lang="en-US" dirty="0"/>
            </a:br>
            <a:r>
              <a:rPr lang="en-US" dirty="0"/>
              <a:t>Only covers Section H—ignores the instructions, metrics, and objectives.</a:t>
            </a:r>
          </a:p>
          <a:p>
            <a:pPr>
              <a:buFont typeface="Arial" panose="020B0604020202020204" pitchFamily="34" charset="0"/>
              <a:buChar char="•"/>
            </a:pPr>
            <a:r>
              <a:rPr lang="en-US" b="1" dirty="0"/>
              <a:t>“Outlining a risk management plan…”</a:t>
            </a:r>
            <a:br>
              <a:rPr lang="en-US" dirty="0"/>
            </a:br>
            <a:r>
              <a:rPr lang="en-US" dirty="0"/>
              <a:t>That’s not anywhere in L, M, C, or H.</a:t>
            </a:r>
          </a:p>
          <a:p>
            <a:pPr>
              <a:buFont typeface="Arial" panose="020B0604020202020204" pitchFamily="34" charset="0"/>
              <a:buChar char="•"/>
            </a:pPr>
            <a:r>
              <a:rPr lang="en-US" b="1" dirty="0"/>
              <a:t>“Providing a detailed approach to satisfying the Statement of Objectives.”</a:t>
            </a:r>
            <a:br>
              <a:rPr lang="en-US" dirty="0"/>
            </a:br>
            <a:r>
              <a:rPr lang="en-US" dirty="0"/>
              <a:t>Too narrow—misses the proposal instructions, evaluation criteria, and contract credentials.</a:t>
            </a:r>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16</a:t>
            </a:fld>
            <a:endParaRPr lang="en-US" dirty="0"/>
          </a:p>
        </p:txBody>
      </p:sp>
    </p:spTree>
    <p:extLst>
      <p:ext uri="{BB962C8B-B14F-4D97-AF65-F5344CB8AC3E}">
        <p14:creationId xmlns:p14="http://schemas.microsoft.com/office/powerpoint/2010/main" val="3292769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 Drag and Drop</a:t>
            </a:r>
          </a:p>
        </p:txBody>
      </p:sp>
      <p:sp>
        <p:nvSpPr>
          <p:cNvPr id="4" name="Slide Number Placeholder 3"/>
          <p:cNvSpPr>
            <a:spLocks noGrp="1"/>
          </p:cNvSpPr>
          <p:nvPr>
            <p:ph type="sldNum" sz="quarter" idx="5"/>
          </p:nvPr>
        </p:nvSpPr>
        <p:spPr/>
        <p:txBody>
          <a:bodyPr/>
          <a:lstStyle/>
          <a:p>
            <a:fld id="{B77F3608-5351-4851-9743-701E3CE2BA54}" type="slidenum">
              <a:rPr lang="en-US" smtClean="0"/>
              <a:t>17</a:t>
            </a:fld>
            <a:endParaRPr lang="en-US" dirty="0"/>
          </a:p>
        </p:txBody>
      </p:sp>
    </p:spTree>
    <p:extLst>
      <p:ext uri="{BB962C8B-B14F-4D97-AF65-F5344CB8AC3E}">
        <p14:creationId xmlns:p14="http://schemas.microsoft.com/office/powerpoint/2010/main" val="373764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669E4-CAF2-84D2-E9AA-7F1FD7AC1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8DBE1-0FA6-AB12-CA30-141587D16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A1462-622B-513C-1162-95C684AB7419}"/>
              </a:ext>
            </a:extLst>
          </p:cNvPr>
          <p:cNvSpPr>
            <a:spLocks noGrp="1"/>
          </p:cNvSpPr>
          <p:nvPr>
            <p:ph type="body" idx="1"/>
          </p:nvPr>
        </p:nvSpPr>
        <p:spPr/>
        <p:txBody>
          <a:bodyPr/>
          <a:lstStyle/>
          <a:p>
            <a:r>
              <a:rPr lang="en-US" dirty="0"/>
              <a:t>Interactive Drag and Drop</a:t>
            </a:r>
          </a:p>
        </p:txBody>
      </p:sp>
      <p:sp>
        <p:nvSpPr>
          <p:cNvPr id="4" name="Slide Number Placeholder 3">
            <a:extLst>
              <a:ext uri="{FF2B5EF4-FFF2-40B4-BE49-F238E27FC236}">
                <a16:creationId xmlns:a16="http://schemas.microsoft.com/office/drawing/2014/main" id="{6D44978D-375E-BA08-386D-DC36C3F4C0EF}"/>
              </a:ext>
            </a:extLst>
          </p:cNvPr>
          <p:cNvSpPr>
            <a:spLocks noGrp="1"/>
          </p:cNvSpPr>
          <p:nvPr>
            <p:ph type="sldNum" sz="quarter" idx="5"/>
          </p:nvPr>
        </p:nvSpPr>
        <p:spPr/>
        <p:txBody>
          <a:bodyPr/>
          <a:lstStyle/>
          <a:p>
            <a:fld id="{B77F3608-5351-4851-9743-701E3CE2BA54}" type="slidenum">
              <a:rPr lang="en-US" smtClean="0"/>
              <a:t>18</a:t>
            </a:fld>
            <a:endParaRPr lang="en-US" dirty="0"/>
          </a:p>
        </p:txBody>
      </p:sp>
    </p:spTree>
    <p:extLst>
      <p:ext uri="{BB962C8B-B14F-4D97-AF65-F5344CB8AC3E}">
        <p14:creationId xmlns:p14="http://schemas.microsoft.com/office/powerpoint/2010/main" val="3534083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21</a:t>
            </a:fld>
            <a:endParaRPr lang="en-US" dirty="0"/>
          </a:p>
        </p:txBody>
      </p:sp>
    </p:spTree>
    <p:extLst>
      <p:ext uri="{BB962C8B-B14F-4D97-AF65-F5344CB8AC3E}">
        <p14:creationId xmlns:p14="http://schemas.microsoft.com/office/powerpoint/2010/main" val="3507873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22</a:t>
            </a:fld>
            <a:endParaRPr lang="en-US" dirty="0"/>
          </a:p>
        </p:txBody>
      </p:sp>
    </p:spTree>
    <p:extLst>
      <p:ext uri="{BB962C8B-B14F-4D97-AF65-F5344CB8AC3E}">
        <p14:creationId xmlns:p14="http://schemas.microsoft.com/office/powerpoint/2010/main" val="759943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1334A-31EB-4630-BE16-0A8DC4C773D3}" type="slidenum">
              <a:rPr lang="en-US" smtClean="0"/>
              <a:t>23</a:t>
            </a:fld>
            <a:endParaRPr lang="en-US" dirty="0"/>
          </a:p>
        </p:txBody>
      </p:sp>
    </p:spTree>
    <p:extLst>
      <p:ext uri="{BB962C8B-B14F-4D97-AF65-F5344CB8AC3E}">
        <p14:creationId xmlns:p14="http://schemas.microsoft.com/office/powerpoint/2010/main" val="845818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close up of a computer&#10;&#10;Description automatically generated">
            <a:extLst>
              <a:ext uri="{FF2B5EF4-FFF2-40B4-BE49-F238E27FC236}">
                <a16:creationId xmlns:a16="http://schemas.microsoft.com/office/drawing/2014/main" id="{435317B8-9B58-48AF-85B3-12D6452B7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46"/>
            <a:ext cx="10287969" cy="6858000"/>
          </a:xfrm>
          <a:prstGeom prst="rect">
            <a:avLst/>
          </a:prstGeom>
        </p:spPr>
      </p:pic>
      <p:sp>
        <p:nvSpPr>
          <p:cNvPr id="12" name="Flowchart: Document 11">
            <a:extLst>
              <a:ext uri="{FF2B5EF4-FFF2-40B4-BE49-F238E27FC236}">
                <a16:creationId xmlns:a16="http://schemas.microsoft.com/office/drawing/2014/main" id="{F50C0668-5838-4A7F-B622-E0B9C26D1AB3}"/>
              </a:ext>
            </a:extLst>
          </p:cNvPr>
          <p:cNvSpPr/>
          <p:nvPr userDrawn="1"/>
        </p:nvSpPr>
        <p:spPr>
          <a:xfrm rot="5400000">
            <a:off x="6222779" y="865589"/>
            <a:ext cx="6869173" cy="5115652"/>
          </a:xfrm>
          <a:prstGeom prst="flowChartDocumen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ocument 21">
            <a:extLst>
              <a:ext uri="{FF2B5EF4-FFF2-40B4-BE49-F238E27FC236}">
                <a16:creationId xmlns:a16="http://schemas.microsoft.com/office/drawing/2014/main" id="{899CBE2A-B5F6-4385-9694-9B4F7D6574FC}"/>
              </a:ext>
            </a:extLst>
          </p:cNvPr>
          <p:cNvSpPr/>
          <p:nvPr userDrawn="1"/>
        </p:nvSpPr>
        <p:spPr>
          <a:xfrm rot="5400000">
            <a:off x="6431922" y="1085905"/>
            <a:ext cx="6869173" cy="4697365"/>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8031191" y="4632326"/>
            <a:ext cx="4088922" cy="10654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itle 1">
            <a:extLst>
              <a:ext uri="{FF2B5EF4-FFF2-40B4-BE49-F238E27FC236}">
                <a16:creationId xmlns:a16="http://schemas.microsoft.com/office/drawing/2014/main" id="{4FAA99F1-49D5-4CCD-8747-99AF7891E71B}"/>
              </a:ext>
            </a:extLst>
          </p:cNvPr>
          <p:cNvSpPr>
            <a:spLocks noGrp="1"/>
          </p:cNvSpPr>
          <p:nvPr>
            <p:ph type="ctrTitle"/>
          </p:nvPr>
        </p:nvSpPr>
        <p:spPr>
          <a:xfrm>
            <a:off x="8031192" y="1889185"/>
            <a:ext cx="4088921" cy="2743141"/>
          </a:xfrm>
        </p:spPr>
        <p:txBody>
          <a:bodyPr anchor="b"/>
          <a:lstStyle>
            <a:lvl1pPr algn="ctr">
              <a:defRPr sz="6000">
                <a:solidFill>
                  <a:schemeClr val="bg1"/>
                </a:solidFill>
              </a:defRPr>
            </a:lvl1pPr>
          </a:lstStyle>
          <a:p>
            <a:r>
              <a:rPr lang="en-US" dirty="0"/>
              <a:t>Click to edit Master title style</a:t>
            </a:r>
          </a:p>
        </p:txBody>
      </p:sp>
      <p:pic>
        <p:nvPicPr>
          <p:cNvPr id="17" name="Picture 16">
            <a:extLst>
              <a:ext uri="{FF2B5EF4-FFF2-40B4-BE49-F238E27FC236}">
                <a16:creationId xmlns:a16="http://schemas.microsoft.com/office/drawing/2014/main" id="{33FD8641-88DA-46A7-866C-C536857197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2267" y="474948"/>
            <a:ext cx="2718439" cy="1103686"/>
          </a:xfrm>
          <a:prstGeom prst="rect">
            <a:avLst/>
          </a:prstGeom>
        </p:spPr>
      </p:pic>
      <p:pic>
        <p:nvPicPr>
          <p:cNvPr id="21" name="Picture 20" descr="A picture containing text, book&#10;&#10;Description generated with high confidence">
            <a:extLst>
              <a:ext uri="{FF2B5EF4-FFF2-40B4-BE49-F238E27FC236}">
                <a16:creationId xmlns:a16="http://schemas.microsoft.com/office/drawing/2014/main" id="{CFAD00CB-BFF6-4EA9-B0FE-1CB06AA106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3665" y="353162"/>
            <a:ext cx="1432563" cy="1380747"/>
          </a:xfrm>
          <a:prstGeom prst="rect">
            <a:avLst/>
          </a:prstGeom>
        </p:spPr>
      </p:pic>
    </p:spTree>
    <p:extLst>
      <p:ext uri="{BB962C8B-B14F-4D97-AF65-F5344CB8AC3E}">
        <p14:creationId xmlns:p14="http://schemas.microsoft.com/office/powerpoint/2010/main" val="449969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79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6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24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descr="A computer sitting on top of a keyboard&#10;&#10;Description automatically generated">
            <a:extLst>
              <a:ext uri="{FF2B5EF4-FFF2-40B4-BE49-F238E27FC236}">
                <a16:creationId xmlns:a16="http://schemas.microsoft.com/office/drawing/2014/main" id="{5B815EF1-2145-45D0-B2CF-D2E55C5C0575}"/>
              </a:ext>
            </a:extLst>
          </p:cNvPr>
          <p:cNvPicPr>
            <a:picLocks noChangeAspect="1"/>
          </p:cNvPicPr>
          <p:nvPr userDrawn="1"/>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b="1571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F8A47F5-D07A-4C42-BFFC-5D5F671566F8}"/>
              </a:ext>
            </a:extLst>
          </p:cNvPr>
          <p:cNvSpPr/>
          <p:nvPr userDrawn="1"/>
        </p:nvSpPr>
        <p:spPr>
          <a:xfrm>
            <a:off x="0" y="-17461"/>
            <a:ext cx="12192000" cy="689292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42B074EE-9D12-4EF9-9D90-62670631115F}"/>
              </a:ext>
            </a:extLst>
          </p:cNvPr>
          <p:cNvSpPr>
            <a:spLocks noGrp="1"/>
          </p:cNvSpPr>
          <p:nvPr>
            <p:ph type="title"/>
          </p:nvPr>
        </p:nvSpPr>
        <p:spPr>
          <a:xfrm>
            <a:off x="831850" y="2113472"/>
            <a:ext cx="10515600" cy="2449003"/>
          </a:xfrm>
        </p:spPr>
        <p:txBody>
          <a:bodyPr anchor="b"/>
          <a:lstStyle>
            <a:lvl1pPr>
              <a:defRPr sz="6000"/>
            </a:lvl1pPr>
          </a:lstStyle>
          <a:p>
            <a:r>
              <a:rPr lang="en-US"/>
              <a:t>Click to edit Master title style</a:t>
            </a:r>
          </a:p>
        </p:txBody>
      </p:sp>
      <p:sp>
        <p:nvSpPr>
          <p:cNvPr id="9" name="Text Placeholder 2">
            <a:extLst>
              <a:ext uri="{FF2B5EF4-FFF2-40B4-BE49-F238E27FC236}">
                <a16:creationId xmlns:a16="http://schemas.microsoft.com/office/drawing/2014/main" id="{83FACF3E-A791-44A1-878C-C78AD6054C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2458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10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7217284" cy="1049607"/>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09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69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346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846052"/>
            <a:ext cx="3932237" cy="129396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777042"/>
            <a:ext cx="6172200" cy="40840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3140014"/>
            <a:ext cx="3932237" cy="27289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9676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6057" y="1742535"/>
            <a:ext cx="3932237" cy="1155939"/>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742536"/>
            <a:ext cx="6172200" cy="41185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726056" y="2898474"/>
            <a:ext cx="3932237" cy="29625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6313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7215554" cy="10416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199" y="1825625"/>
            <a:ext cx="1072170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b="98742"/>
          <a:stretch/>
        </p:blipFill>
        <p:spPr>
          <a:xfrm>
            <a:off x="0" y="1406768"/>
            <a:ext cx="12192000" cy="105509"/>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053754" y="352765"/>
            <a:ext cx="2360162" cy="958225"/>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528216" y="352765"/>
            <a:ext cx="1031687" cy="994371"/>
          </a:xfrm>
          <a:prstGeom prst="rect">
            <a:avLst/>
          </a:prstGeom>
        </p:spPr>
      </p:pic>
      <p:cxnSp>
        <p:nvCxnSpPr>
          <p:cNvPr id="11" name="Straight Connector 10"/>
          <p:cNvCxnSpPr>
            <a:cxnSpLocks/>
          </p:cNvCxnSpPr>
          <p:nvPr userDrawn="1"/>
        </p:nvCxnSpPr>
        <p:spPr>
          <a:xfrm>
            <a:off x="0" y="1529864"/>
            <a:ext cx="12192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9067800" y="6240557"/>
            <a:ext cx="249210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5"/>
                </a:solidFill>
              </a:rPr>
              <a:t>COPYRIGHT © 2011-2025</a:t>
            </a:r>
          </a:p>
          <a:p>
            <a:pPr algn="r"/>
            <a:r>
              <a:rPr lang="en-US" sz="1200" b="1" dirty="0">
                <a:solidFill>
                  <a:schemeClr val="accent5"/>
                </a:solidFill>
              </a:rPr>
              <a:t>WWW.OSTGLOBALSOLUTIONS.COM</a:t>
            </a:r>
          </a:p>
        </p:txBody>
      </p:sp>
      <p:sp>
        <p:nvSpPr>
          <p:cNvPr id="14" name="TextBox 13"/>
          <p:cNvSpPr txBox="1"/>
          <p:nvPr userDrawn="1"/>
        </p:nvSpPr>
        <p:spPr>
          <a:xfrm>
            <a:off x="736895" y="6247368"/>
            <a:ext cx="4409855" cy="276999"/>
          </a:xfrm>
          <a:prstGeom prst="rect">
            <a:avLst/>
          </a:prstGeom>
          <a:noFill/>
        </p:spPr>
        <p:txBody>
          <a:bodyPr wrap="square" rtlCol="0">
            <a:spAutoFit/>
          </a:bodyPr>
          <a:lstStyle/>
          <a:p>
            <a:r>
              <a:rPr lang="en-US" sz="1200" kern="1200" dirty="0">
                <a:solidFill>
                  <a:schemeClr val="accent5"/>
                </a:solidFill>
                <a:latin typeface="+mn-lt"/>
                <a:ea typeface="+mn-ea"/>
                <a:cs typeface="+mn-cs"/>
              </a:rPr>
              <a:t>WRITING PERSUASIVE GOVERNMENT PROPOSALS</a:t>
            </a:r>
            <a:r>
              <a:rPr lang="en-US" sz="1200" dirty="0">
                <a:solidFill>
                  <a:schemeClr val="accent6"/>
                </a:solidFill>
              </a:rPr>
              <a:t>| </a:t>
            </a:r>
            <a:fld id="{F7DBC657-E1B6-42FD-A789-7A4398F76148}" type="slidenum">
              <a:rPr lang="en-US" sz="1200" smtClean="0">
                <a:solidFill>
                  <a:schemeClr val="accent5"/>
                </a:solidFill>
              </a:rPr>
              <a:t>‹#›</a:t>
            </a:fld>
            <a:endParaRPr lang="en-US" sz="1200" dirty="0">
              <a:solidFill>
                <a:schemeClr val="accent5"/>
              </a:solidFill>
            </a:endParaRPr>
          </a:p>
        </p:txBody>
      </p:sp>
    </p:spTree>
    <p:extLst>
      <p:ext uri="{BB962C8B-B14F-4D97-AF65-F5344CB8AC3E}">
        <p14:creationId xmlns:p14="http://schemas.microsoft.com/office/powerpoint/2010/main" val="338650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mailto:service@ostglobalsolutions.com"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etfreewrite.com/"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getrocketbook.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7936302" y="2380891"/>
            <a:ext cx="4183811" cy="2489974"/>
          </a:xfrm>
        </p:spPr>
        <p:txBody>
          <a:bodyPr anchor="b">
            <a:noAutofit/>
          </a:bodyPr>
          <a:lstStyle>
            <a:lvl1pPr algn="ctr">
              <a:defRPr sz="6000"/>
            </a:lvl1pPr>
          </a:lstStyle>
          <a:p>
            <a:r>
              <a:rPr lang="en-US" sz="4000" dirty="0"/>
              <a:t>Writing Persuasive Government Proposals</a:t>
            </a:r>
          </a:p>
        </p:txBody>
      </p:sp>
      <p:sp>
        <p:nvSpPr>
          <p:cNvPr id="9" name="Subtitle 2"/>
          <p:cNvSpPr>
            <a:spLocks noGrp="1"/>
          </p:cNvSpPr>
          <p:nvPr>
            <p:ph type="subTitle" idx="1"/>
          </p:nvPr>
        </p:nvSpPr>
        <p:spPr>
          <a:xfrm>
            <a:off x="8358996" y="5181415"/>
            <a:ext cx="3597215" cy="1065421"/>
          </a:xfrm>
        </p:spPr>
        <p:txBody>
          <a:bodyPr>
            <a:normAutofit fontScale="92500" lnSpcReduction="10000"/>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Days 1, 2, 3</a:t>
            </a:r>
          </a:p>
          <a:p>
            <a:r>
              <a:rPr lang="en-US" dirty="0"/>
              <a:t>OST Bid &amp; Proposal Academy Course</a:t>
            </a:r>
          </a:p>
        </p:txBody>
      </p:sp>
      <p:sp>
        <p:nvSpPr>
          <p:cNvPr id="4" name="Subtitle 2">
            <a:extLst>
              <a:ext uri="{FF2B5EF4-FFF2-40B4-BE49-F238E27FC236}">
                <a16:creationId xmlns:a16="http://schemas.microsoft.com/office/drawing/2014/main" id="{037E4F65-4483-4D6C-B411-8F746BF8EE75}"/>
              </a:ext>
            </a:extLst>
          </p:cNvPr>
          <p:cNvSpPr txBox="1">
            <a:spLocks/>
          </p:cNvSpPr>
          <p:nvPr/>
        </p:nvSpPr>
        <p:spPr>
          <a:xfrm>
            <a:off x="8430883" y="6363981"/>
            <a:ext cx="3761117" cy="3868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5"/>
              </a:buClr>
              <a:buSzPct val="90000"/>
              <a:buFont typeface="Wingdings" panose="05000000000000000000" pitchFamily="2" charset="2"/>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www.ostglobalsolutions.com</a:t>
            </a:r>
          </a:p>
        </p:txBody>
      </p:sp>
    </p:spTree>
    <p:extLst>
      <p:ext uri="{BB962C8B-B14F-4D97-AF65-F5344CB8AC3E}">
        <p14:creationId xmlns:p14="http://schemas.microsoft.com/office/powerpoint/2010/main" val="3134625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BFE1-DDAB-49E3-B805-F7EB6F0B21E7}"/>
              </a:ext>
            </a:extLst>
          </p:cNvPr>
          <p:cNvSpPr>
            <a:spLocks noGrp="1"/>
          </p:cNvSpPr>
          <p:nvPr>
            <p:ph type="title"/>
          </p:nvPr>
        </p:nvSpPr>
        <p:spPr/>
        <p:txBody>
          <a:bodyPr>
            <a:normAutofit fontScale="90000"/>
          </a:bodyPr>
          <a:lstStyle/>
          <a:p>
            <a:r>
              <a:rPr lang="en-US" dirty="0"/>
              <a:t>Module 1 Quiz: Speed Writing System</a:t>
            </a:r>
          </a:p>
        </p:txBody>
      </p:sp>
      <p:sp>
        <p:nvSpPr>
          <p:cNvPr id="3" name="Content Placeholder 2">
            <a:extLst>
              <a:ext uri="{FF2B5EF4-FFF2-40B4-BE49-F238E27FC236}">
                <a16:creationId xmlns:a16="http://schemas.microsoft.com/office/drawing/2014/main" id="{B28506B1-CAE8-4B15-A0E9-39B3751C7FA5}"/>
              </a:ext>
            </a:extLst>
          </p:cNvPr>
          <p:cNvSpPr>
            <a:spLocks noGrp="1"/>
          </p:cNvSpPr>
          <p:nvPr>
            <p:ph idx="1"/>
          </p:nvPr>
        </p:nvSpPr>
        <p:spPr>
          <a:xfrm>
            <a:off x="838199" y="1825625"/>
            <a:ext cx="7323035" cy="4351338"/>
          </a:xfrm>
        </p:spPr>
        <p:txBody>
          <a:bodyPr>
            <a:normAutofit fontScale="85000" lnSpcReduction="20000"/>
          </a:bodyPr>
          <a:lstStyle/>
          <a:p>
            <a:pPr marL="514350" indent="-514350">
              <a:buFont typeface="+mj-lt"/>
              <a:buAutoNum type="arabicPeriod"/>
            </a:pPr>
            <a:r>
              <a:rPr lang="en-US" dirty="0"/>
              <a:t>What is the first foundational step where most proposal writers get stuck, according to the Class Roadmap?</a:t>
            </a:r>
          </a:p>
          <a:p>
            <a:pPr marL="971550" lvl="1" indent="-514350">
              <a:buFont typeface="+mj-lt"/>
              <a:buAutoNum type="alphaLcParenR"/>
            </a:pPr>
            <a:r>
              <a:rPr lang="en-US" dirty="0"/>
              <a:t>Editing for polish</a:t>
            </a:r>
          </a:p>
          <a:p>
            <a:pPr marL="971550" lvl="1" indent="-514350">
              <a:buFont typeface="+mj-lt"/>
              <a:buAutoNum type="alphaLcParenR"/>
            </a:pPr>
            <a:r>
              <a:rPr lang="en-US" dirty="0"/>
              <a:t>Using metaphors</a:t>
            </a:r>
          </a:p>
          <a:p>
            <a:pPr marL="971550" lvl="1" indent="-514350">
              <a:buFont typeface="+mj-lt"/>
              <a:buAutoNum type="alphaLcParenR"/>
            </a:pPr>
            <a:r>
              <a:rPr lang="en-US" dirty="0"/>
              <a:t>Structuring outlines to be compliant and compelling</a:t>
            </a:r>
          </a:p>
          <a:p>
            <a:pPr marL="971550" lvl="1" indent="-514350">
              <a:buFont typeface="+mj-lt"/>
              <a:buAutoNum type="alphaLcParenR"/>
            </a:pPr>
            <a:r>
              <a:rPr lang="en-US" dirty="0"/>
              <a:t>Learning how to automate compliance checks</a:t>
            </a:r>
          </a:p>
          <a:p>
            <a:pPr marL="514350" indent="-514350">
              <a:buFont typeface="+mj-lt"/>
              <a:buAutoNum type="arabicPeriod"/>
            </a:pPr>
            <a:r>
              <a:rPr lang="en-US" dirty="0"/>
              <a:t>Three elements of the proposal writing system are:</a:t>
            </a:r>
          </a:p>
          <a:p>
            <a:pPr marL="971550" lvl="1" indent="-514350">
              <a:buFont typeface="+mj-lt"/>
              <a:buAutoNum type="alphaLcParenR"/>
            </a:pPr>
            <a:r>
              <a:rPr lang="en-US" dirty="0"/>
              <a:t>1. Process, 2. People, 3. Psychology</a:t>
            </a:r>
          </a:p>
          <a:p>
            <a:pPr marL="914400" lvl="1" indent="-457200">
              <a:buFont typeface="+mj-lt"/>
              <a:buAutoNum type="alphaLcParenR"/>
            </a:pPr>
            <a:r>
              <a:rPr lang="en-US" dirty="0"/>
              <a:t> 1. Process, 2. Psychology, 3. Tools</a:t>
            </a:r>
          </a:p>
          <a:p>
            <a:pPr marL="914400" lvl="1" indent="-457200">
              <a:buFont typeface="+mj-lt"/>
              <a:buAutoNum type="alphaLcParenR"/>
            </a:pPr>
            <a:r>
              <a:rPr lang="en-US" dirty="0"/>
              <a:t> 1. Tools, 2. Process, 3. Counterproductive Beliefs</a:t>
            </a:r>
          </a:p>
          <a:p>
            <a:pPr marL="514350" indent="-514350">
              <a:buFont typeface="+mj-lt"/>
              <a:buAutoNum type="arabicPeriod"/>
            </a:pPr>
            <a:r>
              <a:rPr lang="en-US" b="1" dirty="0"/>
              <a:t>True or False? </a:t>
            </a:r>
            <a:r>
              <a:rPr lang="en-US" dirty="0"/>
              <a:t>The use of AI and other 21</a:t>
            </a:r>
            <a:r>
              <a:rPr lang="en-US" baseline="30000" dirty="0"/>
              <a:t>st</a:t>
            </a:r>
            <a:r>
              <a:rPr lang="en-US" dirty="0"/>
              <a:t>-century tools is discouraged in the writing process because it’s cheating and produces low-quality content.</a:t>
            </a:r>
            <a:br>
              <a:rPr lang="en-US" dirty="0"/>
            </a:br>
            <a:endParaRPr lang="en-US" dirty="0"/>
          </a:p>
        </p:txBody>
      </p:sp>
      <p:pic>
        <p:nvPicPr>
          <p:cNvPr id="2050" name="Picture 2">
            <a:extLst>
              <a:ext uri="{FF2B5EF4-FFF2-40B4-BE49-F238E27FC236}">
                <a16:creationId xmlns:a16="http://schemas.microsoft.com/office/drawing/2014/main" id="{84DCEDAC-B741-A723-6DED-CB6C6BEB6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9250" y="1560760"/>
            <a:ext cx="3254045" cy="488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fontScale="90000"/>
          </a:bodyPr>
          <a:lstStyle/>
          <a:p>
            <a:r>
              <a:rPr lang="en-US" sz="6700" b="1" dirty="0"/>
              <a:t>Module 2</a:t>
            </a:r>
            <a:br>
              <a:rPr lang="en-US" sz="6700" b="1" dirty="0"/>
            </a:br>
            <a:r>
              <a:rPr lang="en-US" sz="5300" dirty="0"/>
              <a:t>A Close Look at Compliance and Outlining Inside a Proposal Section</a:t>
            </a:r>
            <a:endParaRPr lang="en-US" dirty="0"/>
          </a:p>
        </p:txBody>
      </p:sp>
    </p:spTree>
    <p:extLst>
      <p:ext uri="{BB962C8B-B14F-4D97-AF65-F5344CB8AC3E}">
        <p14:creationId xmlns:p14="http://schemas.microsoft.com/office/powerpoint/2010/main" val="3481760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93" y="363111"/>
            <a:ext cx="8520113" cy="947737"/>
          </a:xfrm>
        </p:spPr>
        <p:txBody>
          <a:bodyPr>
            <a:normAutofit fontScale="90000"/>
          </a:bodyPr>
          <a:lstStyle/>
          <a:p>
            <a:r>
              <a:rPr lang="en-US" dirty="0"/>
              <a:t>The Foundation for Proposal Sections: </a:t>
            </a:r>
            <a:br>
              <a:rPr lang="en-US" dirty="0"/>
            </a:br>
            <a:r>
              <a:rPr lang="en-US" dirty="0"/>
              <a:t>Compliant and Compelling</a:t>
            </a:r>
          </a:p>
        </p:txBody>
      </p:sp>
      <p:sp>
        <p:nvSpPr>
          <p:cNvPr id="3" name="Content Placeholder 2"/>
          <p:cNvSpPr>
            <a:spLocks noGrp="1"/>
          </p:cNvSpPr>
          <p:nvPr>
            <p:ph idx="1"/>
          </p:nvPr>
        </p:nvSpPr>
        <p:spPr>
          <a:xfrm>
            <a:off x="611892" y="2184827"/>
            <a:ext cx="6723185" cy="4391025"/>
          </a:xfrm>
        </p:spPr>
        <p:txBody>
          <a:bodyPr>
            <a:normAutofit/>
          </a:bodyPr>
          <a:lstStyle/>
          <a:p>
            <a:r>
              <a:rPr lang="en-US" sz="2400" dirty="0"/>
              <a:t>Compliance gets you in the door</a:t>
            </a:r>
          </a:p>
          <a:p>
            <a:pPr lvl="1"/>
            <a:r>
              <a:rPr lang="en-US" sz="2000" dirty="0"/>
              <a:t>Non-compliant sections get your proposal in the trash can or simply lower your score</a:t>
            </a:r>
          </a:p>
          <a:p>
            <a:pPr lvl="1"/>
            <a:r>
              <a:rPr lang="en-US" sz="2000" dirty="0"/>
              <a:t>Compliant sections make your proposal barely passable</a:t>
            </a:r>
          </a:p>
          <a:p>
            <a:r>
              <a:rPr lang="en-US" sz="2400" dirty="0"/>
              <a:t>Compliance will not win you a proposal</a:t>
            </a:r>
          </a:p>
          <a:p>
            <a:r>
              <a:rPr lang="en-US" sz="2400" dirty="0"/>
              <a:t>Compelling is what counts AFTER you are compliant</a:t>
            </a:r>
          </a:p>
          <a:p>
            <a:r>
              <a:rPr lang="en-US" sz="2400" dirty="0"/>
              <a:t>Being persuasive within the bounds of being compliant is the tough part in writing government proposals</a:t>
            </a:r>
          </a:p>
        </p:txBody>
      </p:sp>
      <p:sp>
        <p:nvSpPr>
          <p:cNvPr id="4" name="Rectangle 3"/>
          <p:cNvSpPr/>
          <p:nvPr/>
        </p:nvSpPr>
        <p:spPr>
          <a:xfrm>
            <a:off x="551393" y="1633949"/>
            <a:ext cx="11459985" cy="369332"/>
          </a:xfrm>
          <a:prstGeom prst="rect">
            <a:avLst/>
          </a:prstGeom>
        </p:spPr>
        <p:txBody>
          <a:bodyPr wrap="square">
            <a:spAutoFit/>
          </a:bodyPr>
          <a:lstStyle/>
          <a:p>
            <a:pPr lvl="0"/>
            <a:r>
              <a:rPr lang="en-US" i="1" dirty="0">
                <a:solidFill>
                  <a:schemeClr val="tx2"/>
                </a:solidFill>
              </a:rPr>
              <a:t>Before we dive into the Three Elements, let’s look at compliance closely</a:t>
            </a:r>
          </a:p>
        </p:txBody>
      </p:sp>
      <p:pic>
        <p:nvPicPr>
          <p:cNvPr id="3074" name="Picture 2">
            <a:extLst>
              <a:ext uri="{FF2B5EF4-FFF2-40B4-BE49-F238E27FC236}">
                <a16:creationId xmlns:a16="http://schemas.microsoft.com/office/drawing/2014/main" id="{DDEDE24B-EA7F-EFDF-865C-9D46BBF80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078" y="2003281"/>
            <a:ext cx="4318006" cy="4318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0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Your Section Compliant</a:t>
            </a:r>
          </a:p>
        </p:txBody>
      </p:sp>
      <p:sp>
        <p:nvSpPr>
          <p:cNvPr id="3" name="Content Placeholder 2"/>
          <p:cNvSpPr>
            <a:spLocks noGrp="1"/>
          </p:cNvSpPr>
          <p:nvPr>
            <p:ph idx="1"/>
          </p:nvPr>
        </p:nvSpPr>
        <p:spPr>
          <a:xfrm>
            <a:off x="719328" y="2269259"/>
            <a:ext cx="6870192" cy="4113888"/>
          </a:xfrm>
        </p:spPr>
        <p:txBody>
          <a:bodyPr>
            <a:normAutofit lnSpcReduction="10000"/>
          </a:bodyPr>
          <a:lstStyle/>
          <a:p>
            <a:r>
              <a:rPr lang="en-US" sz="2000" dirty="0"/>
              <a:t>Analyze the RFP requirements</a:t>
            </a:r>
          </a:p>
          <a:p>
            <a:r>
              <a:rPr lang="en-US" sz="2000" dirty="0"/>
              <a:t>Remember that RFP doesn’t have requirements in one neat package – they come from different places</a:t>
            </a:r>
          </a:p>
          <a:p>
            <a:r>
              <a:rPr lang="en-US" sz="2000" dirty="0"/>
              <a:t>Determine which sections “intersect” where it comes to the requirements and double-check the proposal manager’s decisions</a:t>
            </a:r>
          </a:p>
          <a:p>
            <a:r>
              <a:rPr lang="en-US" sz="2000" dirty="0"/>
              <a:t>Don’t get hung up on the Statement of Work section headings – they are often misleading – carefully read what’s being requested</a:t>
            </a:r>
          </a:p>
          <a:p>
            <a:pPr marL="190500" indent="-190500" eaLnBrk="0" fontAlgn="base" hangingPunct="0">
              <a:spcBef>
                <a:spcPct val="60000"/>
              </a:spcBef>
              <a:spcAft>
                <a:spcPct val="0"/>
              </a:spcAft>
              <a:buClr>
                <a:schemeClr val="accent1"/>
              </a:buClr>
              <a:buFont typeface="Wingdings" charset="0"/>
              <a:buChar char="§"/>
            </a:pPr>
            <a:r>
              <a:rPr lang="en-US" sz="2000" dirty="0">
                <a:ea typeface="ＭＳ Ｐゴシック" charset="0"/>
              </a:rPr>
              <a:t>Pull together the requirements in the section</a:t>
            </a:r>
          </a:p>
          <a:p>
            <a:pPr marL="190500" indent="-190500" eaLnBrk="0" fontAlgn="base" hangingPunct="0">
              <a:spcBef>
                <a:spcPct val="60000"/>
              </a:spcBef>
              <a:spcAft>
                <a:spcPct val="0"/>
              </a:spcAft>
              <a:buClr>
                <a:schemeClr val="accent1"/>
              </a:buClr>
              <a:buFont typeface="Wingdings" charset="0"/>
              <a:buChar char="§"/>
            </a:pPr>
            <a:r>
              <a:rPr lang="en-US" sz="2000" dirty="0">
                <a:ea typeface="ＭＳ Ｐゴシック" charset="0"/>
              </a:rPr>
              <a:t>Determine the overall focus (top-down)</a:t>
            </a:r>
          </a:p>
          <a:p>
            <a:pPr marL="190500" indent="-190500" eaLnBrk="0" fontAlgn="base" hangingPunct="0">
              <a:spcBef>
                <a:spcPct val="60000"/>
              </a:spcBef>
              <a:spcAft>
                <a:spcPct val="0"/>
              </a:spcAft>
              <a:buClr>
                <a:schemeClr val="accent1"/>
              </a:buClr>
              <a:buFont typeface="Wingdings" charset="0"/>
              <a:buChar char="§"/>
            </a:pPr>
            <a:r>
              <a:rPr lang="en-US" sz="2000" dirty="0">
                <a:ea typeface="ＭＳ Ｐゴシック" charset="0"/>
              </a:rPr>
              <a:t>Then look at the key words (bottom-up)</a:t>
            </a:r>
          </a:p>
          <a:p>
            <a:endParaRPr lang="en-US" sz="2000" dirty="0"/>
          </a:p>
        </p:txBody>
      </p:sp>
      <p:sp>
        <p:nvSpPr>
          <p:cNvPr id="4" name="Rectangle 3"/>
          <p:cNvSpPr/>
          <p:nvPr/>
        </p:nvSpPr>
        <p:spPr>
          <a:xfrm>
            <a:off x="838200" y="1514848"/>
            <a:ext cx="11071578" cy="646331"/>
          </a:xfrm>
          <a:prstGeom prst="rect">
            <a:avLst/>
          </a:prstGeom>
        </p:spPr>
        <p:txBody>
          <a:bodyPr wrap="square">
            <a:spAutoFit/>
          </a:bodyPr>
          <a:lstStyle/>
          <a:p>
            <a:r>
              <a:rPr lang="en-US" i="1" dirty="0">
                <a:solidFill>
                  <a:schemeClr val="tx2"/>
                </a:solidFill>
              </a:rPr>
              <a:t>Note that this course is not about outlining the whole proposal, it is about outlining within sections – but it will make your outlines better for the entire proposal</a:t>
            </a:r>
          </a:p>
        </p:txBody>
      </p:sp>
      <p:pic>
        <p:nvPicPr>
          <p:cNvPr id="6" name="Picture 2">
            <a:extLst>
              <a:ext uri="{FF2B5EF4-FFF2-40B4-BE49-F238E27FC236}">
                <a16:creationId xmlns:a16="http://schemas.microsoft.com/office/drawing/2014/main" id="{CE610FD5-D92F-0FE7-26A6-E9C3938E9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520" y="1909813"/>
            <a:ext cx="4403761" cy="440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2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2476082" y="4272235"/>
            <a:ext cx="786407" cy="381000"/>
          </a:xfrm>
          <a:prstGeom prst="rect">
            <a:avLst/>
          </a:prstGeom>
          <a:solidFill>
            <a:schemeClr val="accent2">
              <a:lumMod val="60000"/>
              <a:lumOff val="4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20" name="Rectangle 19"/>
          <p:cNvSpPr/>
          <p:nvPr/>
        </p:nvSpPr>
        <p:spPr bwMode="auto">
          <a:xfrm>
            <a:off x="1038737" y="3276056"/>
            <a:ext cx="1436273" cy="327737"/>
          </a:xfrm>
          <a:prstGeom prst="rect">
            <a:avLst/>
          </a:prstGeom>
          <a:solidFill>
            <a:schemeClr val="accent5">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16" name="Rectangle 15"/>
          <p:cNvSpPr/>
          <p:nvPr/>
        </p:nvSpPr>
        <p:spPr bwMode="auto">
          <a:xfrm>
            <a:off x="3367747" y="2893377"/>
            <a:ext cx="1978165" cy="381000"/>
          </a:xfrm>
          <a:prstGeom prst="rect">
            <a:avLst/>
          </a:prstGeom>
          <a:solidFill>
            <a:schemeClr val="accent5">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15" name="Rectangle 14"/>
          <p:cNvSpPr/>
          <p:nvPr/>
        </p:nvSpPr>
        <p:spPr bwMode="auto">
          <a:xfrm>
            <a:off x="3775975" y="4338412"/>
            <a:ext cx="1137004" cy="381000"/>
          </a:xfrm>
          <a:prstGeom prst="rect">
            <a:avLst/>
          </a:prstGeom>
          <a:solidFill>
            <a:schemeClr val="accent6">
              <a:lumMod val="60000"/>
              <a:lumOff val="4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14" name="Rectangle 13"/>
          <p:cNvSpPr/>
          <p:nvPr/>
        </p:nvSpPr>
        <p:spPr bwMode="auto">
          <a:xfrm>
            <a:off x="2483556" y="3269577"/>
            <a:ext cx="1540330" cy="327846"/>
          </a:xfrm>
          <a:prstGeom prst="rect">
            <a:avLst/>
          </a:prstGeom>
          <a:solidFill>
            <a:schemeClr val="tx2">
              <a:lumMod val="20000"/>
              <a:lumOff val="8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13" name="Rectangle 12"/>
          <p:cNvSpPr/>
          <p:nvPr/>
        </p:nvSpPr>
        <p:spPr bwMode="auto">
          <a:xfrm>
            <a:off x="1045438" y="3956254"/>
            <a:ext cx="3266918" cy="381000"/>
          </a:xfrm>
          <a:prstGeom prst="rect">
            <a:avLst/>
          </a:prstGeom>
          <a:solidFill>
            <a:srgbClr val="FFFF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12" name="Rectangle 11"/>
          <p:cNvSpPr/>
          <p:nvPr/>
        </p:nvSpPr>
        <p:spPr bwMode="auto">
          <a:xfrm>
            <a:off x="3172776" y="3640273"/>
            <a:ext cx="1981200" cy="381000"/>
          </a:xfrm>
          <a:prstGeom prst="rect">
            <a:avLst/>
          </a:prstGeom>
          <a:solidFill>
            <a:srgbClr val="FFFF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11" name="Rectangle 10"/>
          <p:cNvSpPr/>
          <p:nvPr/>
        </p:nvSpPr>
        <p:spPr bwMode="auto">
          <a:xfrm>
            <a:off x="1049257" y="4272235"/>
            <a:ext cx="1425753" cy="381000"/>
          </a:xfrm>
          <a:prstGeom prst="rect">
            <a:avLst/>
          </a:prstGeom>
          <a:solidFill>
            <a:schemeClr val="accent5">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10" name="Rectangle 9"/>
          <p:cNvSpPr/>
          <p:nvPr/>
        </p:nvSpPr>
        <p:spPr bwMode="auto">
          <a:xfrm>
            <a:off x="1041770" y="2911308"/>
            <a:ext cx="2316515" cy="342900"/>
          </a:xfrm>
          <a:prstGeom prst="rect">
            <a:avLst/>
          </a:prstGeom>
          <a:solidFill>
            <a:schemeClr val="accent2">
              <a:lumMod val="60000"/>
              <a:lumOff val="4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8" name="Rectangle 7"/>
          <p:cNvSpPr/>
          <p:nvPr/>
        </p:nvSpPr>
        <p:spPr bwMode="auto">
          <a:xfrm>
            <a:off x="3755329" y="2574947"/>
            <a:ext cx="1600200" cy="338284"/>
          </a:xfrm>
          <a:prstGeom prst="rect">
            <a:avLst/>
          </a:prstGeom>
          <a:solidFill>
            <a:schemeClr val="accent2">
              <a:lumMod val="60000"/>
              <a:lumOff val="4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7" name="Rectangle 6"/>
          <p:cNvSpPr/>
          <p:nvPr/>
        </p:nvSpPr>
        <p:spPr bwMode="auto">
          <a:xfrm>
            <a:off x="1057803" y="2570331"/>
            <a:ext cx="2735264" cy="342900"/>
          </a:xfrm>
          <a:prstGeom prst="rect">
            <a:avLst/>
          </a:prstGeom>
          <a:solidFill>
            <a:srgbClr val="FFFF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4" name="Rectangle 3"/>
          <p:cNvSpPr/>
          <p:nvPr/>
        </p:nvSpPr>
        <p:spPr bwMode="auto">
          <a:xfrm>
            <a:off x="3726478" y="2157744"/>
            <a:ext cx="1233841" cy="381000"/>
          </a:xfrm>
          <a:prstGeom prst="rect">
            <a:avLst/>
          </a:prstGeom>
          <a:solidFill>
            <a:srgbClr val="FFFF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2" name="Title 1"/>
          <p:cNvSpPr>
            <a:spLocks noGrp="1"/>
          </p:cNvSpPr>
          <p:nvPr>
            <p:ph type="title"/>
          </p:nvPr>
        </p:nvSpPr>
        <p:spPr/>
        <p:txBody>
          <a:bodyPr>
            <a:normAutofit fontScale="90000"/>
          </a:bodyPr>
          <a:lstStyle/>
          <a:p>
            <a:r>
              <a:rPr lang="en-US" dirty="0"/>
              <a:t>Here is an Example of How to Find Key Words</a:t>
            </a:r>
          </a:p>
        </p:txBody>
      </p:sp>
      <p:sp>
        <p:nvSpPr>
          <p:cNvPr id="3" name="Content Placeholder 2"/>
          <p:cNvSpPr>
            <a:spLocks noGrp="1"/>
          </p:cNvSpPr>
          <p:nvPr>
            <p:ph idx="1"/>
          </p:nvPr>
        </p:nvSpPr>
        <p:spPr>
          <a:xfrm>
            <a:off x="989085" y="2153054"/>
            <a:ext cx="4356827" cy="4391025"/>
          </a:xfrm>
        </p:spPr>
        <p:txBody>
          <a:bodyPr/>
          <a:lstStyle/>
          <a:p>
            <a:pPr marL="0" indent="0">
              <a:buNone/>
            </a:pPr>
            <a:r>
              <a:rPr lang="en-US" sz="2400" b="1" dirty="0">
                <a:solidFill>
                  <a:schemeClr val="tx2"/>
                </a:solidFill>
              </a:rPr>
              <a:t>Section L: </a:t>
            </a:r>
            <a:r>
              <a:rPr lang="en-US" sz="2400" b="1" dirty="0"/>
              <a:t>Describe a qualified on-site support team availability to support testing during regular operations and surges.</a:t>
            </a:r>
          </a:p>
          <a:p>
            <a:pPr marL="0" indent="0">
              <a:buNone/>
            </a:pPr>
            <a:r>
              <a:rPr lang="en-US" sz="2400" b="1" dirty="0"/>
              <a:t>Summarize your approach for supporting all test needs using personnel, tools, and systems, as described in the SOO.</a:t>
            </a:r>
          </a:p>
        </p:txBody>
      </p:sp>
      <p:sp>
        <p:nvSpPr>
          <p:cNvPr id="18" name="Rectangle 17"/>
          <p:cNvSpPr/>
          <p:nvPr/>
        </p:nvSpPr>
        <p:spPr>
          <a:xfrm>
            <a:off x="859965" y="1595245"/>
            <a:ext cx="11151060" cy="369332"/>
          </a:xfrm>
          <a:prstGeom prst="rect">
            <a:avLst/>
          </a:prstGeom>
        </p:spPr>
        <p:txBody>
          <a:bodyPr wrap="square">
            <a:spAutoFit/>
          </a:bodyPr>
          <a:lstStyle/>
          <a:p>
            <a:pPr lvl="0"/>
            <a:r>
              <a:rPr lang="en-US" i="1" dirty="0">
                <a:solidFill>
                  <a:schemeClr val="tx2"/>
                </a:solidFill>
              </a:rPr>
              <a:t>Note that there are several different possible keyword combinations and ways to outline the section</a:t>
            </a:r>
          </a:p>
        </p:txBody>
      </p:sp>
      <p:sp>
        <p:nvSpPr>
          <p:cNvPr id="19" name="TextBox 18"/>
          <p:cNvSpPr txBox="1"/>
          <p:nvPr/>
        </p:nvSpPr>
        <p:spPr>
          <a:xfrm>
            <a:off x="7841544" y="2215966"/>
            <a:ext cx="3733800" cy="2246769"/>
          </a:xfrm>
          <a:prstGeom prst="rect">
            <a:avLst/>
          </a:prstGeom>
          <a:solidFill>
            <a:schemeClr val="accent5">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marL="285750" indent="-285750">
              <a:buFont typeface="Arial" pitchFamily="34" charset="0"/>
              <a:buChar char="•"/>
            </a:pPr>
            <a:r>
              <a:rPr lang="en-US" sz="2800" b="1" dirty="0">
                <a:solidFill>
                  <a:srgbClr val="C00000"/>
                </a:solidFill>
              </a:rPr>
              <a:t>Go Slow</a:t>
            </a:r>
          </a:p>
          <a:p>
            <a:pPr marL="285750" indent="-285750">
              <a:buFont typeface="Arial" pitchFamily="34" charset="0"/>
              <a:buChar char="•"/>
            </a:pPr>
            <a:r>
              <a:rPr lang="en-US" sz="2800" b="1" dirty="0">
                <a:solidFill>
                  <a:srgbClr val="C00000"/>
                </a:solidFill>
              </a:rPr>
              <a:t>Men at Work</a:t>
            </a:r>
            <a:endParaRPr lang="en-US" sz="2800" dirty="0"/>
          </a:p>
          <a:p>
            <a:endParaRPr lang="en-US" sz="2800" dirty="0"/>
          </a:p>
          <a:p>
            <a:pPr marL="285750" indent="-285750">
              <a:buFont typeface="Arial" pitchFamily="34" charset="0"/>
              <a:buChar char="•"/>
            </a:pPr>
            <a:r>
              <a:rPr lang="en-US" sz="2800" b="1" dirty="0">
                <a:solidFill>
                  <a:schemeClr val="accent1"/>
                </a:solidFill>
              </a:rPr>
              <a:t>Go</a:t>
            </a:r>
          </a:p>
          <a:p>
            <a:pPr marL="285750" indent="-285750">
              <a:buFont typeface="Arial" pitchFamily="34" charset="0"/>
              <a:buChar char="•"/>
            </a:pPr>
            <a:r>
              <a:rPr lang="en-US" sz="2800" b="1" dirty="0">
                <a:solidFill>
                  <a:schemeClr val="accent1"/>
                </a:solidFill>
              </a:rPr>
              <a:t>Slow Men at Work</a:t>
            </a:r>
          </a:p>
        </p:txBody>
      </p:sp>
    </p:spTree>
    <p:extLst>
      <p:ext uri="{BB962C8B-B14F-4D97-AF65-F5344CB8AC3E}">
        <p14:creationId xmlns:p14="http://schemas.microsoft.com/office/powerpoint/2010/main" val="175887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1000"/>
                                        <p:tgtEl>
                                          <p:spTgt spid="15"/>
                                        </p:tgtEl>
                                      </p:cBhvr>
                                    </p:animEffect>
                                    <p:anim calcmode="lin" valueType="num">
                                      <p:cBhvr>
                                        <p:cTn id="77" dur="1000" fill="hold"/>
                                        <p:tgtEl>
                                          <p:spTgt spid="15"/>
                                        </p:tgtEl>
                                        <p:attrNameLst>
                                          <p:attrName>ppt_x</p:attrName>
                                        </p:attrNameLst>
                                      </p:cBhvr>
                                      <p:tavLst>
                                        <p:tav tm="0">
                                          <p:val>
                                            <p:strVal val="#ppt_x"/>
                                          </p:val>
                                        </p:tav>
                                        <p:tav tm="100000">
                                          <p:val>
                                            <p:strVal val="#ppt_x"/>
                                          </p:val>
                                        </p:tav>
                                      </p:tavLst>
                                    </p:anim>
                                    <p:anim calcmode="lin" valueType="num">
                                      <p:cBhvr>
                                        <p:cTn id="7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6" grpId="0" animBg="1"/>
      <p:bldP spid="15" grpId="0" animBg="1"/>
      <p:bldP spid="14" grpId="0" animBg="1"/>
      <p:bldP spid="13" grpId="0" animBg="1"/>
      <p:bldP spid="12" grpId="0" animBg="1"/>
      <p:bldP spid="11" grpId="0" animBg="1"/>
      <p:bldP spid="10" grpId="0" animBg="1"/>
      <p:bldP spid="8" grpId="0" animBg="1"/>
      <p:bldP spid="7"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the Assignments for </a:t>
            </a:r>
            <a:r>
              <a:rPr lang="en-US" b="1" dirty="0"/>
              <a:t>Module 2 </a:t>
            </a:r>
            <a:r>
              <a:rPr lang="en-US" dirty="0"/>
              <a:t>Prior to Proceeding to the Next Module</a:t>
            </a:r>
          </a:p>
        </p:txBody>
      </p:sp>
    </p:spTree>
    <p:extLst>
      <p:ext uri="{BB962C8B-B14F-4D97-AF65-F5344CB8AC3E}">
        <p14:creationId xmlns:p14="http://schemas.microsoft.com/office/powerpoint/2010/main" val="1083130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Module 2 Exercise 1: Compliance Phrases</a:t>
            </a:r>
          </a:p>
        </p:txBody>
      </p:sp>
      <p:sp>
        <p:nvSpPr>
          <p:cNvPr id="3" name="Content Placeholder 2"/>
          <p:cNvSpPr>
            <a:spLocks noGrp="1"/>
          </p:cNvSpPr>
          <p:nvPr>
            <p:ph idx="1"/>
          </p:nvPr>
        </p:nvSpPr>
        <p:spPr>
          <a:xfrm>
            <a:off x="594360" y="2142632"/>
            <a:ext cx="7891272" cy="4147073"/>
          </a:xfrm>
        </p:spPr>
        <p:txBody>
          <a:bodyPr>
            <a:normAutofit fontScale="85000" lnSpcReduction="10000"/>
          </a:bodyPr>
          <a:lstStyle/>
          <a:p>
            <a:pPr marL="0" indent="0">
              <a:buNone/>
            </a:pPr>
            <a:r>
              <a:rPr lang="en-US" sz="2400" dirty="0"/>
              <a:t>In this scenario, you are responding to a FEMA RFP requiring an onsite support team for an IT testbed. You will analyze requirements from Sections L (proposal instructions), M (evaluation criteria), C (Statement of Objectives), and H (Special Contract Requirements) to create a two-page section outline that demonstrates both compliance and logical structure.</a:t>
            </a:r>
          </a:p>
          <a:p>
            <a:r>
              <a:rPr lang="en-US" sz="2400" dirty="0"/>
              <a:t>Read the requirements and determine the main focus of the section (what it is about). Select the most appropriate option.</a:t>
            </a:r>
          </a:p>
          <a:p>
            <a:pPr marL="914400" lvl="1" indent="-457200">
              <a:buFont typeface="+mj-lt"/>
              <a:buAutoNum type="alphaLcParenR"/>
            </a:pPr>
            <a:r>
              <a:rPr lang="en-US" sz="2000" dirty="0"/>
              <a:t>Specifying the required technical qualifications, certifications, and educational credentials for key support personnel.</a:t>
            </a:r>
          </a:p>
          <a:p>
            <a:pPr marL="914400" lvl="1" indent="-457200">
              <a:buFont typeface="+mj-lt"/>
              <a:buAutoNum type="alphaLcParenR"/>
            </a:pPr>
            <a:r>
              <a:rPr lang="en-US" sz="2000" dirty="0"/>
              <a:t>Demonstrating your approach and qualifications to field a fully-staffed, on-site support team that meets FEMA’s staffing thresholds, performance metrics, technical objectives, and contract credentials.</a:t>
            </a:r>
          </a:p>
          <a:p>
            <a:pPr marL="914400" lvl="1" indent="-457200">
              <a:buFont typeface="+mj-lt"/>
              <a:buAutoNum type="alphaLcParenR"/>
            </a:pPr>
            <a:r>
              <a:rPr lang="en-US" sz="2000" dirty="0"/>
              <a:t>Outlining a risk management plan for network security testing, including backup and recovery procedures.</a:t>
            </a:r>
          </a:p>
          <a:p>
            <a:pPr marL="914400" lvl="1" indent="-457200">
              <a:buFont typeface="+mj-lt"/>
              <a:buAutoNum type="alphaLcParenR"/>
            </a:pPr>
            <a:r>
              <a:rPr lang="en-US" sz="2000" dirty="0"/>
              <a:t>Providing a detailed approach to satisfying the Statement of Objectives.</a:t>
            </a:r>
          </a:p>
          <a:p>
            <a:pPr marL="0" indent="0">
              <a:buNone/>
            </a:pPr>
            <a:endParaRPr lang="en-US" sz="2400" dirty="0"/>
          </a:p>
          <a:p>
            <a:endParaRPr lang="en-US" sz="2400" dirty="0"/>
          </a:p>
        </p:txBody>
      </p:sp>
      <p:sp>
        <p:nvSpPr>
          <p:cNvPr id="4" name="Rectangle 3"/>
          <p:cNvSpPr/>
          <p:nvPr/>
        </p:nvSpPr>
        <p:spPr>
          <a:xfrm>
            <a:off x="838200" y="1590034"/>
            <a:ext cx="11096625" cy="369332"/>
          </a:xfrm>
          <a:prstGeom prst="rect">
            <a:avLst/>
          </a:prstGeom>
        </p:spPr>
        <p:txBody>
          <a:bodyPr wrap="square">
            <a:spAutoFit/>
          </a:bodyPr>
          <a:lstStyle/>
          <a:p>
            <a:pPr lvl="0"/>
            <a:r>
              <a:rPr lang="en-US" i="1" dirty="0">
                <a:solidFill>
                  <a:schemeClr val="tx2"/>
                </a:solidFill>
              </a:rPr>
              <a:t>See Word File: Writing Assignment for Exercises</a:t>
            </a:r>
          </a:p>
        </p:txBody>
      </p:sp>
      <p:pic>
        <p:nvPicPr>
          <p:cNvPr id="6" name="Picture 5">
            <a:extLst>
              <a:ext uri="{FF2B5EF4-FFF2-40B4-BE49-F238E27FC236}">
                <a16:creationId xmlns:a16="http://schemas.microsoft.com/office/drawing/2014/main" id="{EF08614E-0792-4AC0-9FFB-584B7307863E}"/>
              </a:ext>
            </a:extLst>
          </p:cNvPr>
          <p:cNvPicPr>
            <a:picLocks noChangeAspect="1"/>
          </p:cNvPicPr>
          <p:nvPr/>
        </p:nvPicPr>
        <p:blipFill>
          <a:blip r:embed="rId3"/>
          <a:stretch>
            <a:fillRect/>
          </a:stretch>
        </p:blipFill>
        <p:spPr>
          <a:xfrm>
            <a:off x="8643934" y="2142632"/>
            <a:ext cx="3063537" cy="3973555"/>
          </a:xfrm>
          <a:prstGeom prst="rect">
            <a:avLst/>
          </a:prstGeom>
          <a:ln>
            <a:solidFill>
              <a:schemeClr val="accent1"/>
            </a:solidFill>
          </a:ln>
        </p:spPr>
      </p:pic>
    </p:spTree>
    <p:extLst>
      <p:ext uri="{BB962C8B-B14F-4D97-AF65-F5344CB8AC3E}">
        <p14:creationId xmlns:p14="http://schemas.microsoft.com/office/powerpoint/2010/main" val="207242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5DFA-4765-F123-98CF-3CC06DF58B92}"/>
              </a:ext>
            </a:extLst>
          </p:cNvPr>
          <p:cNvSpPr>
            <a:spLocks noGrp="1"/>
          </p:cNvSpPr>
          <p:nvPr>
            <p:ph type="title"/>
          </p:nvPr>
        </p:nvSpPr>
        <p:spPr/>
        <p:txBody>
          <a:bodyPr>
            <a:normAutofit fontScale="90000"/>
          </a:bodyPr>
          <a:lstStyle/>
          <a:p>
            <a:r>
              <a:rPr lang="en-US" dirty="0"/>
              <a:t>Module 2 Exercise 2: Identify Key Phrases</a:t>
            </a:r>
          </a:p>
        </p:txBody>
      </p:sp>
      <p:sp>
        <p:nvSpPr>
          <p:cNvPr id="3" name="Content Placeholder 2">
            <a:extLst>
              <a:ext uri="{FF2B5EF4-FFF2-40B4-BE49-F238E27FC236}">
                <a16:creationId xmlns:a16="http://schemas.microsoft.com/office/drawing/2014/main" id="{8FF3FD2C-2CA5-0C1D-952F-2BAF5E164468}"/>
              </a:ext>
            </a:extLst>
          </p:cNvPr>
          <p:cNvSpPr>
            <a:spLocks noGrp="1"/>
          </p:cNvSpPr>
          <p:nvPr>
            <p:ph idx="1"/>
          </p:nvPr>
        </p:nvSpPr>
        <p:spPr>
          <a:xfrm>
            <a:off x="576470" y="1615147"/>
            <a:ext cx="10983433" cy="1041643"/>
          </a:xfrm>
        </p:spPr>
        <p:txBody>
          <a:bodyPr>
            <a:normAutofit/>
          </a:bodyPr>
          <a:lstStyle/>
          <a:p>
            <a:r>
              <a:rPr lang="en-US" sz="2000" dirty="0"/>
              <a:t>Read and highlight all the key phrases in text on your sheet of paper.  Next, select only the key phrases that are compliance-critical and disregard any words or phrases  that are filler, irrelevant, or not explicitly required by the RFP. Think like an evaluator—what would they be scanning for?</a:t>
            </a:r>
          </a:p>
          <a:p>
            <a:pPr lvl="1"/>
            <a:endParaRPr lang="en-US" sz="1800" dirty="0"/>
          </a:p>
          <a:p>
            <a:pPr marL="0" indent="0">
              <a:buNone/>
            </a:pPr>
            <a:endParaRPr lang="en-US" sz="2000" dirty="0"/>
          </a:p>
        </p:txBody>
      </p:sp>
      <p:graphicFrame>
        <p:nvGraphicFramePr>
          <p:cNvPr id="5" name="Table 4">
            <a:extLst>
              <a:ext uri="{FF2B5EF4-FFF2-40B4-BE49-F238E27FC236}">
                <a16:creationId xmlns:a16="http://schemas.microsoft.com/office/drawing/2014/main" id="{F7E1308E-2307-DCA6-F82E-4142380BBF48}"/>
              </a:ext>
            </a:extLst>
          </p:cNvPr>
          <p:cNvGraphicFramePr>
            <a:graphicFrameLocks noGrp="1"/>
          </p:cNvGraphicFramePr>
          <p:nvPr>
            <p:extLst>
              <p:ext uri="{D42A27DB-BD31-4B8C-83A1-F6EECF244321}">
                <p14:modId xmlns:p14="http://schemas.microsoft.com/office/powerpoint/2010/main" val="2984070488"/>
              </p:ext>
            </p:extLst>
          </p:nvPr>
        </p:nvGraphicFramePr>
        <p:xfrm>
          <a:off x="223079" y="2611247"/>
          <a:ext cx="11813208" cy="4236720"/>
        </p:xfrm>
        <a:graphic>
          <a:graphicData uri="http://schemas.openxmlformats.org/drawingml/2006/table">
            <a:tbl>
              <a:tblPr firstRow="1" bandRow="1">
                <a:tableStyleId>{5C22544A-7EE6-4342-B048-85BDC9FD1C3A}</a:tableStyleId>
              </a:tblPr>
              <a:tblGrid>
                <a:gridCol w="2278996">
                  <a:extLst>
                    <a:ext uri="{9D8B030D-6E8A-4147-A177-3AD203B41FA5}">
                      <a16:colId xmlns:a16="http://schemas.microsoft.com/office/drawing/2014/main" val="3114423742"/>
                    </a:ext>
                  </a:extLst>
                </a:gridCol>
                <a:gridCol w="2245030">
                  <a:extLst>
                    <a:ext uri="{9D8B030D-6E8A-4147-A177-3AD203B41FA5}">
                      <a16:colId xmlns:a16="http://schemas.microsoft.com/office/drawing/2014/main" val="3019764764"/>
                    </a:ext>
                  </a:extLst>
                </a:gridCol>
                <a:gridCol w="3334108">
                  <a:extLst>
                    <a:ext uri="{9D8B030D-6E8A-4147-A177-3AD203B41FA5}">
                      <a16:colId xmlns:a16="http://schemas.microsoft.com/office/drawing/2014/main" val="439526865"/>
                    </a:ext>
                  </a:extLst>
                </a:gridCol>
                <a:gridCol w="3955074">
                  <a:extLst>
                    <a:ext uri="{9D8B030D-6E8A-4147-A177-3AD203B41FA5}">
                      <a16:colId xmlns:a16="http://schemas.microsoft.com/office/drawing/2014/main" val="256400787"/>
                    </a:ext>
                  </a:extLst>
                </a:gridCol>
              </a:tblGrid>
              <a:tr h="294617">
                <a:tc>
                  <a:txBody>
                    <a:bodyPr/>
                    <a:lstStyle/>
                    <a:p>
                      <a:r>
                        <a:rPr lang="en-US" sz="1400" dirty="0"/>
                        <a:t>Instructions (L)</a:t>
                      </a:r>
                    </a:p>
                  </a:txBody>
                  <a:tcPr/>
                </a:tc>
                <a:tc>
                  <a:txBody>
                    <a:bodyPr/>
                    <a:lstStyle/>
                    <a:p>
                      <a:r>
                        <a:rPr lang="en-US" sz="1400" dirty="0"/>
                        <a:t>Evaluation Criteria (M)</a:t>
                      </a:r>
                    </a:p>
                  </a:txBody>
                  <a:tcPr/>
                </a:tc>
                <a:tc>
                  <a:txBody>
                    <a:bodyPr/>
                    <a:lstStyle/>
                    <a:p>
                      <a:r>
                        <a:rPr lang="en-US" sz="1400" dirty="0"/>
                        <a:t>Statement of Objectives  (SOO) (C)</a:t>
                      </a:r>
                    </a:p>
                  </a:txBody>
                  <a:tcPr/>
                </a:tc>
                <a:tc>
                  <a:txBody>
                    <a:bodyPr/>
                    <a:lstStyle/>
                    <a:p>
                      <a:r>
                        <a:rPr lang="en-US" sz="1400" dirty="0"/>
                        <a:t>Special Contract Requirements (H)</a:t>
                      </a:r>
                    </a:p>
                  </a:txBody>
                  <a:tcPr/>
                </a:tc>
                <a:extLst>
                  <a:ext uri="{0D108BD9-81ED-4DB2-BD59-A6C34878D82A}">
                    <a16:rowId xmlns:a16="http://schemas.microsoft.com/office/drawing/2014/main" val="1529955684"/>
                  </a:ext>
                </a:extLst>
              </a:tr>
              <a:tr h="3594331">
                <a:tc>
                  <a:txBody>
                    <a:bodyPr/>
                    <a:lstStyle/>
                    <a:p>
                      <a:pPr marL="285750" lvl="0" indent="-285750">
                        <a:buFont typeface="Wingdings" panose="05000000000000000000" pitchFamily="2" charset="2"/>
                        <a:buChar char="q"/>
                      </a:pPr>
                      <a:r>
                        <a:rPr lang="en-US" sz="1400" dirty="0"/>
                        <a:t>Qualified on‑site support team availability</a:t>
                      </a:r>
                    </a:p>
                    <a:p>
                      <a:pPr marL="285750" lvl="0" indent="-285750">
                        <a:buFont typeface="Wingdings" panose="05000000000000000000" pitchFamily="2" charset="2"/>
                        <a:buChar char="q"/>
                      </a:pPr>
                      <a:r>
                        <a:rPr lang="en-US" sz="1400" dirty="0"/>
                        <a:t>As described in the SOO</a:t>
                      </a:r>
                    </a:p>
                    <a:p>
                      <a:pPr marL="285750" lvl="0" indent="-285750">
                        <a:buFont typeface="Wingdings" panose="05000000000000000000" pitchFamily="2" charset="2"/>
                        <a:buChar char="q"/>
                      </a:pPr>
                      <a:r>
                        <a:rPr lang="en-US" sz="1400" dirty="0"/>
                        <a:t>Comprehensive surge staffing model</a:t>
                      </a:r>
                    </a:p>
                    <a:p>
                      <a:pPr marL="285750" lvl="0" indent="-285750">
                        <a:buFont typeface="Wingdings" panose="05000000000000000000" pitchFamily="2" charset="2"/>
                        <a:buChar char="q"/>
                      </a:pPr>
                      <a:r>
                        <a:rPr lang="en-US" sz="1400" dirty="0"/>
                        <a:t>Detailed schedule management</a:t>
                      </a:r>
                    </a:p>
                    <a:p>
                      <a:pPr marL="285750" lvl="0" indent="-285750">
                        <a:buFont typeface="Wingdings" panose="05000000000000000000" pitchFamily="2" charset="2"/>
                        <a:buChar char="q"/>
                      </a:pPr>
                      <a:r>
                        <a:rPr lang="en-US" sz="1400" dirty="0"/>
                        <a:t>Summarize your</a:t>
                      </a:r>
                    </a:p>
                    <a:p>
                      <a:pPr marL="285750" lvl="0" indent="-285750">
                        <a:buFont typeface="Wingdings" panose="05000000000000000000" pitchFamily="2" charset="2"/>
                        <a:buChar char="q"/>
                      </a:pPr>
                      <a:r>
                        <a:rPr lang="en-US" sz="1400" dirty="0"/>
                        <a:t>Support testing during regular operations</a:t>
                      </a:r>
                    </a:p>
                    <a:p>
                      <a:pPr marL="285750" lvl="0" indent="-285750">
                        <a:buFont typeface="Wingdings" panose="05000000000000000000" pitchFamily="2" charset="2"/>
                        <a:buChar char="q"/>
                      </a:pPr>
                      <a:r>
                        <a:rPr lang="en-US" sz="1400" dirty="0"/>
                        <a:t>Support testing during surges</a:t>
                      </a:r>
                    </a:p>
                    <a:p>
                      <a:pPr marL="285750" lvl="0" indent="-285750">
                        <a:buFont typeface="Wingdings" panose="05000000000000000000" pitchFamily="2" charset="2"/>
                        <a:buChar char="q"/>
                      </a:pPr>
                      <a:r>
                        <a:rPr lang="en-US" sz="1400" dirty="0"/>
                        <a:t>Approach to supporting all test needs</a:t>
                      </a:r>
                    </a:p>
                    <a:p>
                      <a:pPr marL="285750" lvl="0" indent="-285750">
                        <a:buFont typeface="Wingdings" panose="05000000000000000000" pitchFamily="2" charset="2"/>
                        <a:buChar char="q"/>
                      </a:pPr>
                      <a:r>
                        <a:rPr lang="en-US" sz="1400" dirty="0"/>
                        <a:t>Using personnel, tools, and systems</a:t>
                      </a:r>
                    </a:p>
                  </a:txBody>
                  <a:tcPr/>
                </a:tc>
                <a:tc>
                  <a:txBody>
                    <a:bodyPr/>
                    <a:lstStyle/>
                    <a:p>
                      <a:pPr marL="285750" indent="-285750">
                        <a:buFont typeface="Wingdings" panose="05000000000000000000" pitchFamily="2" charset="2"/>
                        <a:buChar char="q"/>
                      </a:pPr>
                      <a:r>
                        <a:rPr lang="en-US" sz="1400" dirty="0"/>
                        <a:t>Qualified personnel available at minimum 95 % of required staffing level</a:t>
                      </a:r>
                    </a:p>
                    <a:p>
                      <a:pPr marL="285750" indent="-285750">
                        <a:buFont typeface="Wingdings" panose="05000000000000000000" pitchFamily="2" charset="2"/>
                        <a:buChar char="q"/>
                      </a:pPr>
                      <a:r>
                        <a:rPr lang="en-US" sz="1400" dirty="0"/>
                        <a:t>Continuous improvement processes</a:t>
                      </a:r>
                    </a:p>
                    <a:p>
                      <a:pPr marL="285750" indent="-285750">
                        <a:buFont typeface="Wingdings" panose="05000000000000000000" pitchFamily="2" charset="2"/>
                        <a:buChar char="q"/>
                      </a:pPr>
                      <a:r>
                        <a:rPr lang="en-US" sz="1400" dirty="0"/>
                        <a:t>Meet day‑to‑day operations demands</a:t>
                      </a:r>
                    </a:p>
                    <a:p>
                      <a:pPr marL="285750" indent="-285750">
                        <a:buFont typeface="Wingdings" panose="05000000000000000000" pitchFamily="2" charset="2"/>
                        <a:buChar char="q"/>
                      </a:pPr>
                      <a:r>
                        <a:rPr lang="en-US" sz="1400" dirty="0"/>
                        <a:t>Resource optimization guidelines</a:t>
                      </a:r>
                    </a:p>
                    <a:p>
                      <a:pPr marL="285750" indent="-285750">
                        <a:buFont typeface="Wingdings" panose="05000000000000000000" pitchFamily="2" charset="2"/>
                        <a:buChar char="q"/>
                      </a:pPr>
                      <a:r>
                        <a:rPr lang="en-US" sz="1400" dirty="0"/>
                        <a:t>Meet surge demands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Run tests efficiently using the existing test bed facility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Efficiency‑gain projections</a:t>
                      </a:r>
                    </a:p>
                  </a:txBody>
                  <a:tcPr/>
                </a:tc>
                <a:tc>
                  <a:txBody>
                    <a:bodyPr/>
                    <a:lstStyle/>
                    <a:p>
                      <a:pPr marL="285750" indent="-285750">
                        <a:buFont typeface="Wingdings" panose="05000000000000000000" pitchFamily="2" charset="2"/>
                        <a:buChar char="q"/>
                      </a:pPr>
                      <a:r>
                        <a:rPr lang="en-US" sz="1400" dirty="0"/>
                        <a:t>Sufficient number of highly skilled, experienced network engineers</a:t>
                      </a:r>
                    </a:p>
                    <a:p>
                      <a:pPr marL="285750" indent="-285750">
                        <a:buFont typeface="Wingdings" panose="05000000000000000000" pitchFamily="2" charset="2"/>
                        <a:buChar char="q"/>
                      </a:pPr>
                      <a:r>
                        <a:rPr lang="en-US" sz="1400" dirty="0"/>
                        <a:t>Sufficient number of system administrators</a:t>
                      </a:r>
                    </a:p>
                    <a:p>
                      <a:pPr marL="285750" indent="-285750">
                        <a:buFont typeface="Wingdings" panose="05000000000000000000" pitchFamily="2" charset="2"/>
                        <a:buChar char="q"/>
                      </a:pPr>
                      <a:r>
                        <a:rPr lang="en-US" sz="1400" dirty="0"/>
                        <a:t>Sufficient number of domain administrators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Automated backup protocols</a:t>
                      </a:r>
                    </a:p>
                    <a:p>
                      <a:pPr marL="285750" indent="-285750">
                        <a:buFont typeface="Wingdings" panose="05000000000000000000" pitchFamily="2" charset="2"/>
                        <a:buChar char="q"/>
                      </a:pPr>
                      <a:r>
                        <a:rPr lang="en-US" sz="1400" dirty="0"/>
                        <a:t>For routine operations</a:t>
                      </a:r>
                    </a:p>
                    <a:p>
                      <a:pPr marL="285750" indent="-285750">
                        <a:buFont typeface="Wingdings" panose="05000000000000000000" pitchFamily="2" charset="2"/>
                        <a:buChar char="q"/>
                      </a:pPr>
                      <a:r>
                        <a:rPr lang="en-US" sz="1400" dirty="0"/>
                        <a:t>To support surges in activity</a:t>
                      </a:r>
                    </a:p>
                    <a:p>
                      <a:pPr marL="285750" indent="-285750">
                        <a:buFont typeface="Wingdings" panose="05000000000000000000" pitchFamily="2" charset="2"/>
                        <a:buChar char="q"/>
                      </a:pPr>
                      <a:r>
                        <a:rPr lang="en-US" sz="1400" dirty="0"/>
                        <a:t>Help desk call volume forecast</a:t>
                      </a:r>
                    </a:p>
                    <a:p>
                      <a:pPr marL="285750" indent="-285750">
                        <a:buFont typeface="Wingdings" panose="05000000000000000000" pitchFamily="2" charset="2"/>
                        <a:buChar char="q"/>
                      </a:pPr>
                      <a:r>
                        <a:rPr lang="en-US" sz="1400" dirty="0"/>
                        <a:t>Ability to respond promptly to all test needs</a:t>
                      </a:r>
                    </a:p>
                    <a:p>
                      <a:pPr marL="285750" indent="-285750">
                        <a:buFont typeface="Wingdings" panose="05000000000000000000" pitchFamily="2" charset="2"/>
                        <a:buChar char="q"/>
                      </a:pPr>
                      <a:r>
                        <a:rPr lang="en-US" sz="1400" dirty="0"/>
                        <a:t>To support its network security software testing effort</a:t>
                      </a:r>
                    </a:p>
                    <a:p>
                      <a:pPr marL="285750" indent="-285750">
                        <a:buFont typeface="Wingdings" panose="05000000000000000000" pitchFamily="2" charset="2"/>
                        <a:buChar char="q"/>
                      </a:pPr>
                      <a:r>
                        <a:rPr lang="en-US" sz="1400" dirty="0"/>
                        <a:t>Highly skilled, experienced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Onboarding workflow diagram</a:t>
                      </a:r>
                    </a:p>
                    <a:p>
                      <a:pPr marL="285750" indent="-285750">
                        <a:buFont typeface="Wingdings" panose="05000000000000000000" pitchFamily="2" charset="2"/>
                        <a:buChar char="q"/>
                      </a:pPr>
                      <a:r>
                        <a:rPr lang="en-US" sz="1400" dirty="0"/>
                        <a:t>Trouble ticket system to track assistance requests</a:t>
                      </a:r>
                    </a:p>
                  </a:txBody>
                  <a:tcPr/>
                </a:tc>
                <a:tc>
                  <a:txBody>
                    <a:bodyPr/>
                    <a:lstStyle/>
                    <a:p>
                      <a:pPr marL="285750" indent="-285750">
                        <a:buFont typeface="Wingdings" panose="05000000000000000000" pitchFamily="2" charset="2"/>
                        <a:buChar char="q"/>
                      </a:pPr>
                      <a:r>
                        <a:rPr lang="en-US" sz="1400" dirty="0"/>
                        <a:t>Professional development stipend</a:t>
                      </a:r>
                    </a:p>
                    <a:p>
                      <a:r>
                        <a:rPr lang="en-US" sz="1400" b="1" dirty="0"/>
                        <a:t>Network Engineer</a:t>
                      </a:r>
                      <a:r>
                        <a:rPr lang="en-US" sz="1400" dirty="0"/>
                        <a:t>:</a:t>
                      </a:r>
                    </a:p>
                    <a:p>
                      <a:pPr marL="285750" indent="-285750">
                        <a:buFont typeface="Wingdings" panose="05000000000000000000" pitchFamily="2" charset="2"/>
                        <a:buChar char="q"/>
                      </a:pPr>
                      <a:r>
                        <a:rPr lang="en-US" sz="1400" dirty="0"/>
                        <a:t>Installation, configuration, testing, and maintenance of networked information systems</a:t>
                      </a:r>
                    </a:p>
                    <a:p>
                      <a:pPr marL="285750" indent="-285750">
                        <a:buFont typeface="Wingdings" panose="05000000000000000000" pitchFamily="2" charset="2"/>
                        <a:buChar char="q"/>
                      </a:pPr>
                      <a:r>
                        <a:rPr lang="en-US" sz="1400" dirty="0"/>
                        <a:t>Minimum 5 years of experience</a:t>
                      </a:r>
                    </a:p>
                    <a:p>
                      <a:pPr marL="285750" indent="-285750">
                        <a:buFont typeface="Wingdings" panose="05000000000000000000" pitchFamily="2" charset="2"/>
                        <a:buChar char="q"/>
                      </a:pPr>
                      <a:r>
                        <a:rPr lang="en-US" sz="1400" dirty="0"/>
                        <a:t>Desired certifications: MCSE, CCNA, or CCNP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Alternative certification paths</a:t>
                      </a:r>
                    </a:p>
                    <a:p>
                      <a:pPr marL="285750" indent="-285750">
                        <a:buFont typeface="Wingdings" panose="05000000000000000000" pitchFamily="2" charset="2"/>
                        <a:buChar char="q"/>
                      </a:pPr>
                      <a:r>
                        <a:rPr lang="en-US" sz="1400" dirty="0"/>
                        <a:t>Bachelor’s degree in computer science, information technology, or similar field</a:t>
                      </a:r>
                    </a:p>
                    <a:p>
                      <a:r>
                        <a:rPr lang="en-US" sz="1400" b="1" dirty="0"/>
                        <a:t>System Administrator</a:t>
                      </a:r>
                      <a:r>
                        <a:rPr lang="en-US" sz="1400" dirty="0"/>
                        <a:t>:</a:t>
                      </a:r>
                    </a:p>
                    <a:p>
                      <a:pPr marL="285750" indent="-285750">
                        <a:buFont typeface="Wingdings" panose="05000000000000000000" pitchFamily="2" charset="2"/>
                        <a:buChar char="q"/>
                      </a:pPr>
                      <a:r>
                        <a:rPr lang="en-US" sz="1400" dirty="0"/>
                        <a:t>Design, installation, configuration, administration, tuning, and optimization of servers, networks, and related software/components</a:t>
                      </a:r>
                    </a:p>
                    <a:p>
                      <a:pPr marL="285750" indent="-285750">
                        <a:buFont typeface="Wingdings" panose="05000000000000000000" pitchFamily="2" charset="2"/>
                        <a:buChar char="q"/>
                      </a:pPr>
                      <a:r>
                        <a:rPr lang="en-US" sz="1400" dirty="0"/>
                        <a:t>Minimum 3 years of experience</a:t>
                      </a:r>
                    </a:p>
                    <a:p>
                      <a:pPr marL="285750" indent="-285750">
                        <a:buFont typeface="Wingdings" panose="05000000000000000000" pitchFamily="2" charset="2"/>
                        <a:buChar char="q"/>
                      </a:pPr>
                      <a:r>
                        <a:rPr lang="en-US" sz="1400" dirty="0"/>
                        <a:t>Desired certification: MCSA</a:t>
                      </a:r>
                    </a:p>
                    <a:p>
                      <a:r>
                        <a:rPr lang="en-US" sz="1400" b="1" dirty="0"/>
                        <a:t>Domain Administrator</a:t>
                      </a:r>
                      <a:r>
                        <a:rPr lang="en-US" sz="1400" dirty="0"/>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Preferred resume templates</a:t>
                      </a:r>
                    </a:p>
                  </a:txBody>
                  <a:tcPr/>
                </a:tc>
                <a:extLst>
                  <a:ext uri="{0D108BD9-81ED-4DB2-BD59-A6C34878D82A}">
                    <a16:rowId xmlns:a16="http://schemas.microsoft.com/office/drawing/2014/main" val="3236104292"/>
                  </a:ext>
                </a:extLst>
              </a:tr>
            </a:tbl>
          </a:graphicData>
        </a:graphic>
      </p:graphicFrame>
    </p:spTree>
    <p:extLst>
      <p:ext uri="{BB962C8B-B14F-4D97-AF65-F5344CB8AC3E}">
        <p14:creationId xmlns:p14="http://schemas.microsoft.com/office/powerpoint/2010/main" val="14619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0DC42-E74C-A921-4A1F-EA55FD343F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69FFA8-960D-131C-1D68-5D00CBA0F917}"/>
              </a:ext>
            </a:extLst>
          </p:cNvPr>
          <p:cNvSpPr>
            <a:spLocks noGrp="1"/>
          </p:cNvSpPr>
          <p:nvPr>
            <p:ph type="title"/>
          </p:nvPr>
        </p:nvSpPr>
        <p:spPr/>
        <p:txBody>
          <a:bodyPr>
            <a:normAutofit fontScale="90000"/>
          </a:bodyPr>
          <a:lstStyle/>
          <a:p>
            <a:r>
              <a:rPr lang="en-US" dirty="0"/>
              <a:t>Module 2 Exercise 2 Answer Key</a:t>
            </a:r>
          </a:p>
        </p:txBody>
      </p:sp>
      <p:graphicFrame>
        <p:nvGraphicFramePr>
          <p:cNvPr id="5" name="Table 4">
            <a:extLst>
              <a:ext uri="{FF2B5EF4-FFF2-40B4-BE49-F238E27FC236}">
                <a16:creationId xmlns:a16="http://schemas.microsoft.com/office/drawing/2014/main" id="{D2E58ABE-9BC5-2AEC-DEB2-CA81F74E52B3}"/>
              </a:ext>
            </a:extLst>
          </p:cNvPr>
          <p:cNvGraphicFramePr>
            <a:graphicFrameLocks noGrp="1"/>
          </p:cNvGraphicFramePr>
          <p:nvPr>
            <p:extLst>
              <p:ext uri="{D42A27DB-BD31-4B8C-83A1-F6EECF244321}">
                <p14:modId xmlns:p14="http://schemas.microsoft.com/office/powerpoint/2010/main" val="1395409249"/>
              </p:ext>
            </p:extLst>
          </p:nvPr>
        </p:nvGraphicFramePr>
        <p:xfrm>
          <a:off x="223079" y="2611247"/>
          <a:ext cx="11813208" cy="4236720"/>
        </p:xfrm>
        <a:graphic>
          <a:graphicData uri="http://schemas.openxmlformats.org/drawingml/2006/table">
            <a:tbl>
              <a:tblPr firstRow="1" bandRow="1">
                <a:tableStyleId>{5C22544A-7EE6-4342-B048-85BDC9FD1C3A}</a:tableStyleId>
              </a:tblPr>
              <a:tblGrid>
                <a:gridCol w="2278996">
                  <a:extLst>
                    <a:ext uri="{9D8B030D-6E8A-4147-A177-3AD203B41FA5}">
                      <a16:colId xmlns:a16="http://schemas.microsoft.com/office/drawing/2014/main" val="3114423742"/>
                    </a:ext>
                  </a:extLst>
                </a:gridCol>
                <a:gridCol w="2245030">
                  <a:extLst>
                    <a:ext uri="{9D8B030D-6E8A-4147-A177-3AD203B41FA5}">
                      <a16:colId xmlns:a16="http://schemas.microsoft.com/office/drawing/2014/main" val="3019764764"/>
                    </a:ext>
                  </a:extLst>
                </a:gridCol>
                <a:gridCol w="3334108">
                  <a:extLst>
                    <a:ext uri="{9D8B030D-6E8A-4147-A177-3AD203B41FA5}">
                      <a16:colId xmlns:a16="http://schemas.microsoft.com/office/drawing/2014/main" val="439526865"/>
                    </a:ext>
                  </a:extLst>
                </a:gridCol>
                <a:gridCol w="3955074">
                  <a:extLst>
                    <a:ext uri="{9D8B030D-6E8A-4147-A177-3AD203B41FA5}">
                      <a16:colId xmlns:a16="http://schemas.microsoft.com/office/drawing/2014/main" val="256400787"/>
                    </a:ext>
                  </a:extLst>
                </a:gridCol>
              </a:tblGrid>
              <a:tr h="294617">
                <a:tc>
                  <a:txBody>
                    <a:bodyPr/>
                    <a:lstStyle/>
                    <a:p>
                      <a:r>
                        <a:rPr lang="en-US" sz="1400" dirty="0"/>
                        <a:t>Instructions (L)</a:t>
                      </a:r>
                    </a:p>
                  </a:txBody>
                  <a:tcPr/>
                </a:tc>
                <a:tc>
                  <a:txBody>
                    <a:bodyPr/>
                    <a:lstStyle/>
                    <a:p>
                      <a:r>
                        <a:rPr lang="en-US" sz="1400" dirty="0"/>
                        <a:t>Evaluation Criteria (M)</a:t>
                      </a:r>
                    </a:p>
                  </a:txBody>
                  <a:tcPr/>
                </a:tc>
                <a:tc>
                  <a:txBody>
                    <a:bodyPr/>
                    <a:lstStyle/>
                    <a:p>
                      <a:r>
                        <a:rPr lang="en-US" sz="1400" dirty="0"/>
                        <a:t>Statement of Objectives  (SOO) (C)</a:t>
                      </a:r>
                    </a:p>
                  </a:txBody>
                  <a:tcPr/>
                </a:tc>
                <a:tc>
                  <a:txBody>
                    <a:bodyPr/>
                    <a:lstStyle/>
                    <a:p>
                      <a:r>
                        <a:rPr lang="en-US" sz="1400" dirty="0"/>
                        <a:t>Special Contract Requirements (H)</a:t>
                      </a:r>
                    </a:p>
                  </a:txBody>
                  <a:tcPr/>
                </a:tc>
                <a:extLst>
                  <a:ext uri="{0D108BD9-81ED-4DB2-BD59-A6C34878D82A}">
                    <a16:rowId xmlns:a16="http://schemas.microsoft.com/office/drawing/2014/main" val="1529955684"/>
                  </a:ext>
                </a:extLst>
              </a:tr>
              <a:tr h="3594331">
                <a:tc>
                  <a:txBody>
                    <a:bodyPr/>
                    <a:lstStyle/>
                    <a:p>
                      <a:pPr marL="285750" lvl="0" indent="-285750">
                        <a:buFont typeface="Wingdings" panose="05000000000000000000" pitchFamily="2" charset="2"/>
                        <a:buChar char="q"/>
                      </a:pPr>
                      <a:r>
                        <a:rPr lang="en-US" sz="1400" dirty="0"/>
                        <a:t>Qualified on‑site support team availability</a:t>
                      </a:r>
                    </a:p>
                    <a:p>
                      <a:pPr marL="285750" lvl="0" indent="-285750">
                        <a:buFont typeface="Wingdings" panose="05000000000000000000" pitchFamily="2" charset="2"/>
                        <a:buChar char="q"/>
                      </a:pPr>
                      <a:r>
                        <a:rPr lang="en-US" sz="1400" strike="sngStrike" dirty="0"/>
                        <a:t>As described in the SOO</a:t>
                      </a:r>
                    </a:p>
                    <a:p>
                      <a:pPr marL="285750" lvl="0" indent="-285750">
                        <a:buFont typeface="Wingdings" panose="05000000000000000000" pitchFamily="2" charset="2"/>
                        <a:buChar char="q"/>
                      </a:pPr>
                      <a:r>
                        <a:rPr lang="en-US" sz="1400" strike="sngStrike" dirty="0"/>
                        <a:t>Comprehensive surge staffing model</a:t>
                      </a:r>
                    </a:p>
                    <a:p>
                      <a:pPr marL="285750" lvl="0" indent="-285750">
                        <a:buFont typeface="Wingdings" panose="05000000000000000000" pitchFamily="2" charset="2"/>
                        <a:buChar char="q"/>
                      </a:pPr>
                      <a:r>
                        <a:rPr lang="en-US" sz="1400" strike="sngStrike" dirty="0"/>
                        <a:t>Detailed schedule management</a:t>
                      </a:r>
                    </a:p>
                    <a:p>
                      <a:pPr marL="285750" lvl="0" indent="-285750">
                        <a:buFont typeface="Wingdings" panose="05000000000000000000" pitchFamily="2" charset="2"/>
                        <a:buChar char="q"/>
                      </a:pPr>
                      <a:r>
                        <a:rPr lang="en-US" sz="1400" strike="sngStrike" dirty="0"/>
                        <a:t>Summarize your</a:t>
                      </a:r>
                    </a:p>
                    <a:p>
                      <a:pPr marL="285750" lvl="0" indent="-285750">
                        <a:buFont typeface="Wingdings" panose="05000000000000000000" pitchFamily="2" charset="2"/>
                        <a:buChar char="q"/>
                      </a:pPr>
                      <a:r>
                        <a:rPr lang="en-US" sz="1400" dirty="0"/>
                        <a:t>Support testing during regular operations</a:t>
                      </a:r>
                    </a:p>
                    <a:p>
                      <a:pPr marL="285750" lvl="0" indent="-285750">
                        <a:buFont typeface="Wingdings" panose="05000000000000000000" pitchFamily="2" charset="2"/>
                        <a:buChar char="q"/>
                      </a:pPr>
                      <a:r>
                        <a:rPr lang="en-US" sz="1400" dirty="0"/>
                        <a:t>Support testing during surges</a:t>
                      </a:r>
                    </a:p>
                    <a:p>
                      <a:pPr marL="285750" lvl="0" indent="-285750">
                        <a:buFont typeface="Wingdings" panose="05000000000000000000" pitchFamily="2" charset="2"/>
                        <a:buChar char="q"/>
                      </a:pPr>
                      <a:r>
                        <a:rPr lang="en-US" sz="1400" dirty="0"/>
                        <a:t>Approach to supporting all test needs</a:t>
                      </a:r>
                    </a:p>
                    <a:p>
                      <a:pPr marL="285750" lvl="0" indent="-285750">
                        <a:buFont typeface="Wingdings" panose="05000000000000000000" pitchFamily="2" charset="2"/>
                        <a:buChar char="q"/>
                      </a:pPr>
                      <a:r>
                        <a:rPr lang="en-US" sz="1400" strike="sngStrike" dirty="0"/>
                        <a:t>Using</a:t>
                      </a:r>
                    </a:p>
                    <a:p>
                      <a:pPr marL="285750" lvl="0" indent="-285750">
                        <a:buFont typeface="Wingdings" panose="05000000000000000000" pitchFamily="2" charset="2"/>
                        <a:buChar char="q"/>
                      </a:pPr>
                      <a:r>
                        <a:rPr lang="en-US" sz="1400" dirty="0"/>
                        <a:t>Personnel</a:t>
                      </a:r>
                    </a:p>
                    <a:p>
                      <a:pPr marL="285750" lvl="0" indent="-285750">
                        <a:buFont typeface="Wingdings" panose="05000000000000000000" pitchFamily="2" charset="2"/>
                        <a:buChar char="q"/>
                      </a:pPr>
                      <a:r>
                        <a:rPr lang="en-US" sz="1400" dirty="0"/>
                        <a:t>Tools</a:t>
                      </a:r>
                    </a:p>
                    <a:p>
                      <a:pPr marL="285750" lvl="0" indent="-285750">
                        <a:buFont typeface="Wingdings" panose="05000000000000000000" pitchFamily="2" charset="2"/>
                        <a:buChar char="q"/>
                      </a:pPr>
                      <a:r>
                        <a:rPr lang="en-US" sz="1400" dirty="0"/>
                        <a:t>Systems</a:t>
                      </a:r>
                    </a:p>
                  </a:txBody>
                  <a:tcPr/>
                </a:tc>
                <a:tc>
                  <a:txBody>
                    <a:bodyPr/>
                    <a:lstStyle/>
                    <a:p>
                      <a:pPr marL="285750" indent="-285750">
                        <a:buFont typeface="Wingdings" panose="05000000000000000000" pitchFamily="2" charset="2"/>
                        <a:buChar char="q"/>
                      </a:pPr>
                      <a:r>
                        <a:rPr lang="en-US" sz="1400" dirty="0"/>
                        <a:t>Qualified personnel available at minimum 95 % of required staffing level</a:t>
                      </a:r>
                    </a:p>
                    <a:p>
                      <a:pPr marL="285750" indent="-285750">
                        <a:buFont typeface="Wingdings" panose="05000000000000000000" pitchFamily="2" charset="2"/>
                        <a:buChar char="q"/>
                      </a:pPr>
                      <a:r>
                        <a:rPr lang="en-US" sz="1400" strike="sngStrike" dirty="0"/>
                        <a:t>Continuous improvement processes</a:t>
                      </a:r>
                    </a:p>
                    <a:p>
                      <a:pPr marL="285750" indent="-285750">
                        <a:buFont typeface="Wingdings" panose="05000000000000000000" pitchFamily="2" charset="2"/>
                        <a:buChar char="q"/>
                      </a:pPr>
                      <a:r>
                        <a:rPr lang="en-US" sz="1400" dirty="0"/>
                        <a:t>Meet day‑to‑day operations demands</a:t>
                      </a:r>
                    </a:p>
                    <a:p>
                      <a:pPr marL="285750" indent="-285750">
                        <a:buFont typeface="Wingdings" panose="05000000000000000000" pitchFamily="2" charset="2"/>
                        <a:buChar char="q"/>
                      </a:pPr>
                      <a:r>
                        <a:rPr lang="en-US" sz="1400" strike="sngStrike" dirty="0"/>
                        <a:t>Resource optimization guidelines</a:t>
                      </a:r>
                    </a:p>
                    <a:p>
                      <a:pPr marL="285750" indent="-285750">
                        <a:buFont typeface="Wingdings" panose="05000000000000000000" pitchFamily="2" charset="2"/>
                        <a:buChar char="q"/>
                      </a:pPr>
                      <a:r>
                        <a:rPr lang="en-US" sz="1400" dirty="0"/>
                        <a:t>Meet surge demands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dirty="0"/>
                        <a:t>Run tests efficiently using the existing test bed facility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strike="sngStrike" dirty="0"/>
                        <a:t>Efficiency‑gain projections</a:t>
                      </a:r>
                    </a:p>
                  </a:txBody>
                  <a:tcPr/>
                </a:tc>
                <a:tc>
                  <a:txBody>
                    <a:bodyPr/>
                    <a:lstStyle/>
                    <a:p>
                      <a:pPr marL="285750" indent="-285750">
                        <a:buFont typeface="Wingdings" panose="05000000000000000000" pitchFamily="2" charset="2"/>
                        <a:buChar char="q"/>
                      </a:pPr>
                      <a:r>
                        <a:rPr lang="en-US" sz="1400" dirty="0"/>
                        <a:t>Sufficient number of highly skilled, experienced network engineers</a:t>
                      </a:r>
                    </a:p>
                    <a:p>
                      <a:pPr marL="285750" indent="-285750">
                        <a:buFont typeface="Wingdings" panose="05000000000000000000" pitchFamily="2" charset="2"/>
                        <a:buChar char="q"/>
                      </a:pPr>
                      <a:r>
                        <a:rPr lang="en-US" sz="1400" dirty="0"/>
                        <a:t>Sufficient number of system administrators</a:t>
                      </a:r>
                    </a:p>
                    <a:p>
                      <a:pPr marL="285750" indent="-285750">
                        <a:buFont typeface="Wingdings" panose="05000000000000000000" pitchFamily="2" charset="2"/>
                        <a:buChar char="q"/>
                      </a:pPr>
                      <a:r>
                        <a:rPr lang="en-US" sz="1400" dirty="0"/>
                        <a:t>Sufficient number of domain administrators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strike="sngStrike" dirty="0"/>
                        <a:t>Automated backup protocols</a:t>
                      </a:r>
                    </a:p>
                    <a:p>
                      <a:pPr marL="285750" indent="-285750">
                        <a:buFont typeface="Wingdings" panose="05000000000000000000" pitchFamily="2" charset="2"/>
                        <a:buChar char="q"/>
                      </a:pPr>
                      <a:r>
                        <a:rPr lang="en-US" sz="1400" dirty="0"/>
                        <a:t>For routine operations</a:t>
                      </a:r>
                    </a:p>
                    <a:p>
                      <a:pPr marL="285750" indent="-285750">
                        <a:buFont typeface="Wingdings" panose="05000000000000000000" pitchFamily="2" charset="2"/>
                        <a:buChar char="q"/>
                      </a:pPr>
                      <a:r>
                        <a:rPr lang="en-US" sz="1400" dirty="0"/>
                        <a:t>To support surges in activity</a:t>
                      </a:r>
                    </a:p>
                    <a:p>
                      <a:pPr marL="285750" indent="-285750">
                        <a:buFont typeface="Wingdings" panose="05000000000000000000" pitchFamily="2" charset="2"/>
                        <a:buChar char="q"/>
                      </a:pPr>
                      <a:r>
                        <a:rPr lang="en-US" sz="1400" strike="sngStrike" dirty="0"/>
                        <a:t>Help desk call volume forecast</a:t>
                      </a:r>
                    </a:p>
                    <a:p>
                      <a:pPr marL="285750" indent="-285750">
                        <a:buFont typeface="Wingdings" panose="05000000000000000000" pitchFamily="2" charset="2"/>
                        <a:buChar char="q"/>
                      </a:pPr>
                      <a:r>
                        <a:rPr lang="en-US" sz="1400" dirty="0"/>
                        <a:t>Ability to respond promptly to all test needs</a:t>
                      </a:r>
                    </a:p>
                    <a:p>
                      <a:pPr marL="285750" indent="-285750">
                        <a:buFont typeface="Wingdings" panose="05000000000000000000" pitchFamily="2" charset="2"/>
                        <a:buChar char="q"/>
                      </a:pPr>
                      <a:r>
                        <a:rPr lang="en-US" sz="1400" strike="sngStrike" dirty="0"/>
                        <a:t>To support its network security software testing effort</a:t>
                      </a:r>
                    </a:p>
                    <a:p>
                      <a:pPr marL="285750" indent="-285750">
                        <a:buFont typeface="Wingdings" panose="05000000000000000000" pitchFamily="2" charset="2"/>
                        <a:buChar char="q"/>
                      </a:pPr>
                      <a:r>
                        <a:rPr lang="en-US" sz="1400" strike="sngStrike" dirty="0"/>
                        <a:t>Highly skilled, experienced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strike="sngStrike" dirty="0"/>
                        <a:t>Onboarding workflow diagram</a:t>
                      </a:r>
                    </a:p>
                    <a:p>
                      <a:pPr marL="285750" indent="-285750">
                        <a:buFont typeface="Wingdings" panose="05000000000000000000" pitchFamily="2" charset="2"/>
                        <a:buChar char="q"/>
                      </a:pPr>
                      <a:r>
                        <a:rPr lang="en-US" sz="1400" dirty="0"/>
                        <a:t>Trouble ticket system to track assistance requests</a:t>
                      </a:r>
                    </a:p>
                  </a:txBody>
                  <a:tcPr/>
                </a:tc>
                <a:tc>
                  <a:txBody>
                    <a:bodyPr/>
                    <a:lstStyle/>
                    <a:p>
                      <a:pPr marL="285750" indent="-285750">
                        <a:buFont typeface="Wingdings" panose="05000000000000000000" pitchFamily="2" charset="2"/>
                        <a:buChar char="q"/>
                      </a:pPr>
                      <a:r>
                        <a:rPr lang="en-US" sz="1400" strike="sngStrike" dirty="0"/>
                        <a:t>Professional development stipend</a:t>
                      </a:r>
                    </a:p>
                    <a:p>
                      <a:r>
                        <a:rPr lang="en-US" sz="1400" b="1" dirty="0"/>
                        <a:t>Network Engineer</a:t>
                      </a:r>
                      <a:r>
                        <a:rPr lang="en-US" sz="1400" dirty="0"/>
                        <a:t>:</a:t>
                      </a:r>
                    </a:p>
                    <a:p>
                      <a:pPr marL="285750" indent="-285750">
                        <a:buFont typeface="Wingdings" panose="05000000000000000000" pitchFamily="2" charset="2"/>
                        <a:buChar char="q"/>
                      </a:pPr>
                      <a:r>
                        <a:rPr lang="en-US" sz="1400" dirty="0"/>
                        <a:t>Installation, configuration, testing, and maintenance of networked information systems</a:t>
                      </a:r>
                    </a:p>
                    <a:p>
                      <a:pPr marL="285750" indent="-285750">
                        <a:buFont typeface="Wingdings" panose="05000000000000000000" pitchFamily="2" charset="2"/>
                        <a:buChar char="q"/>
                      </a:pPr>
                      <a:r>
                        <a:rPr lang="en-US" sz="1400" dirty="0"/>
                        <a:t>Minimum 5 years of experience</a:t>
                      </a:r>
                    </a:p>
                    <a:p>
                      <a:pPr marL="285750" indent="-285750">
                        <a:buFont typeface="Wingdings" panose="05000000000000000000" pitchFamily="2" charset="2"/>
                        <a:buChar char="q"/>
                      </a:pPr>
                      <a:r>
                        <a:rPr lang="en-US" sz="1400" dirty="0"/>
                        <a:t>Desired certifications: MCSE, CCNA, or CCNP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strike="sngStrike" dirty="0"/>
                        <a:t>Alternative certification paths</a:t>
                      </a:r>
                    </a:p>
                    <a:p>
                      <a:pPr marL="285750" indent="-285750">
                        <a:buFont typeface="Wingdings" panose="05000000000000000000" pitchFamily="2" charset="2"/>
                        <a:buChar char="q"/>
                      </a:pPr>
                      <a:r>
                        <a:rPr lang="en-US" sz="1400" dirty="0"/>
                        <a:t>Bachelor’s degree in computer science, information technology, or similar field</a:t>
                      </a:r>
                    </a:p>
                    <a:p>
                      <a:r>
                        <a:rPr lang="en-US" sz="1400" b="1" dirty="0"/>
                        <a:t>System Administrator</a:t>
                      </a:r>
                      <a:r>
                        <a:rPr lang="en-US" sz="1400" dirty="0"/>
                        <a:t>:</a:t>
                      </a:r>
                    </a:p>
                    <a:p>
                      <a:pPr marL="285750" indent="-285750">
                        <a:buFont typeface="Wingdings" panose="05000000000000000000" pitchFamily="2" charset="2"/>
                        <a:buChar char="q"/>
                      </a:pPr>
                      <a:r>
                        <a:rPr lang="en-US" sz="1400" dirty="0"/>
                        <a:t>Design, installation, configuration, administration, tuning, and optimization of servers, networks, and related software/components</a:t>
                      </a:r>
                    </a:p>
                    <a:p>
                      <a:pPr marL="285750" indent="-285750">
                        <a:buFont typeface="Wingdings" panose="05000000000000000000" pitchFamily="2" charset="2"/>
                        <a:buChar char="q"/>
                      </a:pPr>
                      <a:r>
                        <a:rPr lang="en-US" sz="1400" dirty="0"/>
                        <a:t>Minimum 3 years of experience</a:t>
                      </a:r>
                    </a:p>
                    <a:p>
                      <a:pPr marL="285750" indent="-285750">
                        <a:buFont typeface="Wingdings" panose="05000000000000000000" pitchFamily="2" charset="2"/>
                        <a:buChar char="q"/>
                      </a:pPr>
                      <a:r>
                        <a:rPr lang="en-US" sz="1400" dirty="0"/>
                        <a:t>Desired certification: MCSA</a:t>
                      </a:r>
                    </a:p>
                    <a:p>
                      <a:r>
                        <a:rPr lang="en-US" sz="1400" b="1" dirty="0"/>
                        <a:t>Domain Administrator</a:t>
                      </a:r>
                      <a:r>
                        <a:rPr lang="en-US" sz="1400" dirty="0"/>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400" strike="sngStrike" dirty="0"/>
                        <a:t>Preferred resume templates</a:t>
                      </a:r>
                    </a:p>
                  </a:txBody>
                  <a:tcPr/>
                </a:tc>
                <a:extLst>
                  <a:ext uri="{0D108BD9-81ED-4DB2-BD59-A6C34878D82A}">
                    <a16:rowId xmlns:a16="http://schemas.microsoft.com/office/drawing/2014/main" val="3236104292"/>
                  </a:ext>
                </a:extLst>
              </a:tr>
            </a:tbl>
          </a:graphicData>
        </a:graphic>
      </p:graphicFrame>
      <p:sp>
        <p:nvSpPr>
          <p:cNvPr id="6" name="Content Placeholder 5">
            <a:extLst>
              <a:ext uri="{FF2B5EF4-FFF2-40B4-BE49-F238E27FC236}">
                <a16:creationId xmlns:a16="http://schemas.microsoft.com/office/drawing/2014/main" id="{003397DC-A859-AC8F-0663-1E7102F1401B}"/>
              </a:ext>
            </a:extLst>
          </p:cNvPr>
          <p:cNvSpPr>
            <a:spLocks noGrp="1"/>
          </p:cNvSpPr>
          <p:nvPr>
            <p:ph idx="1"/>
          </p:nvPr>
        </p:nvSpPr>
        <p:spPr/>
        <p:txBody>
          <a:bodyPr/>
          <a:lstStyle/>
          <a:p>
            <a:r>
              <a:rPr lang="en-US" dirty="0"/>
              <a:t>Your answers should look like this:</a:t>
            </a:r>
          </a:p>
        </p:txBody>
      </p:sp>
    </p:spTree>
    <p:extLst>
      <p:ext uri="{BB962C8B-B14F-4D97-AF65-F5344CB8AC3E}">
        <p14:creationId xmlns:p14="http://schemas.microsoft.com/office/powerpoint/2010/main" val="21004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F674-6746-DE90-F995-CA73E7B22B37}"/>
              </a:ext>
            </a:extLst>
          </p:cNvPr>
          <p:cNvSpPr>
            <a:spLocks noGrp="1"/>
          </p:cNvSpPr>
          <p:nvPr>
            <p:ph type="title"/>
          </p:nvPr>
        </p:nvSpPr>
        <p:spPr/>
        <p:txBody>
          <a:bodyPr>
            <a:normAutofit fontScale="90000"/>
          </a:bodyPr>
          <a:lstStyle/>
          <a:p>
            <a:r>
              <a:rPr lang="en-US" dirty="0"/>
              <a:t>Module 3 Exercise 3: Outline Your Section</a:t>
            </a:r>
          </a:p>
        </p:txBody>
      </p:sp>
      <p:sp>
        <p:nvSpPr>
          <p:cNvPr id="3" name="Content Placeholder 2">
            <a:extLst>
              <a:ext uri="{FF2B5EF4-FFF2-40B4-BE49-F238E27FC236}">
                <a16:creationId xmlns:a16="http://schemas.microsoft.com/office/drawing/2014/main" id="{0BCD0C69-B738-5C45-647D-496F8C1FDA53}"/>
              </a:ext>
            </a:extLst>
          </p:cNvPr>
          <p:cNvSpPr>
            <a:spLocks noGrp="1"/>
          </p:cNvSpPr>
          <p:nvPr>
            <p:ph idx="1"/>
          </p:nvPr>
        </p:nvSpPr>
        <p:spPr>
          <a:xfrm>
            <a:off x="838200" y="1825625"/>
            <a:ext cx="5473148" cy="4351338"/>
          </a:xfrm>
        </p:spPr>
        <p:txBody>
          <a:bodyPr>
            <a:normAutofit/>
          </a:bodyPr>
          <a:lstStyle/>
          <a:p>
            <a:pPr marL="190500" indent="-190500" eaLnBrk="0" fontAlgn="base" hangingPunct="0">
              <a:spcBef>
                <a:spcPct val="60000"/>
              </a:spcBef>
              <a:spcAft>
                <a:spcPct val="0"/>
              </a:spcAft>
              <a:buClr>
                <a:schemeClr val="accent1"/>
              </a:buClr>
              <a:buFont typeface="Wingdings" charset="0"/>
              <a:buChar char="§"/>
            </a:pPr>
            <a:r>
              <a:rPr lang="en-US" dirty="0">
                <a:ea typeface="ＭＳ Ｐゴシック" charset="0"/>
              </a:rPr>
              <a:t>Notice different possible logical groupings of key words – how do L, M, C, and H intersect?</a:t>
            </a:r>
          </a:p>
          <a:p>
            <a:pPr marL="190500" indent="-190500" eaLnBrk="0" fontAlgn="base" hangingPunct="0">
              <a:spcBef>
                <a:spcPct val="60000"/>
              </a:spcBef>
              <a:spcAft>
                <a:spcPct val="0"/>
              </a:spcAft>
              <a:buClr>
                <a:schemeClr val="accent1"/>
              </a:buClr>
              <a:buFont typeface="Wingdings" charset="0"/>
              <a:buChar char="§"/>
            </a:pPr>
            <a:r>
              <a:rPr lang="en-US" dirty="0">
                <a:ea typeface="ＭＳ Ｐゴシック" charset="0"/>
              </a:rPr>
              <a:t>Decide how to structure your section outline and develop your outline</a:t>
            </a:r>
          </a:p>
          <a:p>
            <a:r>
              <a:rPr lang="en-US" dirty="0"/>
              <a:t>Note that you don’t need to put any numbers in the outline since it is just one section – just use bullets and sub-bullets</a:t>
            </a:r>
          </a:p>
        </p:txBody>
      </p:sp>
      <p:sp>
        <p:nvSpPr>
          <p:cNvPr id="4" name="TextBox 3">
            <a:extLst>
              <a:ext uri="{FF2B5EF4-FFF2-40B4-BE49-F238E27FC236}">
                <a16:creationId xmlns:a16="http://schemas.microsoft.com/office/drawing/2014/main" id="{B7A4C9B5-BFA7-CD16-5AB4-A1E9DFDA77F6}"/>
              </a:ext>
            </a:extLst>
          </p:cNvPr>
          <p:cNvSpPr txBox="1"/>
          <p:nvPr/>
        </p:nvSpPr>
        <p:spPr>
          <a:xfrm>
            <a:off x="6838122" y="1967487"/>
            <a:ext cx="4959625" cy="954107"/>
          </a:xfrm>
          <a:prstGeom prst="rect">
            <a:avLst/>
          </a:prstGeom>
          <a:solidFill>
            <a:schemeClr val="accent5">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800" b="1" dirty="0">
                <a:solidFill>
                  <a:schemeClr val="accent1"/>
                </a:solidFill>
              </a:rPr>
              <a:t>Submit your outline to service@ostglobalsolutions.com</a:t>
            </a:r>
          </a:p>
        </p:txBody>
      </p:sp>
    </p:spTree>
    <p:extLst>
      <p:ext uri="{BB962C8B-B14F-4D97-AF65-F5344CB8AC3E}">
        <p14:creationId xmlns:p14="http://schemas.microsoft.com/office/powerpoint/2010/main" val="27412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F181E-7CDC-4AB7-B8D9-B880F7CEB5B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FC12F6A-E5D4-4565-8784-26BA04E140D4}"/>
              </a:ext>
            </a:extLst>
          </p:cNvPr>
          <p:cNvSpPr>
            <a:spLocks noGrp="1"/>
          </p:cNvSpPr>
          <p:nvPr>
            <p:ph idx="1"/>
          </p:nvPr>
        </p:nvSpPr>
        <p:spPr>
          <a:xfrm>
            <a:off x="838199" y="1825625"/>
            <a:ext cx="5833057" cy="4351338"/>
          </a:xfrm>
        </p:spPr>
        <p:txBody>
          <a:bodyPr>
            <a:normAutofit/>
          </a:bodyPr>
          <a:lstStyle/>
          <a:p>
            <a:r>
              <a:rPr lang="en-US" dirty="0"/>
              <a:t>01:00 PM – 02:45 PM Training</a:t>
            </a:r>
          </a:p>
          <a:p>
            <a:r>
              <a:rPr lang="en-US" dirty="0"/>
              <a:t>02:45 PM – 03:00 PM Break</a:t>
            </a:r>
          </a:p>
          <a:p>
            <a:r>
              <a:rPr lang="en-US" dirty="0"/>
              <a:t>03:00 PM – 04:00 PM Training</a:t>
            </a:r>
          </a:p>
          <a:p>
            <a:pPr marL="0" indent="0">
              <a:buNone/>
            </a:pPr>
            <a:r>
              <a:rPr lang="en-US" dirty="0">
                <a:solidFill>
                  <a:schemeClr val="accent1"/>
                </a:solidFill>
              </a:rPr>
              <a:t>Please, give yourself the benefit of focus and limit email and use of cell phones to breaks </a:t>
            </a:r>
          </a:p>
          <a:p>
            <a:endParaRPr lang="en-US" dirty="0"/>
          </a:p>
        </p:txBody>
      </p:sp>
      <p:pic>
        <p:nvPicPr>
          <p:cNvPr id="4" name="Picture 3">
            <a:extLst>
              <a:ext uri="{FF2B5EF4-FFF2-40B4-BE49-F238E27FC236}">
                <a16:creationId xmlns:a16="http://schemas.microsoft.com/office/drawing/2014/main" id="{17361EC5-9C18-4D31-BE8A-F971B1C13BEC}"/>
              </a:ext>
            </a:extLst>
          </p:cNvPr>
          <p:cNvPicPr>
            <a:picLocks noChangeAspect="1"/>
          </p:cNvPicPr>
          <p:nvPr/>
        </p:nvPicPr>
        <p:blipFill rotWithShape="1">
          <a:blip r:embed="rId2"/>
          <a:srcRect l="47514" t="18498" r="10644" b="20360"/>
          <a:stretch/>
        </p:blipFill>
        <p:spPr>
          <a:xfrm>
            <a:off x="7762187" y="1637907"/>
            <a:ext cx="3591614" cy="3582186"/>
          </a:xfrm>
          <a:prstGeom prst="rect">
            <a:avLst/>
          </a:prstGeom>
        </p:spPr>
      </p:pic>
    </p:spTree>
    <p:extLst>
      <p:ext uri="{BB962C8B-B14F-4D97-AF65-F5344CB8AC3E}">
        <p14:creationId xmlns:p14="http://schemas.microsoft.com/office/powerpoint/2010/main" val="1561880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fontScale="90000"/>
          </a:bodyPr>
          <a:lstStyle/>
          <a:p>
            <a:r>
              <a:rPr lang="en-US" sz="6700" b="1" dirty="0"/>
              <a:t>Module 3</a:t>
            </a:r>
            <a:br>
              <a:rPr lang="en-US" sz="6700" b="1" dirty="0"/>
            </a:br>
            <a:r>
              <a:rPr lang="en-US" sz="5300" dirty="0"/>
              <a:t>Annotating a Compliant Proposal Outline Inside a Section</a:t>
            </a:r>
            <a:endParaRPr lang="en-US" dirty="0"/>
          </a:p>
        </p:txBody>
      </p:sp>
    </p:spTree>
    <p:extLst>
      <p:ext uri="{BB962C8B-B14F-4D97-AF65-F5344CB8AC3E}">
        <p14:creationId xmlns:p14="http://schemas.microsoft.com/office/powerpoint/2010/main" val="1179976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Annotating Your Section</a:t>
            </a:r>
          </a:p>
        </p:txBody>
      </p:sp>
      <p:sp>
        <p:nvSpPr>
          <p:cNvPr id="9" name="AutoShape 3"/>
          <p:cNvSpPr>
            <a:spLocks noChangeAspect="1" noChangeArrowheads="1" noTextEdit="1"/>
          </p:cNvSpPr>
          <p:nvPr/>
        </p:nvSpPr>
        <p:spPr bwMode="auto">
          <a:xfrm>
            <a:off x="2053590" y="2283405"/>
            <a:ext cx="220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5"/>
          <p:cNvSpPr>
            <a:spLocks noChangeArrowheads="1"/>
          </p:cNvSpPr>
          <p:nvPr/>
        </p:nvSpPr>
        <p:spPr bwMode="auto">
          <a:xfrm>
            <a:off x="2058353" y="2370718"/>
            <a:ext cx="2184400" cy="3475038"/>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6"/>
          <p:cNvSpPr>
            <a:spLocks noChangeArrowheads="1"/>
          </p:cNvSpPr>
          <p:nvPr/>
        </p:nvSpPr>
        <p:spPr bwMode="auto">
          <a:xfrm>
            <a:off x="2058353" y="2370718"/>
            <a:ext cx="2184400" cy="3838256"/>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2" name="Rectangle 7"/>
          <p:cNvSpPr>
            <a:spLocks noChangeArrowheads="1"/>
          </p:cNvSpPr>
          <p:nvPr/>
        </p:nvSpPr>
        <p:spPr bwMode="auto">
          <a:xfrm>
            <a:off x="2158365" y="2429455"/>
            <a:ext cx="21050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1500" b="1" dirty="0">
                <a:solidFill>
                  <a:schemeClr val="bg1"/>
                </a:solidFill>
                <a:latin typeface="Arial" pitchFamily="34" charset="0"/>
                <a:cs typeface="Arial" pitchFamily="34" charset="0"/>
              </a:rPr>
              <a:t>Proposal Manager</a:t>
            </a:r>
          </a:p>
          <a:p>
            <a:pPr fontAlgn="base">
              <a:spcBef>
                <a:spcPct val="0"/>
              </a:spcBef>
              <a:spcAft>
                <a:spcPct val="0"/>
              </a:spcAft>
            </a:pPr>
            <a:r>
              <a:rPr lang="en-US" sz="1500" b="1" dirty="0">
                <a:solidFill>
                  <a:schemeClr val="bg1"/>
                </a:solidFill>
                <a:latin typeface="Arial" pitchFamily="34" charset="0"/>
                <a:cs typeface="Arial" pitchFamily="34" charset="0"/>
              </a:rPr>
              <a:t>Creates the </a:t>
            </a:r>
          </a:p>
          <a:p>
            <a:pPr fontAlgn="base">
              <a:spcBef>
                <a:spcPct val="0"/>
              </a:spcBef>
              <a:spcAft>
                <a:spcPct val="0"/>
              </a:spcAft>
            </a:pPr>
            <a:r>
              <a:rPr lang="en-US" sz="1500" b="1" dirty="0">
                <a:solidFill>
                  <a:schemeClr val="bg1"/>
                </a:solidFill>
                <a:latin typeface="Arial" pitchFamily="34" charset="0"/>
                <a:cs typeface="Arial" pitchFamily="34" charset="0"/>
              </a:rPr>
              <a:t>Requirements-Based Outline</a:t>
            </a:r>
            <a:endParaRPr lang="en-US" dirty="0">
              <a:solidFill>
                <a:schemeClr val="bg1"/>
              </a:solidFill>
              <a:latin typeface="Arial" pitchFamily="34" charset="0"/>
              <a:cs typeface="Arial" pitchFamily="34" charset="0"/>
            </a:endParaRPr>
          </a:p>
        </p:txBody>
      </p:sp>
      <p:sp>
        <p:nvSpPr>
          <p:cNvPr id="15" name="Rectangle 10"/>
          <p:cNvSpPr>
            <a:spLocks noChangeArrowheads="1"/>
          </p:cNvSpPr>
          <p:nvPr/>
        </p:nvSpPr>
        <p:spPr bwMode="auto">
          <a:xfrm>
            <a:off x="2237105" y="3455931"/>
            <a:ext cx="1773238" cy="539750"/>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17" name="Rectangle 12"/>
          <p:cNvSpPr>
            <a:spLocks noChangeArrowheads="1"/>
          </p:cNvSpPr>
          <p:nvPr/>
        </p:nvSpPr>
        <p:spPr bwMode="auto">
          <a:xfrm>
            <a:off x="2310131" y="3513082"/>
            <a:ext cx="95397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Start with L </a:t>
            </a:r>
            <a:endParaRPr lang="en-US" dirty="0">
              <a:latin typeface="Arial" pitchFamily="34" charset="0"/>
              <a:cs typeface="Arial" pitchFamily="34" charset="0"/>
            </a:endParaRPr>
          </a:p>
        </p:txBody>
      </p:sp>
      <p:sp>
        <p:nvSpPr>
          <p:cNvPr id="18" name="Rectangle 13"/>
          <p:cNvSpPr>
            <a:spLocks noChangeArrowheads="1"/>
          </p:cNvSpPr>
          <p:nvPr/>
        </p:nvSpPr>
        <p:spPr bwMode="auto">
          <a:xfrm>
            <a:off x="2310130" y="3708345"/>
            <a:ext cx="10708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(Instructions)</a:t>
            </a:r>
            <a:endParaRPr lang="en-US" dirty="0">
              <a:latin typeface="Arial" pitchFamily="34" charset="0"/>
              <a:cs typeface="Arial" pitchFamily="34" charset="0"/>
            </a:endParaRPr>
          </a:p>
        </p:txBody>
      </p:sp>
      <p:sp>
        <p:nvSpPr>
          <p:cNvPr id="19" name="Rectangle 14"/>
          <p:cNvSpPr>
            <a:spLocks noChangeArrowheads="1"/>
          </p:cNvSpPr>
          <p:nvPr/>
        </p:nvSpPr>
        <p:spPr bwMode="auto">
          <a:xfrm>
            <a:off x="2237105" y="4067120"/>
            <a:ext cx="1773238" cy="557849"/>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1" name="Rectangle 16"/>
          <p:cNvSpPr>
            <a:spLocks noChangeArrowheads="1"/>
          </p:cNvSpPr>
          <p:nvPr/>
        </p:nvSpPr>
        <p:spPr bwMode="auto">
          <a:xfrm>
            <a:off x="2318069" y="4138557"/>
            <a:ext cx="170238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Add in M (Evaluation </a:t>
            </a:r>
            <a:endParaRPr lang="en-US" dirty="0">
              <a:latin typeface="Arial" pitchFamily="34" charset="0"/>
              <a:cs typeface="Arial" pitchFamily="34" charset="0"/>
            </a:endParaRPr>
          </a:p>
        </p:txBody>
      </p:sp>
      <p:sp>
        <p:nvSpPr>
          <p:cNvPr id="22" name="Rectangle 17"/>
          <p:cNvSpPr>
            <a:spLocks noChangeArrowheads="1"/>
          </p:cNvSpPr>
          <p:nvPr/>
        </p:nvSpPr>
        <p:spPr bwMode="auto">
          <a:xfrm>
            <a:off x="2318069" y="4330645"/>
            <a:ext cx="63959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Criteria)</a:t>
            </a:r>
            <a:endParaRPr lang="en-US" dirty="0">
              <a:latin typeface="Arial" pitchFamily="34" charset="0"/>
              <a:cs typeface="Arial" pitchFamily="34" charset="0"/>
            </a:endParaRPr>
          </a:p>
        </p:txBody>
      </p:sp>
      <p:sp>
        <p:nvSpPr>
          <p:cNvPr id="23" name="Rectangle 18"/>
          <p:cNvSpPr>
            <a:spLocks noChangeArrowheads="1"/>
          </p:cNvSpPr>
          <p:nvPr/>
        </p:nvSpPr>
        <p:spPr bwMode="auto">
          <a:xfrm>
            <a:off x="2237105" y="4698310"/>
            <a:ext cx="1773238" cy="559449"/>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5" name="Rectangle 20"/>
          <p:cNvSpPr>
            <a:spLocks noChangeArrowheads="1"/>
          </p:cNvSpPr>
          <p:nvPr/>
        </p:nvSpPr>
        <p:spPr bwMode="auto">
          <a:xfrm>
            <a:off x="2314893" y="4768160"/>
            <a:ext cx="89127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Add C or J </a:t>
            </a:r>
            <a:endParaRPr lang="en-US" dirty="0">
              <a:latin typeface="Arial" pitchFamily="34" charset="0"/>
              <a:cs typeface="Arial" pitchFamily="34" charset="0"/>
            </a:endParaRPr>
          </a:p>
        </p:txBody>
      </p:sp>
      <p:sp>
        <p:nvSpPr>
          <p:cNvPr id="26" name="Rectangle 21"/>
          <p:cNvSpPr>
            <a:spLocks noChangeArrowheads="1"/>
          </p:cNvSpPr>
          <p:nvPr/>
        </p:nvSpPr>
        <p:spPr bwMode="auto">
          <a:xfrm>
            <a:off x="2314893" y="4961835"/>
            <a:ext cx="158556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(Statement of Work)</a:t>
            </a:r>
            <a:endParaRPr lang="en-US" dirty="0">
              <a:latin typeface="Arial" pitchFamily="34" charset="0"/>
              <a:cs typeface="Arial" pitchFamily="34" charset="0"/>
            </a:endParaRPr>
          </a:p>
        </p:txBody>
      </p:sp>
      <p:sp>
        <p:nvSpPr>
          <p:cNvPr id="27" name="Rectangle 22"/>
          <p:cNvSpPr>
            <a:spLocks noChangeArrowheads="1"/>
          </p:cNvSpPr>
          <p:nvPr/>
        </p:nvSpPr>
        <p:spPr bwMode="auto">
          <a:xfrm>
            <a:off x="2237105" y="5343786"/>
            <a:ext cx="1773238" cy="513400"/>
          </a:xfrm>
          <a:prstGeom prst="rect">
            <a:avLst/>
          </a:prstGeom>
          <a:ln>
            <a:noFill/>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29" name="Rectangle 24"/>
          <p:cNvSpPr>
            <a:spLocks noChangeArrowheads="1"/>
          </p:cNvSpPr>
          <p:nvPr/>
        </p:nvSpPr>
        <p:spPr bwMode="auto">
          <a:xfrm>
            <a:off x="2345056" y="5443800"/>
            <a:ext cx="15228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000000"/>
                </a:solidFill>
                <a:latin typeface="Arial" pitchFamily="34" charset="0"/>
                <a:cs typeface="Arial" pitchFamily="34" charset="0"/>
              </a:rPr>
              <a:t>Add H, CDRLs, etc.</a:t>
            </a:r>
            <a:endParaRPr lang="en-US" dirty="0">
              <a:latin typeface="Arial" pitchFamily="34" charset="0"/>
              <a:cs typeface="Arial" pitchFamily="34" charset="0"/>
            </a:endParaRPr>
          </a:p>
        </p:txBody>
      </p:sp>
      <p:sp>
        <p:nvSpPr>
          <p:cNvPr id="30" name="Rectangle 25"/>
          <p:cNvSpPr>
            <a:spLocks noChangeArrowheads="1"/>
          </p:cNvSpPr>
          <p:nvPr/>
        </p:nvSpPr>
        <p:spPr bwMode="auto">
          <a:xfrm>
            <a:off x="4525329" y="2361194"/>
            <a:ext cx="3914775" cy="3847781"/>
          </a:xfrm>
          <a:prstGeom prst="rect">
            <a:avLst/>
          </a:prstGeom>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32" name="Rectangle 27"/>
          <p:cNvSpPr>
            <a:spLocks noChangeArrowheads="1"/>
          </p:cNvSpPr>
          <p:nvPr/>
        </p:nvSpPr>
        <p:spPr bwMode="auto">
          <a:xfrm>
            <a:off x="4644391" y="2398466"/>
            <a:ext cx="3914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US" sz="1500" b="1" dirty="0">
                <a:solidFill>
                  <a:schemeClr val="bg1"/>
                </a:solidFill>
                <a:latin typeface="Arial" pitchFamily="34" charset="0"/>
                <a:cs typeface="Arial" pitchFamily="34" charset="0"/>
              </a:rPr>
              <a:t>Proposal Manager May Take the First Cut</a:t>
            </a:r>
          </a:p>
          <a:p>
            <a:pPr fontAlgn="base">
              <a:spcBef>
                <a:spcPct val="0"/>
              </a:spcBef>
              <a:spcAft>
                <a:spcPct val="0"/>
              </a:spcAft>
            </a:pPr>
            <a:r>
              <a:rPr lang="en-US" sz="1500" b="1" dirty="0">
                <a:solidFill>
                  <a:schemeClr val="bg1"/>
                </a:solidFill>
                <a:latin typeface="Arial" pitchFamily="34" charset="0"/>
                <a:cs typeface="Arial" pitchFamily="34" charset="0"/>
              </a:rPr>
              <a:t>But Authors Finish the Annotated Outline</a:t>
            </a:r>
            <a:endParaRPr lang="en-US" dirty="0">
              <a:solidFill>
                <a:schemeClr val="bg1"/>
              </a:solidFill>
              <a:latin typeface="Arial" pitchFamily="34" charset="0"/>
              <a:cs typeface="Arial" pitchFamily="34" charset="0"/>
            </a:endParaRPr>
          </a:p>
        </p:txBody>
      </p:sp>
      <p:sp>
        <p:nvSpPr>
          <p:cNvPr id="58" name="Rectangle 53"/>
          <p:cNvSpPr>
            <a:spLocks noChangeArrowheads="1"/>
          </p:cNvSpPr>
          <p:nvPr/>
        </p:nvSpPr>
        <p:spPr bwMode="auto">
          <a:xfrm>
            <a:off x="8759484" y="2361192"/>
            <a:ext cx="1547813" cy="1344642"/>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n-US" sz="1300" b="1" dirty="0">
                <a:solidFill>
                  <a:srgbClr val="FFFFFF"/>
                </a:solidFill>
                <a:latin typeface="Arial" pitchFamily="34" charset="0"/>
                <a:cs typeface="Arial" pitchFamily="34" charset="0"/>
              </a:rPr>
              <a:t>Rearrange bullets within sections and streamline while minding compliance</a:t>
            </a:r>
            <a:endParaRPr lang="en-US" sz="1300" dirty="0">
              <a:solidFill>
                <a:schemeClr val="tx1"/>
              </a:solidFill>
              <a:latin typeface="Arial" pitchFamily="34" charset="0"/>
              <a:cs typeface="Arial" pitchFamily="34" charset="0"/>
            </a:endParaRPr>
          </a:p>
        </p:txBody>
      </p:sp>
      <p:sp>
        <p:nvSpPr>
          <p:cNvPr id="64" name="Rectangle 59"/>
          <p:cNvSpPr>
            <a:spLocks noChangeArrowheads="1"/>
          </p:cNvSpPr>
          <p:nvPr/>
        </p:nvSpPr>
        <p:spPr bwMode="auto">
          <a:xfrm>
            <a:off x="8759484" y="4007430"/>
            <a:ext cx="1547813" cy="2201544"/>
          </a:xfrm>
          <a:prstGeom prst="rect">
            <a:avLst/>
          </a:prstGeom>
          <a:gradFill>
            <a:gsLst>
              <a:gs pos="0">
                <a:srgbClr val="FFFFFF"/>
              </a:gs>
              <a:gs pos="50000">
                <a:schemeClr val="bg2">
                  <a:lumMod val="40000"/>
                  <a:lumOff val="60000"/>
                </a:schemeClr>
              </a:gs>
              <a:gs pos="100000">
                <a:srgbClr val="FFCCCC"/>
              </a:gs>
            </a:gsLst>
            <a:lin ang="5400000" scaled="0"/>
          </a:gradFill>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66" name="Rectangle 61"/>
          <p:cNvSpPr>
            <a:spLocks noChangeArrowheads="1"/>
          </p:cNvSpPr>
          <p:nvPr/>
        </p:nvSpPr>
        <p:spPr bwMode="auto">
          <a:xfrm>
            <a:off x="8831048" y="4280480"/>
            <a:ext cx="14046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US" sz="1300" b="1" dirty="0">
                <a:solidFill>
                  <a:srgbClr val="000000"/>
                </a:solidFill>
                <a:latin typeface="Arial" pitchFamily="34" charset="0"/>
                <a:cs typeface="Arial" pitchFamily="34" charset="0"/>
              </a:rPr>
              <a:t>Submit for in-process reviews, improve, and freeze the compliance part after Pink Team</a:t>
            </a:r>
          </a:p>
        </p:txBody>
      </p:sp>
      <p:sp>
        <p:nvSpPr>
          <p:cNvPr id="78" name="Right Arrow 77"/>
          <p:cNvSpPr/>
          <p:nvPr/>
        </p:nvSpPr>
        <p:spPr bwMode="auto">
          <a:xfrm>
            <a:off x="4242754" y="3494668"/>
            <a:ext cx="282575" cy="512762"/>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solidFill>
                <a:schemeClr val="tx1"/>
              </a:solidFill>
              <a:latin typeface="Arial" charset="0"/>
            </a:endParaRPr>
          </a:p>
        </p:txBody>
      </p:sp>
      <p:sp>
        <p:nvSpPr>
          <p:cNvPr id="79" name="Left Brace 78"/>
          <p:cNvSpPr/>
          <p:nvPr/>
        </p:nvSpPr>
        <p:spPr bwMode="auto">
          <a:xfrm rot="5400000">
            <a:off x="6351746" y="230295"/>
            <a:ext cx="261941" cy="3914777"/>
          </a:xfrm>
          <a:prstGeom prst="leftBrace">
            <a:avLst/>
          </a:prstGeom>
          <a:no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80" name="TextBox 79"/>
          <p:cNvSpPr txBox="1"/>
          <p:nvPr/>
        </p:nvSpPr>
        <p:spPr>
          <a:xfrm>
            <a:off x="4479608" y="1549344"/>
            <a:ext cx="4005263" cy="523220"/>
          </a:xfrm>
          <a:prstGeom prst="rect">
            <a:avLst/>
          </a:prstGeom>
          <a:noFill/>
        </p:spPr>
        <p:txBody>
          <a:bodyPr wrap="square" rtlCol="0">
            <a:spAutoFit/>
          </a:bodyPr>
          <a:lstStyle/>
          <a:p>
            <a:pPr algn="ctr"/>
            <a:r>
              <a:rPr lang="en-US" sz="1400" dirty="0">
                <a:solidFill>
                  <a:schemeClr val="tx2"/>
                </a:solidFill>
              </a:rPr>
              <a:t>Some of this information can be added right away, and other after brainstorming </a:t>
            </a:r>
          </a:p>
        </p:txBody>
      </p:sp>
      <p:sp>
        <p:nvSpPr>
          <p:cNvPr id="81" name="Right Arrow 80"/>
          <p:cNvSpPr/>
          <p:nvPr/>
        </p:nvSpPr>
        <p:spPr bwMode="auto">
          <a:xfrm>
            <a:off x="8463551" y="2523117"/>
            <a:ext cx="282575" cy="512762"/>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solidFill>
                <a:schemeClr val="tx1"/>
              </a:solidFill>
              <a:latin typeface="Arial" charset="0"/>
            </a:endParaRPr>
          </a:p>
        </p:txBody>
      </p:sp>
      <p:sp>
        <p:nvSpPr>
          <p:cNvPr id="83" name="Right Arrow 82"/>
          <p:cNvSpPr/>
          <p:nvPr/>
        </p:nvSpPr>
        <p:spPr bwMode="auto">
          <a:xfrm rot="5400000">
            <a:off x="9376562" y="3620516"/>
            <a:ext cx="313655" cy="512762"/>
          </a:xfrm>
          <a:prstGeom prst="rightArrow">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solidFill>
                <a:schemeClr val="tx1"/>
              </a:solidFill>
              <a:latin typeface="Arial" charset="0"/>
            </a:endParaRPr>
          </a:p>
        </p:txBody>
      </p:sp>
      <p:sp>
        <p:nvSpPr>
          <p:cNvPr id="84" name="Rectangle 83"/>
          <p:cNvSpPr/>
          <p:nvPr/>
        </p:nvSpPr>
        <p:spPr>
          <a:xfrm>
            <a:off x="389474" y="2384231"/>
            <a:ext cx="1609215" cy="2308324"/>
          </a:xfrm>
          <a:prstGeom prst="rect">
            <a:avLst/>
          </a:prstGeom>
        </p:spPr>
        <p:txBody>
          <a:bodyPr wrap="square">
            <a:spAutoFit/>
          </a:bodyPr>
          <a:lstStyle/>
          <a:p>
            <a:pPr lvl="0"/>
            <a:r>
              <a:rPr lang="en-US" i="1" dirty="0">
                <a:solidFill>
                  <a:schemeClr val="tx2"/>
                </a:solidFill>
              </a:rPr>
              <a:t>Just like anything in proposals, outlining is an iterative process, even with AI-based tools</a:t>
            </a:r>
          </a:p>
        </p:txBody>
      </p:sp>
      <p:sp>
        <p:nvSpPr>
          <p:cNvPr id="86" name="TextBox 85"/>
          <p:cNvSpPr txBox="1"/>
          <p:nvPr/>
        </p:nvSpPr>
        <p:spPr>
          <a:xfrm>
            <a:off x="1242391" y="1536406"/>
            <a:ext cx="3213770" cy="738664"/>
          </a:xfrm>
          <a:prstGeom prst="rect">
            <a:avLst/>
          </a:prstGeom>
          <a:noFill/>
        </p:spPr>
        <p:txBody>
          <a:bodyPr wrap="square" rtlCol="0">
            <a:spAutoFit/>
          </a:bodyPr>
          <a:lstStyle/>
          <a:p>
            <a:pPr algn="ctr"/>
            <a:r>
              <a:rPr lang="en-US" sz="1400" dirty="0">
                <a:solidFill>
                  <a:schemeClr val="tx2"/>
                </a:solidFill>
              </a:rPr>
              <a:t>Proposal Managers sometimes stop at a top-level outline and leave figuring out the details to subject matter experts</a:t>
            </a:r>
          </a:p>
        </p:txBody>
      </p:sp>
      <p:sp>
        <p:nvSpPr>
          <p:cNvPr id="87" name="TextBox 86"/>
          <p:cNvSpPr txBox="1"/>
          <p:nvPr/>
        </p:nvSpPr>
        <p:spPr>
          <a:xfrm>
            <a:off x="8440104" y="1544043"/>
            <a:ext cx="2104706" cy="738664"/>
          </a:xfrm>
          <a:prstGeom prst="rect">
            <a:avLst/>
          </a:prstGeom>
          <a:noFill/>
        </p:spPr>
        <p:txBody>
          <a:bodyPr wrap="square" rtlCol="0">
            <a:spAutoFit/>
          </a:bodyPr>
          <a:lstStyle/>
          <a:p>
            <a:pPr algn="ctr"/>
            <a:r>
              <a:rPr lang="en-US" sz="1400" dirty="0">
                <a:solidFill>
                  <a:schemeClr val="tx2"/>
                </a:solidFill>
              </a:rPr>
              <a:t>Be prepared to rearrange and tweak as your thinking matures</a:t>
            </a:r>
          </a:p>
        </p:txBody>
      </p:sp>
      <p:sp>
        <p:nvSpPr>
          <p:cNvPr id="59" name="Rectangle 28"/>
          <p:cNvSpPr>
            <a:spLocks noChangeArrowheads="1"/>
          </p:cNvSpPr>
          <p:nvPr/>
        </p:nvSpPr>
        <p:spPr bwMode="auto">
          <a:xfrm>
            <a:off x="4803141" y="3035879"/>
            <a:ext cx="3355975" cy="31115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60" name="Rectangle 29"/>
          <p:cNvSpPr>
            <a:spLocks noChangeArrowheads="1"/>
          </p:cNvSpPr>
          <p:nvPr/>
        </p:nvSpPr>
        <p:spPr bwMode="auto">
          <a:xfrm>
            <a:off x="4803141" y="3035879"/>
            <a:ext cx="3355975" cy="311150"/>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 name="Rectangle 31"/>
          <p:cNvSpPr>
            <a:spLocks noChangeArrowheads="1"/>
          </p:cNvSpPr>
          <p:nvPr/>
        </p:nvSpPr>
        <p:spPr bwMode="auto">
          <a:xfrm>
            <a:off x="4803141" y="3427992"/>
            <a:ext cx="3355975" cy="3333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62" name="Rectangle 32"/>
          <p:cNvSpPr>
            <a:spLocks noChangeArrowheads="1"/>
          </p:cNvSpPr>
          <p:nvPr/>
        </p:nvSpPr>
        <p:spPr bwMode="auto">
          <a:xfrm>
            <a:off x="4803141" y="3427992"/>
            <a:ext cx="3355975" cy="333375"/>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 name="Rectangle 36"/>
          <p:cNvSpPr>
            <a:spLocks noChangeArrowheads="1"/>
          </p:cNvSpPr>
          <p:nvPr/>
        </p:nvSpPr>
        <p:spPr bwMode="auto">
          <a:xfrm>
            <a:off x="4803141" y="3842330"/>
            <a:ext cx="3355975" cy="333375"/>
          </a:xfrm>
          <a:prstGeom prst="rect">
            <a:avLst/>
          </a:prstGeom>
          <a:solidFill>
            <a:srgbClr val="F9FB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Rectangle 37"/>
          <p:cNvSpPr>
            <a:spLocks noChangeArrowheads="1"/>
          </p:cNvSpPr>
          <p:nvPr/>
        </p:nvSpPr>
        <p:spPr bwMode="auto">
          <a:xfrm>
            <a:off x="4803141" y="3842330"/>
            <a:ext cx="3355975" cy="334963"/>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67" name="Rectangle 39"/>
          <p:cNvSpPr>
            <a:spLocks noChangeArrowheads="1"/>
          </p:cNvSpPr>
          <p:nvPr/>
        </p:nvSpPr>
        <p:spPr bwMode="auto">
          <a:xfrm>
            <a:off x="4803141" y="4257619"/>
            <a:ext cx="3355975" cy="33178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68" name="Rectangle 40"/>
          <p:cNvSpPr>
            <a:spLocks noChangeArrowheads="1"/>
          </p:cNvSpPr>
          <p:nvPr/>
        </p:nvSpPr>
        <p:spPr bwMode="auto">
          <a:xfrm>
            <a:off x="4803141" y="4257619"/>
            <a:ext cx="3355975" cy="331788"/>
          </a:xfrm>
          <a:prstGeom prst="rect">
            <a:avLst/>
          </a:prstGeom>
          <a:noFill/>
          <a:ln w="6">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9" name="Rectangle 41"/>
          <p:cNvSpPr>
            <a:spLocks noChangeArrowheads="1"/>
          </p:cNvSpPr>
          <p:nvPr/>
        </p:nvSpPr>
        <p:spPr bwMode="auto">
          <a:xfrm>
            <a:off x="4907915" y="4335407"/>
            <a:ext cx="2148024"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applicable win themes</a:t>
            </a:r>
            <a:endParaRPr lang="en-US" dirty="0">
              <a:solidFill>
                <a:srgbClr val="FFFFFF"/>
              </a:solidFill>
              <a:latin typeface="Arial" pitchFamily="34" charset="0"/>
              <a:cs typeface="Arial" pitchFamily="34" charset="0"/>
            </a:endParaRPr>
          </a:p>
        </p:txBody>
      </p:sp>
      <p:sp>
        <p:nvSpPr>
          <p:cNvPr id="70" name="Rectangle 44"/>
          <p:cNvSpPr>
            <a:spLocks noChangeArrowheads="1"/>
          </p:cNvSpPr>
          <p:nvPr/>
        </p:nvSpPr>
        <p:spPr bwMode="auto">
          <a:xfrm>
            <a:off x="4803141" y="4671956"/>
            <a:ext cx="3355975" cy="331788"/>
          </a:xfrm>
          <a:prstGeom prst="rect">
            <a:avLst/>
          </a:prstGeom>
          <a:solidFill>
            <a:srgbClr val="F9FBA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Rectangle 45"/>
          <p:cNvSpPr>
            <a:spLocks noChangeArrowheads="1"/>
          </p:cNvSpPr>
          <p:nvPr/>
        </p:nvSpPr>
        <p:spPr bwMode="auto">
          <a:xfrm>
            <a:off x="4803141" y="4671957"/>
            <a:ext cx="3355975" cy="3333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72" name="Rectangle 46"/>
          <p:cNvSpPr>
            <a:spLocks noChangeArrowheads="1"/>
          </p:cNvSpPr>
          <p:nvPr/>
        </p:nvSpPr>
        <p:spPr bwMode="auto">
          <a:xfrm>
            <a:off x="4907915" y="4748157"/>
            <a:ext cx="3193182"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other points of discussion if known</a:t>
            </a:r>
            <a:endParaRPr lang="en-US" dirty="0">
              <a:solidFill>
                <a:srgbClr val="FFFFFF"/>
              </a:solidFill>
              <a:latin typeface="Arial" pitchFamily="34" charset="0"/>
              <a:cs typeface="Arial" pitchFamily="34" charset="0"/>
            </a:endParaRPr>
          </a:p>
        </p:txBody>
      </p:sp>
      <p:sp>
        <p:nvSpPr>
          <p:cNvPr id="73" name="Rectangle 48"/>
          <p:cNvSpPr>
            <a:spLocks noChangeArrowheads="1"/>
          </p:cNvSpPr>
          <p:nvPr/>
        </p:nvSpPr>
        <p:spPr bwMode="auto">
          <a:xfrm>
            <a:off x="4803141" y="5086930"/>
            <a:ext cx="3355975" cy="58547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74" name="Rectangle 49"/>
          <p:cNvSpPr>
            <a:spLocks noChangeArrowheads="1"/>
          </p:cNvSpPr>
          <p:nvPr/>
        </p:nvSpPr>
        <p:spPr bwMode="auto">
          <a:xfrm>
            <a:off x="4907916" y="5180592"/>
            <a:ext cx="817531"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cross</a:t>
            </a:r>
            <a:endParaRPr lang="en-US" dirty="0">
              <a:solidFill>
                <a:srgbClr val="FFFFFF"/>
              </a:solidFill>
              <a:latin typeface="Arial" pitchFamily="34" charset="0"/>
              <a:cs typeface="Arial" pitchFamily="34" charset="0"/>
            </a:endParaRPr>
          </a:p>
        </p:txBody>
      </p:sp>
      <p:sp>
        <p:nvSpPr>
          <p:cNvPr id="75" name="Rectangle 50"/>
          <p:cNvSpPr>
            <a:spLocks noChangeArrowheads="1"/>
          </p:cNvSpPr>
          <p:nvPr/>
        </p:nvSpPr>
        <p:spPr bwMode="auto">
          <a:xfrm>
            <a:off x="5719128" y="5180592"/>
            <a:ext cx="56106"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t>
            </a:r>
            <a:endParaRPr lang="en-US" dirty="0">
              <a:solidFill>
                <a:srgbClr val="FFFFFF"/>
              </a:solidFill>
              <a:latin typeface="Arial" pitchFamily="34" charset="0"/>
              <a:cs typeface="Arial" pitchFamily="34" charset="0"/>
            </a:endParaRPr>
          </a:p>
        </p:txBody>
      </p:sp>
      <p:sp>
        <p:nvSpPr>
          <p:cNvPr id="76" name="Rectangle 51"/>
          <p:cNvSpPr>
            <a:spLocks noChangeArrowheads="1"/>
          </p:cNvSpPr>
          <p:nvPr/>
        </p:nvSpPr>
        <p:spPr bwMode="auto">
          <a:xfrm>
            <a:off x="5771515" y="5180592"/>
            <a:ext cx="2333972"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references between sections </a:t>
            </a:r>
            <a:endParaRPr lang="en-US" dirty="0">
              <a:solidFill>
                <a:srgbClr val="FFFFFF"/>
              </a:solidFill>
              <a:latin typeface="Arial" pitchFamily="34" charset="0"/>
              <a:cs typeface="Arial" pitchFamily="34" charset="0"/>
            </a:endParaRPr>
          </a:p>
        </p:txBody>
      </p:sp>
      <p:sp>
        <p:nvSpPr>
          <p:cNvPr id="77" name="Rectangle 52"/>
          <p:cNvSpPr>
            <a:spLocks noChangeArrowheads="1"/>
          </p:cNvSpPr>
          <p:nvPr/>
        </p:nvSpPr>
        <p:spPr bwMode="auto">
          <a:xfrm>
            <a:off x="4907915" y="5374267"/>
            <a:ext cx="1022716"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and volumes</a:t>
            </a:r>
            <a:endParaRPr lang="en-US" dirty="0">
              <a:solidFill>
                <a:srgbClr val="FFFFFF"/>
              </a:solidFill>
              <a:latin typeface="Arial" pitchFamily="34" charset="0"/>
              <a:cs typeface="Arial" pitchFamily="34" charset="0"/>
            </a:endParaRPr>
          </a:p>
        </p:txBody>
      </p:sp>
      <p:sp>
        <p:nvSpPr>
          <p:cNvPr id="82" name="Rectangle 48"/>
          <p:cNvSpPr>
            <a:spLocks noChangeArrowheads="1"/>
          </p:cNvSpPr>
          <p:nvPr/>
        </p:nvSpPr>
        <p:spPr bwMode="auto">
          <a:xfrm>
            <a:off x="4804728" y="5737169"/>
            <a:ext cx="3355975" cy="359708"/>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r>
              <a:rPr lang="en-US" sz="1300" b="1" dirty="0">
                <a:solidFill>
                  <a:srgbClr val="FFFFFF"/>
                </a:solidFill>
                <a:latin typeface="Arial" pitchFamily="34" charset="0"/>
                <a:cs typeface="Arial" pitchFamily="34" charset="0"/>
              </a:rPr>
              <a:t>Add introductions and transitions</a:t>
            </a:r>
          </a:p>
        </p:txBody>
      </p:sp>
      <p:sp>
        <p:nvSpPr>
          <p:cNvPr id="85" name="Rectangle 33"/>
          <p:cNvSpPr>
            <a:spLocks noChangeArrowheads="1"/>
          </p:cNvSpPr>
          <p:nvPr/>
        </p:nvSpPr>
        <p:spPr bwMode="auto">
          <a:xfrm>
            <a:off x="4907916" y="3914797"/>
            <a:ext cx="2798843"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must-have figure placeholders</a:t>
            </a:r>
            <a:endParaRPr lang="en-US" dirty="0">
              <a:solidFill>
                <a:srgbClr val="FFFFFF"/>
              </a:solidFill>
              <a:latin typeface="Arial" pitchFamily="34" charset="0"/>
              <a:cs typeface="Arial" pitchFamily="34" charset="0"/>
            </a:endParaRPr>
          </a:p>
        </p:txBody>
      </p:sp>
      <p:sp>
        <p:nvSpPr>
          <p:cNvPr id="89" name="Rectangle 30"/>
          <p:cNvSpPr>
            <a:spLocks noChangeArrowheads="1"/>
          </p:cNvSpPr>
          <p:nvPr/>
        </p:nvSpPr>
        <p:spPr bwMode="auto">
          <a:xfrm>
            <a:off x="4903153" y="3489642"/>
            <a:ext cx="1952458"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templates for tables</a:t>
            </a:r>
            <a:endParaRPr lang="en-US" dirty="0">
              <a:solidFill>
                <a:srgbClr val="FFFFFF"/>
              </a:solidFill>
              <a:latin typeface="Arial" pitchFamily="34" charset="0"/>
              <a:cs typeface="Arial" pitchFamily="34" charset="0"/>
            </a:endParaRPr>
          </a:p>
        </p:txBody>
      </p:sp>
      <p:sp>
        <p:nvSpPr>
          <p:cNvPr id="90" name="Rectangle 30"/>
          <p:cNvSpPr>
            <a:spLocks noChangeArrowheads="1"/>
          </p:cNvSpPr>
          <p:nvPr/>
        </p:nvSpPr>
        <p:spPr bwMode="auto">
          <a:xfrm>
            <a:off x="4905949" y="3108729"/>
            <a:ext cx="3169137" cy="200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300" b="1" dirty="0">
                <a:solidFill>
                  <a:srgbClr val="FFFFFF"/>
                </a:solidFill>
                <a:latin typeface="Arial" pitchFamily="34" charset="0"/>
                <a:cs typeface="Arial" pitchFamily="34" charset="0"/>
              </a:rPr>
              <a:t>Add your interpretation of requirements</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81319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ppt_x</p:attrName>
                                        </p:attrNameLst>
                                      </p:cBhvr>
                                      <p:tavLst>
                                        <p:tav tm="0">
                                          <p:val>
                                            <p:strVal val="#ppt_x"/>
                                          </p:val>
                                        </p:tav>
                                        <p:tav tm="100000">
                                          <p:val>
                                            <p:strVal val="#ppt_x"/>
                                          </p:val>
                                        </p:tav>
                                      </p:tavLst>
                                    </p:anim>
                                    <p:anim calcmode="lin" valueType="num">
                                      <p:cBhvr>
                                        <p:cTn id="79" dur="1000" fill="hold"/>
                                        <p:tgtEl>
                                          <p:spTgt spid="2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78"/>
                                        </p:tgtEl>
                                        <p:attrNameLst>
                                          <p:attrName>style.visibility</p:attrName>
                                        </p:attrNameLst>
                                      </p:cBhvr>
                                      <p:to>
                                        <p:strVal val="visible"/>
                                      </p:to>
                                    </p:set>
                                    <p:animEffect transition="in" filter="fade">
                                      <p:cBhvr>
                                        <p:cTn id="82" dur="1000"/>
                                        <p:tgtEl>
                                          <p:spTgt spid="78"/>
                                        </p:tgtEl>
                                      </p:cBhvr>
                                    </p:animEffect>
                                    <p:anim calcmode="lin" valueType="num">
                                      <p:cBhvr>
                                        <p:cTn id="83" dur="1000" fill="hold"/>
                                        <p:tgtEl>
                                          <p:spTgt spid="78"/>
                                        </p:tgtEl>
                                        <p:attrNameLst>
                                          <p:attrName>ppt_x</p:attrName>
                                        </p:attrNameLst>
                                      </p:cBhvr>
                                      <p:tavLst>
                                        <p:tav tm="0">
                                          <p:val>
                                            <p:strVal val="#ppt_x"/>
                                          </p:val>
                                        </p:tav>
                                        <p:tav tm="100000">
                                          <p:val>
                                            <p:strVal val="#ppt_x"/>
                                          </p:val>
                                        </p:tav>
                                      </p:tavLst>
                                    </p:anim>
                                    <p:anim calcmode="lin" valueType="num">
                                      <p:cBhvr>
                                        <p:cTn id="84" dur="1000" fill="hold"/>
                                        <p:tgtEl>
                                          <p:spTgt spid="7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fade">
                                      <p:cBhvr>
                                        <p:cTn id="87" dur="1000"/>
                                        <p:tgtEl>
                                          <p:spTgt spid="86"/>
                                        </p:tgtEl>
                                      </p:cBhvr>
                                    </p:animEffect>
                                    <p:anim calcmode="lin" valueType="num">
                                      <p:cBhvr>
                                        <p:cTn id="88" dur="1000" fill="hold"/>
                                        <p:tgtEl>
                                          <p:spTgt spid="86"/>
                                        </p:tgtEl>
                                        <p:attrNameLst>
                                          <p:attrName>ppt_x</p:attrName>
                                        </p:attrNameLst>
                                      </p:cBhvr>
                                      <p:tavLst>
                                        <p:tav tm="0">
                                          <p:val>
                                            <p:strVal val="#ppt_x"/>
                                          </p:val>
                                        </p:tav>
                                        <p:tav tm="100000">
                                          <p:val>
                                            <p:strVal val="#ppt_x"/>
                                          </p:val>
                                        </p:tav>
                                      </p:tavLst>
                                    </p:anim>
                                    <p:anim calcmode="lin" valueType="num">
                                      <p:cBhvr>
                                        <p:cTn id="89"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1000"/>
                                        <p:tgtEl>
                                          <p:spTgt spid="32"/>
                                        </p:tgtEl>
                                      </p:cBhvr>
                                    </p:animEffect>
                                    <p:anim calcmode="lin" valueType="num">
                                      <p:cBhvr>
                                        <p:cTn id="100" dur="1000" fill="hold"/>
                                        <p:tgtEl>
                                          <p:spTgt spid="32"/>
                                        </p:tgtEl>
                                        <p:attrNameLst>
                                          <p:attrName>ppt_x</p:attrName>
                                        </p:attrNameLst>
                                      </p:cBhvr>
                                      <p:tavLst>
                                        <p:tav tm="0">
                                          <p:val>
                                            <p:strVal val="#ppt_x"/>
                                          </p:val>
                                        </p:tav>
                                        <p:tav tm="100000">
                                          <p:val>
                                            <p:strVal val="#ppt_x"/>
                                          </p:val>
                                        </p:tav>
                                      </p:tavLst>
                                    </p:anim>
                                    <p:anim calcmode="lin" valueType="num">
                                      <p:cBhvr>
                                        <p:cTn id="10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79"/>
                                        </p:tgtEl>
                                        <p:attrNameLst>
                                          <p:attrName>style.visibility</p:attrName>
                                        </p:attrNameLst>
                                      </p:cBhvr>
                                      <p:to>
                                        <p:strVal val="visible"/>
                                      </p:to>
                                    </p:set>
                                    <p:animEffect transition="in" filter="fade">
                                      <p:cBhvr>
                                        <p:cTn id="106" dur="1000"/>
                                        <p:tgtEl>
                                          <p:spTgt spid="79"/>
                                        </p:tgtEl>
                                      </p:cBhvr>
                                    </p:animEffect>
                                    <p:anim calcmode="lin" valueType="num">
                                      <p:cBhvr>
                                        <p:cTn id="107" dur="1000" fill="hold"/>
                                        <p:tgtEl>
                                          <p:spTgt spid="79"/>
                                        </p:tgtEl>
                                        <p:attrNameLst>
                                          <p:attrName>ppt_x</p:attrName>
                                        </p:attrNameLst>
                                      </p:cBhvr>
                                      <p:tavLst>
                                        <p:tav tm="0">
                                          <p:val>
                                            <p:strVal val="#ppt_x"/>
                                          </p:val>
                                        </p:tav>
                                        <p:tav tm="100000">
                                          <p:val>
                                            <p:strVal val="#ppt_x"/>
                                          </p:val>
                                        </p:tav>
                                      </p:tavLst>
                                    </p:anim>
                                    <p:anim calcmode="lin" valueType="num">
                                      <p:cBhvr>
                                        <p:cTn id="108" dur="1000" fill="hold"/>
                                        <p:tgtEl>
                                          <p:spTgt spid="79"/>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80"/>
                                        </p:tgtEl>
                                        <p:attrNameLst>
                                          <p:attrName>style.visibility</p:attrName>
                                        </p:attrNameLst>
                                      </p:cBhvr>
                                      <p:to>
                                        <p:strVal val="visible"/>
                                      </p:to>
                                    </p:set>
                                    <p:animEffect transition="in" filter="fade">
                                      <p:cBhvr>
                                        <p:cTn id="111" dur="1000"/>
                                        <p:tgtEl>
                                          <p:spTgt spid="80"/>
                                        </p:tgtEl>
                                      </p:cBhvr>
                                    </p:animEffect>
                                    <p:anim calcmode="lin" valueType="num">
                                      <p:cBhvr>
                                        <p:cTn id="112" dur="1000" fill="hold"/>
                                        <p:tgtEl>
                                          <p:spTgt spid="80"/>
                                        </p:tgtEl>
                                        <p:attrNameLst>
                                          <p:attrName>ppt_x</p:attrName>
                                        </p:attrNameLst>
                                      </p:cBhvr>
                                      <p:tavLst>
                                        <p:tav tm="0">
                                          <p:val>
                                            <p:strVal val="#ppt_x"/>
                                          </p:val>
                                        </p:tav>
                                        <p:tav tm="100000">
                                          <p:val>
                                            <p:strVal val="#ppt_x"/>
                                          </p:val>
                                        </p:tav>
                                      </p:tavLst>
                                    </p:anim>
                                    <p:anim calcmode="lin" valueType="num">
                                      <p:cBhvr>
                                        <p:cTn id="113" dur="1000" fill="hold"/>
                                        <p:tgtEl>
                                          <p:spTgt spid="80"/>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fade">
                                      <p:cBhvr>
                                        <p:cTn id="116" dur="1000"/>
                                        <p:tgtEl>
                                          <p:spTgt spid="59"/>
                                        </p:tgtEl>
                                      </p:cBhvr>
                                    </p:animEffect>
                                    <p:anim calcmode="lin" valueType="num">
                                      <p:cBhvr>
                                        <p:cTn id="117" dur="1000" fill="hold"/>
                                        <p:tgtEl>
                                          <p:spTgt spid="59"/>
                                        </p:tgtEl>
                                        <p:attrNameLst>
                                          <p:attrName>ppt_x</p:attrName>
                                        </p:attrNameLst>
                                      </p:cBhvr>
                                      <p:tavLst>
                                        <p:tav tm="0">
                                          <p:val>
                                            <p:strVal val="#ppt_x"/>
                                          </p:val>
                                        </p:tav>
                                        <p:tav tm="100000">
                                          <p:val>
                                            <p:strVal val="#ppt_x"/>
                                          </p:val>
                                        </p:tav>
                                      </p:tavLst>
                                    </p:anim>
                                    <p:anim calcmode="lin" valueType="num">
                                      <p:cBhvr>
                                        <p:cTn id="118" dur="1000" fill="hold"/>
                                        <p:tgtEl>
                                          <p:spTgt spid="59"/>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nodePh="1">
                                  <p:stCondLst>
                                    <p:cond delay="0"/>
                                  </p:stCondLst>
                                  <p:endCondLst>
                                    <p:cond evt="begin" delay="0">
                                      <p:tn val="119"/>
                                    </p:cond>
                                  </p:endCondLst>
                                  <p:childTnLst>
                                    <p:set>
                                      <p:cBhvr>
                                        <p:cTn id="120" dur="1" fill="hold">
                                          <p:stCondLst>
                                            <p:cond delay="0"/>
                                          </p:stCondLst>
                                        </p:cTn>
                                        <p:tgtEl>
                                          <p:spTgt spid="60"/>
                                        </p:tgtEl>
                                        <p:attrNameLst>
                                          <p:attrName>style.visibility</p:attrName>
                                        </p:attrNameLst>
                                      </p:cBhvr>
                                      <p:to>
                                        <p:strVal val="visible"/>
                                      </p:to>
                                    </p:set>
                                    <p:animEffect transition="in" filter="fade">
                                      <p:cBhvr>
                                        <p:cTn id="121" dur="1000"/>
                                        <p:tgtEl>
                                          <p:spTgt spid="60"/>
                                        </p:tgtEl>
                                      </p:cBhvr>
                                    </p:animEffect>
                                    <p:anim calcmode="lin" valueType="num">
                                      <p:cBhvr>
                                        <p:cTn id="122" dur="1000" fill="hold"/>
                                        <p:tgtEl>
                                          <p:spTgt spid="60"/>
                                        </p:tgtEl>
                                        <p:attrNameLst>
                                          <p:attrName>ppt_x</p:attrName>
                                        </p:attrNameLst>
                                      </p:cBhvr>
                                      <p:tavLst>
                                        <p:tav tm="0">
                                          <p:val>
                                            <p:strVal val="#ppt_x"/>
                                          </p:val>
                                        </p:tav>
                                        <p:tav tm="100000">
                                          <p:val>
                                            <p:strVal val="#ppt_x"/>
                                          </p:val>
                                        </p:tav>
                                      </p:tavLst>
                                    </p:anim>
                                    <p:anim calcmode="lin" valueType="num">
                                      <p:cBhvr>
                                        <p:cTn id="123" dur="1000" fill="hold"/>
                                        <p:tgtEl>
                                          <p:spTgt spid="60"/>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61"/>
                                        </p:tgtEl>
                                        <p:attrNameLst>
                                          <p:attrName>style.visibility</p:attrName>
                                        </p:attrNameLst>
                                      </p:cBhvr>
                                      <p:to>
                                        <p:strVal val="visible"/>
                                      </p:to>
                                    </p:set>
                                    <p:animEffect transition="in" filter="fade">
                                      <p:cBhvr>
                                        <p:cTn id="126" dur="1000"/>
                                        <p:tgtEl>
                                          <p:spTgt spid="61"/>
                                        </p:tgtEl>
                                      </p:cBhvr>
                                    </p:animEffect>
                                    <p:anim calcmode="lin" valueType="num">
                                      <p:cBhvr>
                                        <p:cTn id="127" dur="1000" fill="hold"/>
                                        <p:tgtEl>
                                          <p:spTgt spid="61"/>
                                        </p:tgtEl>
                                        <p:attrNameLst>
                                          <p:attrName>ppt_x</p:attrName>
                                        </p:attrNameLst>
                                      </p:cBhvr>
                                      <p:tavLst>
                                        <p:tav tm="0">
                                          <p:val>
                                            <p:strVal val="#ppt_x"/>
                                          </p:val>
                                        </p:tav>
                                        <p:tav tm="100000">
                                          <p:val>
                                            <p:strVal val="#ppt_x"/>
                                          </p:val>
                                        </p:tav>
                                      </p:tavLst>
                                    </p:anim>
                                    <p:anim calcmode="lin" valueType="num">
                                      <p:cBhvr>
                                        <p:cTn id="128" dur="1000" fill="hold"/>
                                        <p:tgtEl>
                                          <p:spTgt spid="61"/>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nodePh="1">
                                  <p:stCondLst>
                                    <p:cond delay="0"/>
                                  </p:stCondLst>
                                  <p:endCondLst>
                                    <p:cond evt="begin" delay="0">
                                      <p:tn val="129"/>
                                    </p:cond>
                                  </p:endCondLst>
                                  <p:childTnLst>
                                    <p:set>
                                      <p:cBhvr>
                                        <p:cTn id="130" dur="1" fill="hold">
                                          <p:stCondLst>
                                            <p:cond delay="0"/>
                                          </p:stCondLst>
                                        </p:cTn>
                                        <p:tgtEl>
                                          <p:spTgt spid="62"/>
                                        </p:tgtEl>
                                        <p:attrNameLst>
                                          <p:attrName>style.visibility</p:attrName>
                                        </p:attrNameLst>
                                      </p:cBhvr>
                                      <p:to>
                                        <p:strVal val="visible"/>
                                      </p:to>
                                    </p:set>
                                    <p:animEffect transition="in" filter="fade">
                                      <p:cBhvr>
                                        <p:cTn id="131" dur="1000"/>
                                        <p:tgtEl>
                                          <p:spTgt spid="62"/>
                                        </p:tgtEl>
                                      </p:cBhvr>
                                    </p:animEffect>
                                    <p:anim calcmode="lin" valueType="num">
                                      <p:cBhvr>
                                        <p:cTn id="132" dur="1000" fill="hold"/>
                                        <p:tgtEl>
                                          <p:spTgt spid="62"/>
                                        </p:tgtEl>
                                        <p:attrNameLst>
                                          <p:attrName>ppt_x</p:attrName>
                                        </p:attrNameLst>
                                      </p:cBhvr>
                                      <p:tavLst>
                                        <p:tav tm="0">
                                          <p:val>
                                            <p:strVal val="#ppt_x"/>
                                          </p:val>
                                        </p:tav>
                                        <p:tav tm="100000">
                                          <p:val>
                                            <p:strVal val="#ppt_x"/>
                                          </p:val>
                                        </p:tav>
                                      </p:tavLst>
                                    </p:anim>
                                    <p:anim calcmode="lin" valueType="num">
                                      <p:cBhvr>
                                        <p:cTn id="133" dur="1000" fill="hold"/>
                                        <p:tgtEl>
                                          <p:spTgt spid="62"/>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animEffect transition="in" filter="fade">
                                      <p:cBhvr>
                                        <p:cTn id="136" dur="1000"/>
                                        <p:tgtEl>
                                          <p:spTgt spid="63"/>
                                        </p:tgtEl>
                                      </p:cBhvr>
                                    </p:animEffect>
                                    <p:anim calcmode="lin" valueType="num">
                                      <p:cBhvr>
                                        <p:cTn id="137" dur="1000" fill="hold"/>
                                        <p:tgtEl>
                                          <p:spTgt spid="63"/>
                                        </p:tgtEl>
                                        <p:attrNameLst>
                                          <p:attrName>ppt_x</p:attrName>
                                        </p:attrNameLst>
                                      </p:cBhvr>
                                      <p:tavLst>
                                        <p:tav tm="0">
                                          <p:val>
                                            <p:strVal val="#ppt_x"/>
                                          </p:val>
                                        </p:tav>
                                        <p:tav tm="100000">
                                          <p:val>
                                            <p:strVal val="#ppt_x"/>
                                          </p:val>
                                        </p:tav>
                                      </p:tavLst>
                                    </p:anim>
                                    <p:anim calcmode="lin" valueType="num">
                                      <p:cBhvr>
                                        <p:cTn id="138" dur="1000" fill="hold"/>
                                        <p:tgtEl>
                                          <p:spTgt spid="63"/>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65"/>
                                        </p:tgtEl>
                                        <p:attrNameLst>
                                          <p:attrName>style.visibility</p:attrName>
                                        </p:attrNameLst>
                                      </p:cBhvr>
                                      <p:to>
                                        <p:strVal val="visible"/>
                                      </p:to>
                                    </p:set>
                                    <p:animEffect transition="in" filter="fade">
                                      <p:cBhvr>
                                        <p:cTn id="141" dur="1000"/>
                                        <p:tgtEl>
                                          <p:spTgt spid="65"/>
                                        </p:tgtEl>
                                      </p:cBhvr>
                                    </p:animEffect>
                                    <p:anim calcmode="lin" valueType="num">
                                      <p:cBhvr>
                                        <p:cTn id="142" dur="1000" fill="hold"/>
                                        <p:tgtEl>
                                          <p:spTgt spid="65"/>
                                        </p:tgtEl>
                                        <p:attrNameLst>
                                          <p:attrName>ppt_x</p:attrName>
                                        </p:attrNameLst>
                                      </p:cBhvr>
                                      <p:tavLst>
                                        <p:tav tm="0">
                                          <p:val>
                                            <p:strVal val="#ppt_x"/>
                                          </p:val>
                                        </p:tav>
                                        <p:tav tm="100000">
                                          <p:val>
                                            <p:strVal val="#ppt_x"/>
                                          </p:val>
                                        </p:tav>
                                      </p:tavLst>
                                    </p:anim>
                                    <p:anim calcmode="lin" valueType="num">
                                      <p:cBhvr>
                                        <p:cTn id="143" dur="1000" fill="hold"/>
                                        <p:tgtEl>
                                          <p:spTgt spid="65"/>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73"/>
                                        </p:tgtEl>
                                        <p:attrNameLst>
                                          <p:attrName>style.visibility</p:attrName>
                                        </p:attrNameLst>
                                      </p:cBhvr>
                                      <p:to>
                                        <p:strVal val="visible"/>
                                      </p:to>
                                    </p:set>
                                    <p:animEffect transition="in" filter="fade">
                                      <p:cBhvr>
                                        <p:cTn id="146" dur="1000"/>
                                        <p:tgtEl>
                                          <p:spTgt spid="73"/>
                                        </p:tgtEl>
                                      </p:cBhvr>
                                    </p:animEffect>
                                    <p:anim calcmode="lin" valueType="num">
                                      <p:cBhvr>
                                        <p:cTn id="147" dur="1000" fill="hold"/>
                                        <p:tgtEl>
                                          <p:spTgt spid="73"/>
                                        </p:tgtEl>
                                        <p:attrNameLst>
                                          <p:attrName>ppt_x</p:attrName>
                                        </p:attrNameLst>
                                      </p:cBhvr>
                                      <p:tavLst>
                                        <p:tav tm="0">
                                          <p:val>
                                            <p:strVal val="#ppt_x"/>
                                          </p:val>
                                        </p:tav>
                                        <p:tav tm="100000">
                                          <p:val>
                                            <p:strVal val="#ppt_x"/>
                                          </p:val>
                                        </p:tav>
                                      </p:tavLst>
                                    </p:anim>
                                    <p:anim calcmode="lin" valueType="num">
                                      <p:cBhvr>
                                        <p:cTn id="148" dur="1000" fill="hold"/>
                                        <p:tgtEl>
                                          <p:spTgt spid="73"/>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fade">
                                      <p:cBhvr>
                                        <p:cTn id="151" dur="1000"/>
                                        <p:tgtEl>
                                          <p:spTgt spid="67"/>
                                        </p:tgtEl>
                                      </p:cBhvr>
                                    </p:animEffect>
                                    <p:anim calcmode="lin" valueType="num">
                                      <p:cBhvr>
                                        <p:cTn id="152" dur="1000" fill="hold"/>
                                        <p:tgtEl>
                                          <p:spTgt spid="67"/>
                                        </p:tgtEl>
                                        <p:attrNameLst>
                                          <p:attrName>ppt_x</p:attrName>
                                        </p:attrNameLst>
                                      </p:cBhvr>
                                      <p:tavLst>
                                        <p:tav tm="0">
                                          <p:val>
                                            <p:strVal val="#ppt_x"/>
                                          </p:val>
                                        </p:tav>
                                        <p:tav tm="100000">
                                          <p:val>
                                            <p:strVal val="#ppt_x"/>
                                          </p:val>
                                        </p:tav>
                                      </p:tavLst>
                                    </p:anim>
                                    <p:anim calcmode="lin" valueType="num">
                                      <p:cBhvr>
                                        <p:cTn id="153" dur="1000" fill="hold"/>
                                        <p:tgtEl>
                                          <p:spTgt spid="67"/>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74"/>
                                        </p:tgtEl>
                                        <p:attrNameLst>
                                          <p:attrName>style.visibility</p:attrName>
                                        </p:attrNameLst>
                                      </p:cBhvr>
                                      <p:to>
                                        <p:strVal val="visible"/>
                                      </p:to>
                                    </p:set>
                                    <p:animEffect transition="in" filter="fade">
                                      <p:cBhvr>
                                        <p:cTn id="156" dur="1000"/>
                                        <p:tgtEl>
                                          <p:spTgt spid="74"/>
                                        </p:tgtEl>
                                      </p:cBhvr>
                                    </p:animEffect>
                                    <p:anim calcmode="lin" valueType="num">
                                      <p:cBhvr>
                                        <p:cTn id="157" dur="1000" fill="hold"/>
                                        <p:tgtEl>
                                          <p:spTgt spid="74"/>
                                        </p:tgtEl>
                                        <p:attrNameLst>
                                          <p:attrName>ppt_x</p:attrName>
                                        </p:attrNameLst>
                                      </p:cBhvr>
                                      <p:tavLst>
                                        <p:tav tm="0">
                                          <p:val>
                                            <p:strVal val="#ppt_x"/>
                                          </p:val>
                                        </p:tav>
                                        <p:tav tm="100000">
                                          <p:val>
                                            <p:strVal val="#ppt_x"/>
                                          </p:val>
                                        </p:tav>
                                      </p:tavLst>
                                    </p:anim>
                                    <p:anim calcmode="lin" valueType="num">
                                      <p:cBhvr>
                                        <p:cTn id="158" dur="1000" fill="hold"/>
                                        <p:tgtEl>
                                          <p:spTgt spid="74"/>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82"/>
                                        </p:tgtEl>
                                        <p:attrNameLst>
                                          <p:attrName>style.visibility</p:attrName>
                                        </p:attrNameLst>
                                      </p:cBhvr>
                                      <p:to>
                                        <p:strVal val="visible"/>
                                      </p:to>
                                    </p:set>
                                    <p:animEffect transition="in" filter="fade">
                                      <p:cBhvr>
                                        <p:cTn id="161" dur="1000"/>
                                        <p:tgtEl>
                                          <p:spTgt spid="82"/>
                                        </p:tgtEl>
                                      </p:cBhvr>
                                    </p:animEffect>
                                    <p:anim calcmode="lin" valueType="num">
                                      <p:cBhvr>
                                        <p:cTn id="162" dur="1000" fill="hold"/>
                                        <p:tgtEl>
                                          <p:spTgt spid="82"/>
                                        </p:tgtEl>
                                        <p:attrNameLst>
                                          <p:attrName>ppt_x</p:attrName>
                                        </p:attrNameLst>
                                      </p:cBhvr>
                                      <p:tavLst>
                                        <p:tav tm="0">
                                          <p:val>
                                            <p:strVal val="#ppt_x"/>
                                          </p:val>
                                        </p:tav>
                                        <p:tav tm="100000">
                                          <p:val>
                                            <p:strVal val="#ppt_x"/>
                                          </p:val>
                                        </p:tav>
                                      </p:tavLst>
                                    </p:anim>
                                    <p:anim calcmode="lin" valueType="num">
                                      <p:cBhvr>
                                        <p:cTn id="163" dur="1000" fill="hold"/>
                                        <p:tgtEl>
                                          <p:spTgt spid="82"/>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75"/>
                                        </p:tgtEl>
                                        <p:attrNameLst>
                                          <p:attrName>style.visibility</p:attrName>
                                        </p:attrNameLst>
                                      </p:cBhvr>
                                      <p:to>
                                        <p:strVal val="visible"/>
                                      </p:to>
                                    </p:set>
                                    <p:animEffect transition="in" filter="fade">
                                      <p:cBhvr>
                                        <p:cTn id="166" dur="1000"/>
                                        <p:tgtEl>
                                          <p:spTgt spid="75"/>
                                        </p:tgtEl>
                                      </p:cBhvr>
                                    </p:animEffect>
                                    <p:anim calcmode="lin" valueType="num">
                                      <p:cBhvr>
                                        <p:cTn id="167" dur="1000" fill="hold"/>
                                        <p:tgtEl>
                                          <p:spTgt spid="75"/>
                                        </p:tgtEl>
                                        <p:attrNameLst>
                                          <p:attrName>ppt_x</p:attrName>
                                        </p:attrNameLst>
                                      </p:cBhvr>
                                      <p:tavLst>
                                        <p:tav tm="0">
                                          <p:val>
                                            <p:strVal val="#ppt_x"/>
                                          </p:val>
                                        </p:tav>
                                        <p:tav tm="100000">
                                          <p:val>
                                            <p:strVal val="#ppt_x"/>
                                          </p:val>
                                        </p:tav>
                                      </p:tavLst>
                                    </p:anim>
                                    <p:anim calcmode="lin" valueType="num">
                                      <p:cBhvr>
                                        <p:cTn id="168" dur="1000" fill="hold"/>
                                        <p:tgtEl>
                                          <p:spTgt spid="75"/>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nodePh="1">
                                  <p:stCondLst>
                                    <p:cond delay="0"/>
                                  </p:stCondLst>
                                  <p:endCondLst>
                                    <p:cond evt="begin" delay="0">
                                      <p:tn val="169"/>
                                    </p:cond>
                                  </p:endCondLst>
                                  <p:childTnLst>
                                    <p:set>
                                      <p:cBhvr>
                                        <p:cTn id="170" dur="1" fill="hold">
                                          <p:stCondLst>
                                            <p:cond delay="0"/>
                                          </p:stCondLst>
                                        </p:cTn>
                                        <p:tgtEl>
                                          <p:spTgt spid="68"/>
                                        </p:tgtEl>
                                        <p:attrNameLst>
                                          <p:attrName>style.visibility</p:attrName>
                                        </p:attrNameLst>
                                      </p:cBhvr>
                                      <p:to>
                                        <p:strVal val="visible"/>
                                      </p:to>
                                    </p:set>
                                    <p:animEffect transition="in" filter="fade">
                                      <p:cBhvr>
                                        <p:cTn id="171" dur="1000"/>
                                        <p:tgtEl>
                                          <p:spTgt spid="68"/>
                                        </p:tgtEl>
                                      </p:cBhvr>
                                    </p:animEffect>
                                    <p:anim calcmode="lin" valueType="num">
                                      <p:cBhvr>
                                        <p:cTn id="172" dur="1000" fill="hold"/>
                                        <p:tgtEl>
                                          <p:spTgt spid="68"/>
                                        </p:tgtEl>
                                        <p:attrNameLst>
                                          <p:attrName>ppt_x</p:attrName>
                                        </p:attrNameLst>
                                      </p:cBhvr>
                                      <p:tavLst>
                                        <p:tav tm="0">
                                          <p:val>
                                            <p:strVal val="#ppt_x"/>
                                          </p:val>
                                        </p:tav>
                                        <p:tav tm="100000">
                                          <p:val>
                                            <p:strVal val="#ppt_x"/>
                                          </p:val>
                                        </p:tav>
                                      </p:tavLst>
                                    </p:anim>
                                    <p:anim calcmode="lin" valueType="num">
                                      <p:cBhvr>
                                        <p:cTn id="173" dur="1000" fill="hold"/>
                                        <p:tgtEl>
                                          <p:spTgt spid="68"/>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77"/>
                                        </p:tgtEl>
                                        <p:attrNameLst>
                                          <p:attrName>style.visibility</p:attrName>
                                        </p:attrNameLst>
                                      </p:cBhvr>
                                      <p:to>
                                        <p:strVal val="visible"/>
                                      </p:to>
                                    </p:set>
                                    <p:animEffect transition="in" filter="fade">
                                      <p:cBhvr>
                                        <p:cTn id="176" dur="1000"/>
                                        <p:tgtEl>
                                          <p:spTgt spid="77"/>
                                        </p:tgtEl>
                                      </p:cBhvr>
                                    </p:animEffect>
                                    <p:anim calcmode="lin" valueType="num">
                                      <p:cBhvr>
                                        <p:cTn id="177" dur="1000" fill="hold"/>
                                        <p:tgtEl>
                                          <p:spTgt spid="77"/>
                                        </p:tgtEl>
                                        <p:attrNameLst>
                                          <p:attrName>ppt_x</p:attrName>
                                        </p:attrNameLst>
                                      </p:cBhvr>
                                      <p:tavLst>
                                        <p:tav tm="0">
                                          <p:val>
                                            <p:strVal val="#ppt_x"/>
                                          </p:val>
                                        </p:tav>
                                        <p:tav tm="100000">
                                          <p:val>
                                            <p:strVal val="#ppt_x"/>
                                          </p:val>
                                        </p:tav>
                                      </p:tavLst>
                                    </p:anim>
                                    <p:anim calcmode="lin" valueType="num">
                                      <p:cBhvr>
                                        <p:cTn id="178" dur="1000" fill="hold"/>
                                        <p:tgtEl>
                                          <p:spTgt spid="77"/>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69"/>
                                        </p:tgtEl>
                                        <p:attrNameLst>
                                          <p:attrName>style.visibility</p:attrName>
                                        </p:attrNameLst>
                                      </p:cBhvr>
                                      <p:to>
                                        <p:strVal val="visible"/>
                                      </p:to>
                                    </p:set>
                                    <p:animEffect transition="in" filter="fade">
                                      <p:cBhvr>
                                        <p:cTn id="181" dur="1000"/>
                                        <p:tgtEl>
                                          <p:spTgt spid="69"/>
                                        </p:tgtEl>
                                      </p:cBhvr>
                                    </p:animEffect>
                                    <p:anim calcmode="lin" valueType="num">
                                      <p:cBhvr>
                                        <p:cTn id="182" dur="1000" fill="hold"/>
                                        <p:tgtEl>
                                          <p:spTgt spid="69"/>
                                        </p:tgtEl>
                                        <p:attrNameLst>
                                          <p:attrName>ppt_x</p:attrName>
                                        </p:attrNameLst>
                                      </p:cBhvr>
                                      <p:tavLst>
                                        <p:tav tm="0">
                                          <p:val>
                                            <p:strVal val="#ppt_x"/>
                                          </p:val>
                                        </p:tav>
                                        <p:tav tm="100000">
                                          <p:val>
                                            <p:strVal val="#ppt_x"/>
                                          </p:val>
                                        </p:tav>
                                      </p:tavLst>
                                    </p:anim>
                                    <p:anim calcmode="lin" valueType="num">
                                      <p:cBhvr>
                                        <p:cTn id="183" dur="1000" fill="hold"/>
                                        <p:tgtEl>
                                          <p:spTgt spid="69"/>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70"/>
                                        </p:tgtEl>
                                        <p:attrNameLst>
                                          <p:attrName>style.visibility</p:attrName>
                                        </p:attrNameLst>
                                      </p:cBhvr>
                                      <p:to>
                                        <p:strVal val="visible"/>
                                      </p:to>
                                    </p:set>
                                    <p:animEffect transition="in" filter="fade">
                                      <p:cBhvr>
                                        <p:cTn id="186" dur="1000"/>
                                        <p:tgtEl>
                                          <p:spTgt spid="70"/>
                                        </p:tgtEl>
                                      </p:cBhvr>
                                    </p:animEffect>
                                    <p:anim calcmode="lin" valueType="num">
                                      <p:cBhvr>
                                        <p:cTn id="187" dur="1000" fill="hold"/>
                                        <p:tgtEl>
                                          <p:spTgt spid="70"/>
                                        </p:tgtEl>
                                        <p:attrNameLst>
                                          <p:attrName>ppt_x</p:attrName>
                                        </p:attrNameLst>
                                      </p:cBhvr>
                                      <p:tavLst>
                                        <p:tav tm="0">
                                          <p:val>
                                            <p:strVal val="#ppt_x"/>
                                          </p:val>
                                        </p:tav>
                                        <p:tav tm="100000">
                                          <p:val>
                                            <p:strVal val="#ppt_x"/>
                                          </p:val>
                                        </p:tav>
                                      </p:tavLst>
                                    </p:anim>
                                    <p:anim calcmode="lin" valueType="num">
                                      <p:cBhvr>
                                        <p:cTn id="188" dur="1000" fill="hold"/>
                                        <p:tgtEl>
                                          <p:spTgt spid="70"/>
                                        </p:tgtEl>
                                        <p:attrNameLst>
                                          <p:attrName>ppt_y</p:attrName>
                                        </p:attrNameLst>
                                      </p:cBhvr>
                                      <p:tavLst>
                                        <p:tav tm="0">
                                          <p:val>
                                            <p:strVal val="#ppt_y+.1"/>
                                          </p:val>
                                        </p:tav>
                                        <p:tav tm="100000">
                                          <p:val>
                                            <p:strVal val="#ppt_y"/>
                                          </p:val>
                                        </p:tav>
                                      </p:tavLst>
                                    </p:anim>
                                  </p:childTnLst>
                                </p:cTn>
                              </p:par>
                              <p:par>
                                <p:cTn id="189" presetID="42" presetClass="entr" presetSubtype="0" fill="hold" grpId="0" nodeType="withEffect">
                                  <p:stCondLst>
                                    <p:cond delay="0"/>
                                  </p:stCondLst>
                                  <p:childTnLst>
                                    <p:set>
                                      <p:cBhvr>
                                        <p:cTn id="190" dur="1" fill="hold">
                                          <p:stCondLst>
                                            <p:cond delay="0"/>
                                          </p:stCondLst>
                                        </p:cTn>
                                        <p:tgtEl>
                                          <p:spTgt spid="76"/>
                                        </p:tgtEl>
                                        <p:attrNameLst>
                                          <p:attrName>style.visibility</p:attrName>
                                        </p:attrNameLst>
                                      </p:cBhvr>
                                      <p:to>
                                        <p:strVal val="visible"/>
                                      </p:to>
                                    </p:set>
                                    <p:animEffect transition="in" filter="fade">
                                      <p:cBhvr>
                                        <p:cTn id="191" dur="1000"/>
                                        <p:tgtEl>
                                          <p:spTgt spid="76"/>
                                        </p:tgtEl>
                                      </p:cBhvr>
                                    </p:animEffect>
                                    <p:anim calcmode="lin" valueType="num">
                                      <p:cBhvr>
                                        <p:cTn id="192" dur="1000" fill="hold"/>
                                        <p:tgtEl>
                                          <p:spTgt spid="76"/>
                                        </p:tgtEl>
                                        <p:attrNameLst>
                                          <p:attrName>ppt_x</p:attrName>
                                        </p:attrNameLst>
                                      </p:cBhvr>
                                      <p:tavLst>
                                        <p:tav tm="0">
                                          <p:val>
                                            <p:strVal val="#ppt_x"/>
                                          </p:val>
                                        </p:tav>
                                        <p:tav tm="100000">
                                          <p:val>
                                            <p:strVal val="#ppt_x"/>
                                          </p:val>
                                        </p:tav>
                                      </p:tavLst>
                                    </p:anim>
                                    <p:anim calcmode="lin" valueType="num">
                                      <p:cBhvr>
                                        <p:cTn id="193" dur="1000" fill="hold"/>
                                        <p:tgtEl>
                                          <p:spTgt spid="76"/>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71"/>
                                        </p:tgtEl>
                                        <p:attrNameLst>
                                          <p:attrName>style.visibility</p:attrName>
                                        </p:attrNameLst>
                                      </p:cBhvr>
                                      <p:to>
                                        <p:strVal val="visible"/>
                                      </p:to>
                                    </p:set>
                                    <p:animEffect transition="in" filter="fade">
                                      <p:cBhvr>
                                        <p:cTn id="196" dur="1000"/>
                                        <p:tgtEl>
                                          <p:spTgt spid="71"/>
                                        </p:tgtEl>
                                      </p:cBhvr>
                                    </p:animEffect>
                                    <p:anim calcmode="lin" valueType="num">
                                      <p:cBhvr>
                                        <p:cTn id="197" dur="1000" fill="hold"/>
                                        <p:tgtEl>
                                          <p:spTgt spid="71"/>
                                        </p:tgtEl>
                                        <p:attrNameLst>
                                          <p:attrName>ppt_x</p:attrName>
                                        </p:attrNameLst>
                                      </p:cBhvr>
                                      <p:tavLst>
                                        <p:tav tm="0">
                                          <p:val>
                                            <p:strVal val="#ppt_x"/>
                                          </p:val>
                                        </p:tav>
                                        <p:tav tm="100000">
                                          <p:val>
                                            <p:strVal val="#ppt_x"/>
                                          </p:val>
                                        </p:tav>
                                      </p:tavLst>
                                    </p:anim>
                                    <p:anim calcmode="lin" valueType="num">
                                      <p:cBhvr>
                                        <p:cTn id="198" dur="1000" fill="hold"/>
                                        <p:tgtEl>
                                          <p:spTgt spid="71"/>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72"/>
                                        </p:tgtEl>
                                        <p:attrNameLst>
                                          <p:attrName>style.visibility</p:attrName>
                                        </p:attrNameLst>
                                      </p:cBhvr>
                                      <p:to>
                                        <p:strVal val="visible"/>
                                      </p:to>
                                    </p:set>
                                    <p:animEffect transition="in" filter="fade">
                                      <p:cBhvr>
                                        <p:cTn id="201" dur="1000"/>
                                        <p:tgtEl>
                                          <p:spTgt spid="72"/>
                                        </p:tgtEl>
                                      </p:cBhvr>
                                    </p:animEffect>
                                    <p:anim calcmode="lin" valueType="num">
                                      <p:cBhvr>
                                        <p:cTn id="202" dur="1000" fill="hold"/>
                                        <p:tgtEl>
                                          <p:spTgt spid="72"/>
                                        </p:tgtEl>
                                        <p:attrNameLst>
                                          <p:attrName>ppt_x</p:attrName>
                                        </p:attrNameLst>
                                      </p:cBhvr>
                                      <p:tavLst>
                                        <p:tav tm="0">
                                          <p:val>
                                            <p:strVal val="#ppt_x"/>
                                          </p:val>
                                        </p:tav>
                                        <p:tav tm="100000">
                                          <p:val>
                                            <p:strVal val="#ppt_x"/>
                                          </p:val>
                                        </p:tav>
                                      </p:tavLst>
                                    </p:anim>
                                    <p:anim calcmode="lin" valueType="num">
                                      <p:cBhvr>
                                        <p:cTn id="203" dur="1000" fill="hold"/>
                                        <p:tgtEl>
                                          <p:spTgt spid="72"/>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85"/>
                                        </p:tgtEl>
                                        <p:attrNameLst>
                                          <p:attrName>style.visibility</p:attrName>
                                        </p:attrNameLst>
                                      </p:cBhvr>
                                      <p:to>
                                        <p:strVal val="visible"/>
                                      </p:to>
                                    </p:set>
                                    <p:animEffect transition="in" filter="fade">
                                      <p:cBhvr>
                                        <p:cTn id="206" dur="1000"/>
                                        <p:tgtEl>
                                          <p:spTgt spid="85"/>
                                        </p:tgtEl>
                                      </p:cBhvr>
                                    </p:animEffect>
                                    <p:anim calcmode="lin" valueType="num">
                                      <p:cBhvr>
                                        <p:cTn id="207" dur="1000" fill="hold"/>
                                        <p:tgtEl>
                                          <p:spTgt spid="85"/>
                                        </p:tgtEl>
                                        <p:attrNameLst>
                                          <p:attrName>ppt_x</p:attrName>
                                        </p:attrNameLst>
                                      </p:cBhvr>
                                      <p:tavLst>
                                        <p:tav tm="0">
                                          <p:val>
                                            <p:strVal val="#ppt_x"/>
                                          </p:val>
                                        </p:tav>
                                        <p:tav tm="100000">
                                          <p:val>
                                            <p:strVal val="#ppt_x"/>
                                          </p:val>
                                        </p:tav>
                                      </p:tavLst>
                                    </p:anim>
                                    <p:anim calcmode="lin" valueType="num">
                                      <p:cBhvr>
                                        <p:cTn id="208" dur="1000" fill="hold"/>
                                        <p:tgtEl>
                                          <p:spTgt spid="85"/>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89"/>
                                        </p:tgtEl>
                                        <p:attrNameLst>
                                          <p:attrName>style.visibility</p:attrName>
                                        </p:attrNameLst>
                                      </p:cBhvr>
                                      <p:to>
                                        <p:strVal val="visible"/>
                                      </p:to>
                                    </p:set>
                                    <p:animEffect transition="in" filter="fade">
                                      <p:cBhvr>
                                        <p:cTn id="211" dur="1000"/>
                                        <p:tgtEl>
                                          <p:spTgt spid="89"/>
                                        </p:tgtEl>
                                      </p:cBhvr>
                                    </p:animEffect>
                                    <p:anim calcmode="lin" valueType="num">
                                      <p:cBhvr>
                                        <p:cTn id="212" dur="1000" fill="hold"/>
                                        <p:tgtEl>
                                          <p:spTgt spid="89"/>
                                        </p:tgtEl>
                                        <p:attrNameLst>
                                          <p:attrName>ppt_x</p:attrName>
                                        </p:attrNameLst>
                                      </p:cBhvr>
                                      <p:tavLst>
                                        <p:tav tm="0">
                                          <p:val>
                                            <p:strVal val="#ppt_x"/>
                                          </p:val>
                                        </p:tav>
                                        <p:tav tm="100000">
                                          <p:val>
                                            <p:strVal val="#ppt_x"/>
                                          </p:val>
                                        </p:tav>
                                      </p:tavLst>
                                    </p:anim>
                                    <p:anim calcmode="lin" valueType="num">
                                      <p:cBhvr>
                                        <p:cTn id="213" dur="1000" fill="hold"/>
                                        <p:tgtEl>
                                          <p:spTgt spid="89"/>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0"/>
                                  </p:stCondLst>
                                  <p:childTnLst>
                                    <p:set>
                                      <p:cBhvr>
                                        <p:cTn id="215" dur="1" fill="hold">
                                          <p:stCondLst>
                                            <p:cond delay="0"/>
                                          </p:stCondLst>
                                        </p:cTn>
                                        <p:tgtEl>
                                          <p:spTgt spid="90"/>
                                        </p:tgtEl>
                                        <p:attrNameLst>
                                          <p:attrName>style.visibility</p:attrName>
                                        </p:attrNameLst>
                                      </p:cBhvr>
                                      <p:to>
                                        <p:strVal val="visible"/>
                                      </p:to>
                                    </p:set>
                                    <p:animEffect transition="in" filter="fade">
                                      <p:cBhvr>
                                        <p:cTn id="216" dur="1000"/>
                                        <p:tgtEl>
                                          <p:spTgt spid="90"/>
                                        </p:tgtEl>
                                      </p:cBhvr>
                                    </p:animEffect>
                                    <p:anim calcmode="lin" valueType="num">
                                      <p:cBhvr>
                                        <p:cTn id="217" dur="1000" fill="hold"/>
                                        <p:tgtEl>
                                          <p:spTgt spid="90"/>
                                        </p:tgtEl>
                                        <p:attrNameLst>
                                          <p:attrName>ppt_x</p:attrName>
                                        </p:attrNameLst>
                                      </p:cBhvr>
                                      <p:tavLst>
                                        <p:tav tm="0">
                                          <p:val>
                                            <p:strVal val="#ppt_x"/>
                                          </p:val>
                                        </p:tav>
                                        <p:tav tm="100000">
                                          <p:val>
                                            <p:strVal val="#ppt_x"/>
                                          </p:val>
                                        </p:tav>
                                      </p:tavLst>
                                    </p:anim>
                                    <p:anim calcmode="lin" valueType="num">
                                      <p:cBhvr>
                                        <p:cTn id="218"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42" presetClass="entr" presetSubtype="0" fill="hold" grpId="0" nodeType="clickEffect">
                                  <p:stCondLst>
                                    <p:cond delay="0"/>
                                  </p:stCondLst>
                                  <p:childTnLst>
                                    <p:set>
                                      <p:cBhvr>
                                        <p:cTn id="222" dur="1" fill="hold">
                                          <p:stCondLst>
                                            <p:cond delay="0"/>
                                          </p:stCondLst>
                                        </p:cTn>
                                        <p:tgtEl>
                                          <p:spTgt spid="81"/>
                                        </p:tgtEl>
                                        <p:attrNameLst>
                                          <p:attrName>style.visibility</p:attrName>
                                        </p:attrNameLst>
                                      </p:cBhvr>
                                      <p:to>
                                        <p:strVal val="visible"/>
                                      </p:to>
                                    </p:set>
                                    <p:animEffect transition="in" filter="fade">
                                      <p:cBhvr>
                                        <p:cTn id="223" dur="1000"/>
                                        <p:tgtEl>
                                          <p:spTgt spid="81"/>
                                        </p:tgtEl>
                                      </p:cBhvr>
                                    </p:animEffect>
                                    <p:anim calcmode="lin" valueType="num">
                                      <p:cBhvr>
                                        <p:cTn id="224" dur="1000" fill="hold"/>
                                        <p:tgtEl>
                                          <p:spTgt spid="81"/>
                                        </p:tgtEl>
                                        <p:attrNameLst>
                                          <p:attrName>ppt_x</p:attrName>
                                        </p:attrNameLst>
                                      </p:cBhvr>
                                      <p:tavLst>
                                        <p:tav tm="0">
                                          <p:val>
                                            <p:strVal val="#ppt_x"/>
                                          </p:val>
                                        </p:tav>
                                        <p:tav tm="100000">
                                          <p:val>
                                            <p:strVal val="#ppt_x"/>
                                          </p:val>
                                        </p:tav>
                                      </p:tavLst>
                                    </p:anim>
                                    <p:anim calcmode="lin" valueType="num">
                                      <p:cBhvr>
                                        <p:cTn id="225"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226" fill="hold">
                      <p:stCondLst>
                        <p:cond delay="indefinite"/>
                      </p:stCondLst>
                      <p:childTnLst>
                        <p:par>
                          <p:cTn id="227" fill="hold">
                            <p:stCondLst>
                              <p:cond delay="0"/>
                            </p:stCondLst>
                            <p:childTnLst>
                              <p:par>
                                <p:cTn id="228" presetID="42" presetClass="entr" presetSubtype="0" fill="hold" grpId="0" nodeType="clickEffect">
                                  <p:stCondLst>
                                    <p:cond delay="0"/>
                                  </p:stCondLst>
                                  <p:childTnLst>
                                    <p:set>
                                      <p:cBhvr>
                                        <p:cTn id="229" dur="1" fill="hold">
                                          <p:stCondLst>
                                            <p:cond delay="0"/>
                                          </p:stCondLst>
                                        </p:cTn>
                                        <p:tgtEl>
                                          <p:spTgt spid="83"/>
                                        </p:tgtEl>
                                        <p:attrNameLst>
                                          <p:attrName>style.visibility</p:attrName>
                                        </p:attrNameLst>
                                      </p:cBhvr>
                                      <p:to>
                                        <p:strVal val="visible"/>
                                      </p:to>
                                    </p:set>
                                    <p:animEffect transition="in" filter="fade">
                                      <p:cBhvr>
                                        <p:cTn id="230" dur="1000"/>
                                        <p:tgtEl>
                                          <p:spTgt spid="83"/>
                                        </p:tgtEl>
                                      </p:cBhvr>
                                    </p:animEffect>
                                    <p:anim calcmode="lin" valueType="num">
                                      <p:cBhvr>
                                        <p:cTn id="231" dur="1000" fill="hold"/>
                                        <p:tgtEl>
                                          <p:spTgt spid="83"/>
                                        </p:tgtEl>
                                        <p:attrNameLst>
                                          <p:attrName>ppt_x</p:attrName>
                                        </p:attrNameLst>
                                      </p:cBhvr>
                                      <p:tavLst>
                                        <p:tav tm="0">
                                          <p:val>
                                            <p:strVal val="#ppt_x"/>
                                          </p:val>
                                        </p:tav>
                                        <p:tav tm="100000">
                                          <p:val>
                                            <p:strVal val="#ppt_x"/>
                                          </p:val>
                                        </p:tav>
                                      </p:tavLst>
                                    </p:anim>
                                    <p:anim calcmode="lin" valueType="num">
                                      <p:cBhvr>
                                        <p:cTn id="232" dur="1000" fill="hold"/>
                                        <p:tgtEl>
                                          <p:spTgt spid="83"/>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0"/>
                                  </p:stCondLst>
                                  <p:childTnLst>
                                    <p:set>
                                      <p:cBhvr>
                                        <p:cTn id="234" dur="1" fill="hold">
                                          <p:stCondLst>
                                            <p:cond delay="0"/>
                                          </p:stCondLst>
                                        </p:cTn>
                                        <p:tgtEl>
                                          <p:spTgt spid="66"/>
                                        </p:tgtEl>
                                        <p:attrNameLst>
                                          <p:attrName>style.visibility</p:attrName>
                                        </p:attrNameLst>
                                      </p:cBhvr>
                                      <p:to>
                                        <p:strVal val="visible"/>
                                      </p:to>
                                    </p:set>
                                    <p:animEffect transition="in" filter="fade">
                                      <p:cBhvr>
                                        <p:cTn id="235" dur="1000"/>
                                        <p:tgtEl>
                                          <p:spTgt spid="66"/>
                                        </p:tgtEl>
                                      </p:cBhvr>
                                    </p:animEffect>
                                    <p:anim calcmode="lin" valueType="num">
                                      <p:cBhvr>
                                        <p:cTn id="236" dur="1000" fill="hold"/>
                                        <p:tgtEl>
                                          <p:spTgt spid="66"/>
                                        </p:tgtEl>
                                        <p:attrNameLst>
                                          <p:attrName>ppt_x</p:attrName>
                                        </p:attrNameLst>
                                      </p:cBhvr>
                                      <p:tavLst>
                                        <p:tav tm="0">
                                          <p:val>
                                            <p:strVal val="#ppt_x"/>
                                          </p:val>
                                        </p:tav>
                                        <p:tav tm="100000">
                                          <p:val>
                                            <p:strVal val="#ppt_x"/>
                                          </p:val>
                                        </p:tav>
                                      </p:tavLst>
                                    </p:anim>
                                    <p:anim calcmode="lin" valueType="num">
                                      <p:cBhvr>
                                        <p:cTn id="237" dur="1000" fill="hold"/>
                                        <p:tgtEl>
                                          <p:spTgt spid="66"/>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0"/>
                                  </p:stCondLst>
                                  <p:childTnLst>
                                    <p:set>
                                      <p:cBhvr>
                                        <p:cTn id="239" dur="1" fill="hold">
                                          <p:stCondLst>
                                            <p:cond delay="0"/>
                                          </p:stCondLst>
                                        </p:cTn>
                                        <p:tgtEl>
                                          <p:spTgt spid="64"/>
                                        </p:tgtEl>
                                        <p:attrNameLst>
                                          <p:attrName>style.visibility</p:attrName>
                                        </p:attrNameLst>
                                      </p:cBhvr>
                                      <p:to>
                                        <p:strVal val="visible"/>
                                      </p:to>
                                    </p:set>
                                    <p:animEffect transition="in" filter="fade">
                                      <p:cBhvr>
                                        <p:cTn id="240" dur="1000"/>
                                        <p:tgtEl>
                                          <p:spTgt spid="64"/>
                                        </p:tgtEl>
                                      </p:cBhvr>
                                    </p:animEffect>
                                    <p:anim calcmode="lin" valueType="num">
                                      <p:cBhvr>
                                        <p:cTn id="241" dur="1000" fill="hold"/>
                                        <p:tgtEl>
                                          <p:spTgt spid="64"/>
                                        </p:tgtEl>
                                        <p:attrNameLst>
                                          <p:attrName>ppt_x</p:attrName>
                                        </p:attrNameLst>
                                      </p:cBhvr>
                                      <p:tavLst>
                                        <p:tav tm="0">
                                          <p:val>
                                            <p:strVal val="#ppt_x"/>
                                          </p:val>
                                        </p:tav>
                                        <p:tav tm="100000">
                                          <p:val>
                                            <p:strVal val="#ppt_x"/>
                                          </p:val>
                                        </p:tav>
                                      </p:tavLst>
                                    </p:anim>
                                    <p:anim calcmode="lin" valueType="num">
                                      <p:cBhvr>
                                        <p:cTn id="242" dur="1000" fill="hold"/>
                                        <p:tgtEl>
                                          <p:spTgt spid="64"/>
                                        </p:tgtEl>
                                        <p:attrNameLst>
                                          <p:attrName>ppt_y</p:attrName>
                                        </p:attrNameLst>
                                      </p:cBhvr>
                                      <p:tavLst>
                                        <p:tav tm="0">
                                          <p:val>
                                            <p:strVal val="#ppt_y+.1"/>
                                          </p:val>
                                        </p:tav>
                                        <p:tav tm="100000">
                                          <p:val>
                                            <p:strVal val="#ppt_y"/>
                                          </p:val>
                                        </p:tav>
                                      </p:tavLst>
                                    </p:anim>
                                  </p:childTnLst>
                                </p:cTn>
                              </p:par>
                              <p:par>
                                <p:cTn id="243" presetID="42" presetClass="entr" presetSubtype="0" fill="hold" grpId="0" nodeType="withEffect">
                                  <p:stCondLst>
                                    <p:cond delay="0"/>
                                  </p:stCondLst>
                                  <p:childTnLst>
                                    <p:set>
                                      <p:cBhvr>
                                        <p:cTn id="244" dur="1" fill="hold">
                                          <p:stCondLst>
                                            <p:cond delay="0"/>
                                          </p:stCondLst>
                                        </p:cTn>
                                        <p:tgtEl>
                                          <p:spTgt spid="58"/>
                                        </p:tgtEl>
                                        <p:attrNameLst>
                                          <p:attrName>style.visibility</p:attrName>
                                        </p:attrNameLst>
                                      </p:cBhvr>
                                      <p:to>
                                        <p:strVal val="visible"/>
                                      </p:to>
                                    </p:set>
                                    <p:animEffect transition="in" filter="fade">
                                      <p:cBhvr>
                                        <p:cTn id="245" dur="1000"/>
                                        <p:tgtEl>
                                          <p:spTgt spid="58"/>
                                        </p:tgtEl>
                                      </p:cBhvr>
                                    </p:animEffect>
                                    <p:anim calcmode="lin" valueType="num">
                                      <p:cBhvr>
                                        <p:cTn id="246" dur="1000" fill="hold"/>
                                        <p:tgtEl>
                                          <p:spTgt spid="58"/>
                                        </p:tgtEl>
                                        <p:attrNameLst>
                                          <p:attrName>ppt_x</p:attrName>
                                        </p:attrNameLst>
                                      </p:cBhvr>
                                      <p:tavLst>
                                        <p:tav tm="0">
                                          <p:val>
                                            <p:strVal val="#ppt_x"/>
                                          </p:val>
                                        </p:tav>
                                        <p:tav tm="100000">
                                          <p:val>
                                            <p:strVal val="#ppt_x"/>
                                          </p:val>
                                        </p:tav>
                                      </p:tavLst>
                                    </p:anim>
                                    <p:anim calcmode="lin" valueType="num">
                                      <p:cBhvr>
                                        <p:cTn id="247" dur="1000" fill="hold"/>
                                        <p:tgtEl>
                                          <p:spTgt spid="58"/>
                                        </p:tgtEl>
                                        <p:attrNameLst>
                                          <p:attrName>ppt_y</p:attrName>
                                        </p:attrNameLst>
                                      </p:cBhvr>
                                      <p:tavLst>
                                        <p:tav tm="0">
                                          <p:val>
                                            <p:strVal val="#ppt_y+.1"/>
                                          </p:val>
                                        </p:tav>
                                        <p:tav tm="100000">
                                          <p:val>
                                            <p:strVal val="#ppt_y"/>
                                          </p:val>
                                        </p:tav>
                                      </p:tavLst>
                                    </p:anim>
                                  </p:childTnLst>
                                </p:cTn>
                              </p:par>
                              <p:par>
                                <p:cTn id="248" presetID="42" presetClass="entr" presetSubtype="0" fill="hold" grpId="0" nodeType="withEffect">
                                  <p:stCondLst>
                                    <p:cond delay="0"/>
                                  </p:stCondLst>
                                  <p:childTnLst>
                                    <p:set>
                                      <p:cBhvr>
                                        <p:cTn id="249" dur="1" fill="hold">
                                          <p:stCondLst>
                                            <p:cond delay="0"/>
                                          </p:stCondLst>
                                        </p:cTn>
                                        <p:tgtEl>
                                          <p:spTgt spid="87"/>
                                        </p:tgtEl>
                                        <p:attrNameLst>
                                          <p:attrName>style.visibility</p:attrName>
                                        </p:attrNameLst>
                                      </p:cBhvr>
                                      <p:to>
                                        <p:strVal val="visible"/>
                                      </p:to>
                                    </p:set>
                                    <p:animEffect transition="in" filter="fade">
                                      <p:cBhvr>
                                        <p:cTn id="250" dur="1000"/>
                                        <p:tgtEl>
                                          <p:spTgt spid="87"/>
                                        </p:tgtEl>
                                      </p:cBhvr>
                                    </p:animEffect>
                                    <p:anim calcmode="lin" valueType="num">
                                      <p:cBhvr>
                                        <p:cTn id="251" dur="1000" fill="hold"/>
                                        <p:tgtEl>
                                          <p:spTgt spid="87"/>
                                        </p:tgtEl>
                                        <p:attrNameLst>
                                          <p:attrName>ppt_x</p:attrName>
                                        </p:attrNameLst>
                                      </p:cBhvr>
                                      <p:tavLst>
                                        <p:tav tm="0">
                                          <p:val>
                                            <p:strVal val="#ppt_x"/>
                                          </p:val>
                                        </p:tav>
                                        <p:tav tm="100000">
                                          <p:val>
                                            <p:strVal val="#ppt_x"/>
                                          </p:val>
                                        </p:tav>
                                      </p:tavLst>
                                    </p:anim>
                                    <p:anim calcmode="lin" valueType="num">
                                      <p:cBhvr>
                                        <p:cTn id="252"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5" grpId="0" animBg="1"/>
      <p:bldP spid="17" grpId="0"/>
      <p:bldP spid="18" grpId="0"/>
      <p:bldP spid="19" grpId="0" animBg="1"/>
      <p:bldP spid="21" grpId="0"/>
      <p:bldP spid="22" grpId="0"/>
      <p:bldP spid="23" grpId="0" animBg="1"/>
      <p:bldP spid="25" grpId="0"/>
      <p:bldP spid="26" grpId="0"/>
      <p:bldP spid="27" grpId="0" animBg="1"/>
      <p:bldP spid="29" grpId="0"/>
      <p:bldP spid="30" grpId="0" animBg="1"/>
      <p:bldP spid="32" grpId="0"/>
      <p:bldP spid="58" grpId="0" animBg="1"/>
      <p:bldP spid="64" grpId="0" animBg="1"/>
      <p:bldP spid="66" grpId="0"/>
      <p:bldP spid="78" grpId="0" animBg="1"/>
      <p:bldP spid="79" grpId="0" animBg="1"/>
      <p:bldP spid="80" grpId="0"/>
      <p:bldP spid="81" grpId="0" animBg="1"/>
      <p:bldP spid="83" grpId="0" animBg="1"/>
      <p:bldP spid="86" grpId="0"/>
      <p:bldP spid="87" grpId="0"/>
      <p:bldP spid="59" grpId="0" animBg="1"/>
      <p:bldP spid="60" grpId="0"/>
      <p:bldP spid="61" grpId="0" animBg="1"/>
      <p:bldP spid="62" grpId="0"/>
      <p:bldP spid="63" grpId="0" animBg="1"/>
      <p:bldP spid="65" grpId="0" animBg="1"/>
      <p:bldP spid="67" grpId="0" animBg="1"/>
      <p:bldP spid="68" grpId="0"/>
      <p:bldP spid="69" grpId="0"/>
      <p:bldP spid="70" grpId="0" animBg="1"/>
      <p:bldP spid="71" grpId="0" animBg="1"/>
      <p:bldP spid="72" grpId="0"/>
      <p:bldP spid="73" grpId="0" animBg="1"/>
      <p:bldP spid="74" grpId="0"/>
      <p:bldP spid="75" grpId="0"/>
      <p:bldP spid="76" grpId="0"/>
      <p:bldP spid="77" grpId="0"/>
      <p:bldP spid="82" grpId="0" animBg="1"/>
      <p:bldP spid="85" grpId="0"/>
      <p:bldP spid="89" grpId="0"/>
      <p:bldP spid="9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488BFD4-74D9-2711-85E4-99B4D6B14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5904" y="2321846"/>
            <a:ext cx="2945695" cy="4418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Points to Keep in Mind</a:t>
            </a:r>
          </a:p>
        </p:txBody>
      </p:sp>
      <p:sp>
        <p:nvSpPr>
          <p:cNvPr id="3" name="Content Placeholder 2"/>
          <p:cNvSpPr>
            <a:spLocks noGrp="1"/>
          </p:cNvSpPr>
          <p:nvPr>
            <p:ph idx="1"/>
          </p:nvPr>
        </p:nvSpPr>
        <p:spPr>
          <a:xfrm>
            <a:off x="789973" y="2198582"/>
            <a:ext cx="6747086" cy="4391025"/>
          </a:xfrm>
        </p:spPr>
        <p:txBody>
          <a:bodyPr>
            <a:normAutofit fontScale="92500" lnSpcReduction="10000"/>
          </a:bodyPr>
          <a:lstStyle/>
          <a:p>
            <a:r>
              <a:rPr lang="en-US" dirty="0"/>
              <a:t>At the top level, try to present the major points in order as they appear in the requirements</a:t>
            </a:r>
          </a:p>
          <a:p>
            <a:r>
              <a:rPr lang="en-US" b="1" dirty="0"/>
              <a:t>Within</a:t>
            </a:r>
            <a:r>
              <a:rPr lang="en-US" dirty="0"/>
              <a:t> the section, often you don’t have to follow the exact order of the requirements</a:t>
            </a:r>
          </a:p>
          <a:p>
            <a:r>
              <a:rPr lang="en-US" dirty="0"/>
              <a:t>You can tell a better story, even if it entails changing the order of the key words</a:t>
            </a:r>
          </a:p>
          <a:p>
            <a:r>
              <a:rPr lang="en-US" dirty="0"/>
              <a:t>The most important thing is to ensure that nothing gets overlooked, and you don’t end up with “orphan” requirements</a:t>
            </a:r>
          </a:p>
          <a:p>
            <a:r>
              <a:rPr lang="en-US" dirty="0"/>
              <a:t>The best practice is to </a:t>
            </a:r>
            <a:r>
              <a:rPr lang="en-US" b="1" dirty="0"/>
              <a:t>bold</a:t>
            </a:r>
            <a:r>
              <a:rPr lang="en-US" dirty="0"/>
              <a:t> the compliance key phrases for ease of navigation</a:t>
            </a:r>
          </a:p>
          <a:p>
            <a:endParaRPr lang="en-US" dirty="0"/>
          </a:p>
        </p:txBody>
      </p:sp>
      <p:sp>
        <p:nvSpPr>
          <p:cNvPr id="4" name="Oval 3"/>
          <p:cNvSpPr/>
          <p:nvPr/>
        </p:nvSpPr>
        <p:spPr bwMode="auto">
          <a:xfrm>
            <a:off x="7765658" y="2314329"/>
            <a:ext cx="457200" cy="457200"/>
          </a:xfrm>
          <a:prstGeom prst="ellipse">
            <a:avLst/>
          </a:prstGeom>
          <a:solidFill>
            <a:srgbClr val="FFC00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solidFill>
                <a:schemeClr val="tx1"/>
              </a:solidFill>
              <a:latin typeface="Arial" charset="0"/>
            </a:endParaRPr>
          </a:p>
        </p:txBody>
      </p:sp>
      <p:sp>
        <p:nvSpPr>
          <p:cNvPr id="6" name="Oval 5"/>
          <p:cNvSpPr/>
          <p:nvPr/>
        </p:nvSpPr>
        <p:spPr bwMode="auto">
          <a:xfrm>
            <a:off x="9213458" y="3152529"/>
            <a:ext cx="457200" cy="45720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solidFill>
                <a:schemeClr val="tx1"/>
              </a:solidFill>
              <a:latin typeface="Arial" charset="0"/>
            </a:endParaRPr>
          </a:p>
        </p:txBody>
      </p:sp>
      <p:sp>
        <p:nvSpPr>
          <p:cNvPr id="7" name="Oval 6"/>
          <p:cNvSpPr/>
          <p:nvPr/>
        </p:nvSpPr>
        <p:spPr bwMode="auto">
          <a:xfrm>
            <a:off x="10432658" y="2695329"/>
            <a:ext cx="457200" cy="457200"/>
          </a:xfrm>
          <a:prstGeom prst="ellipse">
            <a:avLst/>
          </a:prstGeom>
          <a:solidFill>
            <a:srgbClr val="C0000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solidFill>
                <a:schemeClr val="tx1"/>
              </a:solidFill>
              <a:latin typeface="Arial" charset="0"/>
            </a:endParaRPr>
          </a:p>
        </p:txBody>
      </p:sp>
      <p:sp>
        <p:nvSpPr>
          <p:cNvPr id="8" name="Oval 7"/>
          <p:cNvSpPr/>
          <p:nvPr/>
        </p:nvSpPr>
        <p:spPr bwMode="auto">
          <a:xfrm>
            <a:off x="10939388" y="1628529"/>
            <a:ext cx="457200" cy="457200"/>
          </a:xfrm>
          <a:prstGeom prst="ellipse">
            <a:avLst/>
          </a:prstGeom>
          <a:solidFill>
            <a:schemeClr val="accent1">
              <a:lumMod val="40000"/>
              <a:lumOff val="60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solidFill>
                <a:schemeClr val="tx1"/>
              </a:solidFill>
              <a:latin typeface="Arial" charset="0"/>
            </a:endParaRPr>
          </a:p>
        </p:txBody>
      </p:sp>
      <p:cxnSp>
        <p:nvCxnSpPr>
          <p:cNvPr id="9" name="Straight Connector 8"/>
          <p:cNvCxnSpPr>
            <a:stCxn id="4" idx="5"/>
            <a:endCxn id="6" idx="2"/>
          </p:cNvCxnSpPr>
          <p:nvPr/>
        </p:nvCxnSpPr>
        <p:spPr bwMode="auto">
          <a:xfrm>
            <a:off x="8155904" y="2704575"/>
            <a:ext cx="1057555" cy="676555"/>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a:endCxn id="7" idx="3"/>
          </p:cNvCxnSpPr>
          <p:nvPr/>
        </p:nvCxnSpPr>
        <p:spPr bwMode="auto">
          <a:xfrm flipV="1">
            <a:off x="9670659" y="3085575"/>
            <a:ext cx="828955" cy="295555"/>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a:stCxn id="7" idx="7"/>
            <a:endCxn id="8" idx="4"/>
          </p:cNvCxnSpPr>
          <p:nvPr/>
        </p:nvCxnSpPr>
        <p:spPr bwMode="auto">
          <a:xfrm flipV="1">
            <a:off x="10822904" y="2085730"/>
            <a:ext cx="345085" cy="676555"/>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8" name="Rectangle 17"/>
          <p:cNvSpPr/>
          <p:nvPr/>
        </p:nvSpPr>
        <p:spPr>
          <a:xfrm>
            <a:off x="852335" y="1575291"/>
            <a:ext cx="11235692" cy="369332"/>
          </a:xfrm>
          <a:prstGeom prst="rect">
            <a:avLst/>
          </a:prstGeom>
        </p:spPr>
        <p:txBody>
          <a:bodyPr wrap="square">
            <a:spAutoFit/>
          </a:bodyPr>
          <a:lstStyle/>
          <a:p>
            <a:pPr lvl="0"/>
            <a:r>
              <a:rPr lang="en-US" i="1" dirty="0">
                <a:solidFill>
                  <a:schemeClr val="tx2"/>
                </a:solidFill>
              </a:rPr>
              <a:t>Rules of outlining within the section are less strict than those for outlining the whole proposal</a:t>
            </a:r>
          </a:p>
        </p:txBody>
      </p:sp>
    </p:spTree>
    <p:extLst>
      <p:ext uri="{BB962C8B-B14F-4D97-AF65-F5344CB8AC3E}">
        <p14:creationId xmlns:p14="http://schemas.microsoft.com/office/powerpoint/2010/main" val="33194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ight Arrow 21"/>
          <p:cNvSpPr/>
          <p:nvPr/>
        </p:nvSpPr>
        <p:spPr bwMode="auto">
          <a:xfrm>
            <a:off x="8421102" y="2816908"/>
            <a:ext cx="709254" cy="699796"/>
          </a:xfrm>
          <a:prstGeom prst="rightArrow">
            <a:avLst/>
          </a:prstGeom>
          <a:solidFill>
            <a:schemeClr val="accent1"/>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solidFill>
                <a:schemeClr val="tx1"/>
              </a:solidFill>
              <a:latin typeface="Arial" charset="0"/>
            </a:endParaRPr>
          </a:p>
        </p:txBody>
      </p:sp>
      <p:sp>
        <p:nvSpPr>
          <p:cNvPr id="2" name="Title 1"/>
          <p:cNvSpPr>
            <a:spLocks noGrp="1"/>
          </p:cNvSpPr>
          <p:nvPr>
            <p:ph type="title"/>
          </p:nvPr>
        </p:nvSpPr>
        <p:spPr/>
        <p:txBody>
          <a:bodyPr/>
          <a:lstStyle/>
          <a:p>
            <a:r>
              <a:rPr lang="en-US" dirty="0"/>
              <a:t>Infuse the Section Flow</a:t>
            </a:r>
          </a:p>
        </p:txBody>
      </p:sp>
      <p:sp>
        <p:nvSpPr>
          <p:cNvPr id="7" name="Text Box 40"/>
          <p:cNvSpPr txBox="1">
            <a:spLocks noChangeArrowheads="1"/>
          </p:cNvSpPr>
          <p:nvPr/>
        </p:nvSpPr>
        <p:spPr bwMode="auto">
          <a:xfrm>
            <a:off x="9143555" y="2782491"/>
            <a:ext cx="2493388" cy="640825"/>
          </a:xfrm>
          <a:prstGeom prst="rect">
            <a:avLst/>
          </a:prstGeom>
          <a:solidFill>
            <a:schemeClr val="accent1">
              <a:lumMod val="50000"/>
            </a:schemeClr>
          </a:solidFill>
          <a:ln>
            <a:headEnd/>
            <a:tailEnd/>
          </a:ln>
          <a:effectLst/>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600" b="1" dirty="0">
                <a:solidFill>
                  <a:srgbClr val="FFFFFF"/>
                </a:solidFill>
                <a:latin typeface="Arial" pitchFamily="34" charset="0"/>
                <a:ea typeface="Times New Roman" pitchFamily="18" charset="0"/>
                <a:cs typeface="Arial" pitchFamily="34" charset="0"/>
              </a:rPr>
              <a:t>Lower-level sections for X.X.X levels and beyond</a:t>
            </a:r>
            <a:endParaRPr lang="en-US" sz="1600" dirty="0">
              <a:solidFill>
                <a:schemeClr val="tx1"/>
              </a:solidFill>
              <a:latin typeface="Arial" pitchFamily="34" charset="0"/>
              <a:cs typeface="Arial" pitchFamily="34" charset="0"/>
            </a:endParaRPr>
          </a:p>
        </p:txBody>
      </p:sp>
      <p:sp>
        <p:nvSpPr>
          <p:cNvPr id="8" name="Text Box 39"/>
          <p:cNvSpPr txBox="1">
            <a:spLocks noChangeArrowheads="1"/>
          </p:cNvSpPr>
          <p:nvPr/>
        </p:nvSpPr>
        <p:spPr bwMode="auto">
          <a:xfrm>
            <a:off x="9143555" y="3457901"/>
            <a:ext cx="2493388" cy="640080"/>
          </a:xfrm>
          <a:prstGeom prst="rect">
            <a:avLst/>
          </a:prstGeom>
          <a:solidFill>
            <a:schemeClr val="tx2">
              <a:lumMod val="20000"/>
              <a:lumOff val="8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600" b="1" dirty="0">
                <a:solidFill>
                  <a:schemeClr val="tx1"/>
                </a:solidFill>
                <a:latin typeface="Arial" pitchFamily="34" charset="0"/>
                <a:ea typeface="Times New Roman" pitchFamily="18" charset="0"/>
                <a:cs typeface="Arial" pitchFamily="34" charset="0"/>
              </a:rPr>
              <a:t>Only if you have room:</a:t>
            </a:r>
            <a:r>
              <a:rPr lang="en-US" sz="1600" b="1" dirty="0">
                <a:solidFill>
                  <a:srgbClr val="FF0000"/>
                </a:solidFill>
                <a:latin typeface="Arial" pitchFamily="34" charset="0"/>
                <a:ea typeface="Times New Roman" pitchFamily="18" charset="0"/>
                <a:cs typeface="Arial" pitchFamily="34" charset="0"/>
              </a:rPr>
              <a:t> W</a:t>
            </a:r>
            <a:r>
              <a:rPr lang="en-US" sz="1600" b="1" dirty="0">
                <a:solidFill>
                  <a:srgbClr val="000000"/>
                </a:solidFill>
                <a:latin typeface="Arial" pitchFamily="34" charset="0"/>
                <a:ea typeface="Times New Roman" pitchFamily="18" charset="0"/>
                <a:cs typeface="Arial" pitchFamily="34" charset="0"/>
              </a:rPr>
              <a:t>hy</a:t>
            </a:r>
            <a:endParaRPr lang="en-US" sz="1600" dirty="0">
              <a:solidFill>
                <a:schemeClr val="tx1"/>
              </a:solidFill>
              <a:latin typeface="Arial" pitchFamily="34" charset="0"/>
              <a:cs typeface="Arial" pitchFamily="34" charset="0"/>
            </a:endParaRPr>
          </a:p>
        </p:txBody>
      </p:sp>
      <p:sp>
        <p:nvSpPr>
          <p:cNvPr id="9" name="Text Box 38"/>
          <p:cNvSpPr txBox="1">
            <a:spLocks noChangeArrowheads="1"/>
          </p:cNvSpPr>
          <p:nvPr/>
        </p:nvSpPr>
        <p:spPr bwMode="auto">
          <a:xfrm>
            <a:off x="9143555" y="4132566"/>
            <a:ext cx="2493388" cy="640080"/>
          </a:xfrm>
          <a:prstGeom prst="rect">
            <a:avLst/>
          </a:prstGeom>
          <a:solidFill>
            <a:schemeClr val="bg2">
              <a:lumMod val="60000"/>
              <a:lumOff val="4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600" b="1" dirty="0">
                <a:solidFill>
                  <a:srgbClr val="FF0000"/>
                </a:solidFill>
                <a:latin typeface="Arial" pitchFamily="34" charset="0"/>
                <a:ea typeface="Times New Roman" pitchFamily="18" charset="0"/>
                <a:cs typeface="Arial" pitchFamily="34" charset="0"/>
              </a:rPr>
              <a:t>W</a:t>
            </a:r>
            <a:r>
              <a:rPr lang="en-US" sz="1600" b="1" dirty="0">
                <a:solidFill>
                  <a:schemeClr val="tx1"/>
                </a:solidFill>
                <a:latin typeface="Arial" pitchFamily="34" charset="0"/>
                <a:ea typeface="Times New Roman" pitchFamily="18" charset="0"/>
                <a:cs typeface="Arial" pitchFamily="34" charset="0"/>
              </a:rPr>
              <a:t>hat, </a:t>
            </a:r>
            <a:r>
              <a:rPr lang="en-US" sz="1600" b="1" dirty="0">
                <a:solidFill>
                  <a:srgbClr val="FF0000"/>
                </a:solidFill>
                <a:latin typeface="Arial" pitchFamily="34" charset="0"/>
                <a:ea typeface="Times New Roman" pitchFamily="18" charset="0"/>
                <a:cs typeface="Arial" pitchFamily="34" charset="0"/>
              </a:rPr>
              <a:t>W</a:t>
            </a:r>
            <a:r>
              <a:rPr lang="en-US" sz="1600" b="1" dirty="0">
                <a:solidFill>
                  <a:schemeClr val="tx1"/>
                </a:solidFill>
                <a:latin typeface="Arial" pitchFamily="34" charset="0"/>
                <a:ea typeface="Times New Roman" pitchFamily="18" charset="0"/>
                <a:cs typeface="Arial" pitchFamily="34" charset="0"/>
              </a:rPr>
              <a:t>ho, and Ho</a:t>
            </a:r>
            <a:r>
              <a:rPr lang="en-US" sz="1600" b="1" dirty="0">
                <a:solidFill>
                  <a:srgbClr val="FF0000"/>
                </a:solidFill>
                <a:latin typeface="Arial" pitchFamily="34" charset="0"/>
                <a:ea typeface="Times New Roman" pitchFamily="18" charset="0"/>
                <a:cs typeface="Arial" pitchFamily="34" charset="0"/>
              </a:rPr>
              <a:t>w</a:t>
            </a:r>
            <a:endParaRPr lang="en-US" sz="1600" dirty="0">
              <a:solidFill>
                <a:schemeClr val="tx1"/>
              </a:solidFill>
              <a:latin typeface="Arial" pitchFamily="34" charset="0"/>
              <a:cs typeface="Arial" pitchFamily="34" charset="0"/>
            </a:endParaRPr>
          </a:p>
        </p:txBody>
      </p:sp>
      <p:sp>
        <p:nvSpPr>
          <p:cNvPr id="10" name="Text Box 37"/>
          <p:cNvSpPr txBox="1">
            <a:spLocks noChangeArrowheads="1"/>
          </p:cNvSpPr>
          <p:nvPr/>
        </p:nvSpPr>
        <p:spPr bwMode="auto">
          <a:xfrm>
            <a:off x="9143555" y="4807231"/>
            <a:ext cx="2493388" cy="640080"/>
          </a:xfrm>
          <a:prstGeom prst="rect">
            <a:avLst/>
          </a:prstGeom>
          <a:solidFill>
            <a:schemeClr val="tx2">
              <a:lumMod val="20000"/>
              <a:lumOff val="8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600" b="1" dirty="0">
                <a:solidFill>
                  <a:schemeClr val="tx1"/>
                </a:solidFill>
                <a:latin typeface="Arial" pitchFamily="34" charset="0"/>
                <a:ea typeface="Times New Roman" pitchFamily="18" charset="0"/>
                <a:cs typeface="Arial" pitchFamily="34" charset="0"/>
              </a:rPr>
              <a:t>Only if you have room:</a:t>
            </a:r>
            <a:r>
              <a:rPr lang="en-US" sz="1600" b="1" dirty="0">
                <a:solidFill>
                  <a:srgbClr val="FF0000"/>
                </a:solidFill>
                <a:latin typeface="Arial" pitchFamily="34" charset="0"/>
                <a:ea typeface="Times New Roman" pitchFamily="18" charset="0"/>
                <a:cs typeface="Arial" pitchFamily="34" charset="0"/>
              </a:rPr>
              <a:t> W</a:t>
            </a:r>
            <a:r>
              <a:rPr lang="en-US" sz="1600" b="1" dirty="0">
                <a:solidFill>
                  <a:schemeClr val="tx1"/>
                </a:solidFill>
                <a:latin typeface="Arial" pitchFamily="34" charset="0"/>
                <a:ea typeface="Times New Roman" pitchFamily="18" charset="0"/>
                <a:cs typeface="Arial" pitchFamily="34" charset="0"/>
              </a:rPr>
              <a:t>hen,</a:t>
            </a:r>
            <a:r>
              <a:rPr lang="en-US" sz="1600" b="1" dirty="0">
                <a:solidFill>
                  <a:srgbClr val="FF0000"/>
                </a:solidFill>
                <a:latin typeface="Arial" pitchFamily="34" charset="0"/>
                <a:ea typeface="Times New Roman" pitchFamily="18" charset="0"/>
                <a:cs typeface="Arial" pitchFamily="34" charset="0"/>
              </a:rPr>
              <a:t> W</a:t>
            </a:r>
            <a:r>
              <a:rPr lang="en-US" sz="1600" b="1" dirty="0">
                <a:solidFill>
                  <a:srgbClr val="000000"/>
                </a:solidFill>
                <a:latin typeface="Arial" pitchFamily="34" charset="0"/>
                <a:ea typeface="Times New Roman" pitchFamily="18" charset="0"/>
                <a:cs typeface="Arial" pitchFamily="34" charset="0"/>
              </a:rPr>
              <a:t>here and</a:t>
            </a:r>
            <a:r>
              <a:rPr lang="en-US" sz="1600" b="1" dirty="0">
                <a:solidFill>
                  <a:srgbClr val="FF0000"/>
                </a:solidFill>
                <a:latin typeface="Arial" pitchFamily="34" charset="0"/>
                <a:ea typeface="Times New Roman" pitchFamily="18" charset="0"/>
                <a:cs typeface="Arial" pitchFamily="34" charset="0"/>
              </a:rPr>
              <a:t> W</a:t>
            </a:r>
            <a:r>
              <a:rPr lang="en-US" sz="1600" b="1" dirty="0">
                <a:solidFill>
                  <a:srgbClr val="000000"/>
                </a:solidFill>
                <a:latin typeface="Arial" pitchFamily="34" charset="0"/>
                <a:ea typeface="Times New Roman" pitchFamily="18" charset="0"/>
                <a:cs typeface="Arial" pitchFamily="34" charset="0"/>
              </a:rPr>
              <a:t>o</a:t>
            </a:r>
            <a:r>
              <a:rPr lang="en-US" sz="1600" b="1" dirty="0">
                <a:solidFill>
                  <a:srgbClr val="FF0000"/>
                </a:solidFill>
                <a:latin typeface="Arial" pitchFamily="34" charset="0"/>
                <a:ea typeface="Times New Roman" pitchFamily="18" charset="0"/>
                <a:cs typeface="Arial" pitchFamily="34" charset="0"/>
              </a:rPr>
              <a:t>w</a:t>
            </a:r>
            <a:endParaRPr lang="en-US" sz="1600" dirty="0">
              <a:solidFill>
                <a:srgbClr val="FF0000"/>
              </a:solidFill>
              <a:latin typeface="Arial" pitchFamily="34" charset="0"/>
              <a:cs typeface="Arial" pitchFamily="34" charset="0"/>
            </a:endParaRPr>
          </a:p>
        </p:txBody>
      </p:sp>
      <p:sp>
        <p:nvSpPr>
          <p:cNvPr id="19" name="Text Box 44"/>
          <p:cNvSpPr txBox="1">
            <a:spLocks noChangeArrowheads="1"/>
          </p:cNvSpPr>
          <p:nvPr/>
        </p:nvSpPr>
        <p:spPr bwMode="auto">
          <a:xfrm>
            <a:off x="3855271" y="1577354"/>
            <a:ext cx="4556267" cy="585107"/>
          </a:xfrm>
          <a:prstGeom prst="rect">
            <a:avLst/>
          </a:prstGeom>
          <a:solidFill>
            <a:schemeClr val="accent1"/>
          </a:solidFill>
          <a:ln>
            <a:headEnd/>
            <a:tailEnd/>
          </a:ln>
        </p:spPr>
        <p:style>
          <a:lnRef idx="0">
            <a:schemeClr val="accent6"/>
          </a:lnRef>
          <a:fillRef idx="3">
            <a:schemeClr val="accent6"/>
          </a:fillRef>
          <a:effectRef idx="3">
            <a:schemeClr val="accent6"/>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sz="1600" b="1" dirty="0">
                <a:solidFill>
                  <a:srgbClr val="FFFFFF"/>
                </a:solidFill>
                <a:latin typeface="Arial" pitchFamily="34" charset="0"/>
                <a:ea typeface="Times New Roman" pitchFamily="18" charset="0"/>
                <a:cs typeface="Arial" pitchFamily="34" charset="0"/>
              </a:rPr>
              <a:t>Higher level summary sections - X or X.X outline levels</a:t>
            </a:r>
            <a:endParaRPr lang="en-US" sz="2400" dirty="0">
              <a:solidFill>
                <a:schemeClr val="tx1"/>
              </a:solidFill>
              <a:latin typeface="Arial" pitchFamily="34" charset="0"/>
              <a:cs typeface="Arial" pitchFamily="34" charset="0"/>
            </a:endParaRPr>
          </a:p>
        </p:txBody>
      </p:sp>
      <p:sp>
        <p:nvSpPr>
          <p:cNvPr id="21" name="Rectangle 20"/>
          <p:cNvSpPr/>
          <p:nvPr/>
        </p:nvSpPr>
        <p:spPr>
          <a:xfrm>
            <a:off x="838200" y="1525122"/>
            <a:ext cx="2752023" cy="1754326"/>
          </a:xfrm>
          <a:prstGeom prst="rect">
            <a:avLst/>
          </a:prstGeom>
        </p:spPr>
        <p:txBody>
          <a:bodyPr wrap="square">
            <a:spAutoFit/>
          </a:bodyPr>
          <a:lstStyle/>
          <a:p>
            <a:pPr lvl="0"/>
            <a:r>
              <a:rPr lang="en-US" i="1" dirty="0">
                <a:solidFill>
                  <a:schemeClr val="tx2"/>
                </a:solidFill>
              </a:rPr>
              <a:t>Design the proper paragraph flow for greater persuasion, to make your sections </a:t>
            </a:r>
            <a:r>
              <a:rPr lang="en-US" b="1" i="1" dirty="0">
                <a:solidFill>
                  <a:schemeClr val="tx2"/>
                </a:solidFill>
              </a:rPr>
              <a:t>compelling</a:t>
            </a:r>
            <a:r>
              <a:rPr lang="en-US" i="1" dirty="0">
                <a:solidFill>
                  <a:schemeClr val="tx2"/>
                </a:solidFill>
              </a:rPr>
              <a:t> by design; use 8Ws to guide the paragraph flow</a:t>
            </a:r>
          </a:p>
        </p:txBody>
      </p:sp>
      <p:sp>
        <p:nvSpPr>
          <p:cNvPr id="3" name="Text Box 35">
            <a:extLst>
              <a:ext uri="{FF2B5EF4-FFF2-40B4-BE49-F238E27FC236}">
                <a16:creationId xmlns:a16="http://schemas.microsoft.com/office/drawing/2014/main" id="{9FAE7C94-5090-BB73-D236-F5AA26D3574F}"/>
              </a:ext>
            </a:extLst>
          </p:cNvPr>
          <p:cNvSpPr txBox="1">
            <a:spLocks noChangeArrowheads="1"/>
          </p:cNvSpPr>
          <p:nvPr/>
        </p:nvSpPr>
        <p:spPr bwMode="auto">
          <a:xfrm>
            <a:off x="3839539" y="2832179"/>
            <a:ext cx="4572000" cy="640080"/>
          </a:xfrm>
          <a:prstGeom prst="rect">
            <a:avLst/>
          </a:prstGeom>
          <a:solidFill>
            <a:schemeClr val="accent5">
              <a:lumMod val="40000"/>
              <a:lumOff val="6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b="1" dirty="0">
                <a:solidFill>
                  <a:srgbClr val="FF0000"/>
                </a:solidFill>
                <a:latin typeface="Arial" pitchFamily="34" charset="0"/>
                <a:ea typeface="Times New Roman" pitchFamily="18" charset="0"/>
                <a:cs typeface="Arial" pitchFamily="34" charset="0"/>
              </a:rPr>
              <a:t>W</a:t>
            </a:r>
            <a:r>
              <a:rPr lang="en-US" b="1" dirty="0">
                <a:solidFill>
                  <a:srgbClr val="000000"/>
                </a:solidFill>
                <a:latin typeface="Arial" pitchFamily="34" charset="0"/>
                <a:ea typeface="Times New Roman" pitchFamily="18" charset="0"/>
                <a:cs typeface="Arial" pitchFamily="34" charset="0"/>
              </a:rPr>
              <a:t>hat:</a:t>
            </a:r>
            <a:r>
              <a:rPr lang="en-US" dirty="0">
                <a:solidFill>
                  <a:srgbClr val="000000"/>
                </a:solidFill>
                <a:latin typeface="Arial" pitchFamily="34" charset="0"/>
                <a:ea typeface="Times New Roman" pitchFamily="18" charset="0"/>
                <a:cs typeface="Arial" pitchFamily="34" charset="0"/>
              </a:rPr>
              <a:t> </a:t>
            </a:r>
            <a:r>
              <a:rPr lang="en-US" sz="1600" dirty="0">
                <a:solidFill>
                  <a:srgbClr val="000000"/>
                </a:solidFill>
                <a:latin typeface="Arial" pitchFamily="34" charset="0"/>
                <a:ea typeface="Times New Roman" pitchFamily="18" charset="0"/>
                <a:cs typeface="Arial" pitchFamily="34" charset="0"/>
              </a:rPr>
              <a:t>What do we propose to do in response to the requirement?</a:t>
            </a:r>
            <a:endParaRPr lang="en-US" sz="2800" dirty="0">
              <a:solidFill>
                <a:schemeClr val="tx1"/>
              </a:solidFill>
              <a:latin typeface="Arial" pitchFamily="34" charset="0"/>
              <a:cs typeface="Arial" pitchFamily="34" charset="0"/>
            </a:endParaRPr>
          </a:p>
        </p:txBody>
      </p:sp>
      <p:sp>
        <p:nvSpPr>
          <p:cNvPr id="4" name="Text Box 34">
            <a:extLst>
              <a:ext uri="{FF2B5EF4-FFF2-40B4-BE49-F238E27FC236}">
                <a16:creationId xmlns:a16="http://schemas.microsoft.com/office/drawing/2014/main" id="{A0150E6E-93A7-E0EF-918B-A5A28D52FB7E}"/>
              </a:ext>
            </a:extLst>
          </p:cNvPr>
          <p:cNvSpPr txBox="1">
            <a:spLocks noChangeArrowheads="1"/>
          </p:cNvSpPr>
          <p:nvPr/>
        </p:nvSpPr>
        <p:spPr bwMode="auto">
          <a:xfrm>
            <a:off x="3839539" y="4170867"/>
            <a:ext cx="4572000" cy="640080"/>
          </a:xfrm>
          <a:prstGeom prst="rect">
            <a:avLst/>
          </a:prstGeom>
          <a:solidFill>
            <a:schemeClr val="accent5">
              <a:lumMod val="40000"/>
              <a:lumOff val="6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b="1" dirty="0">
                <a:solidFill>
                  <a:srgbClr val="000000"/>
                </a:solidFill>
                <a:latin typeface="Arial" pitchFamily="34" charset="0"/>
                <a:ea typeface="Times New Roman" pitchFamily="18" charset="0"/>
                <a:cs typeface="Arial" pitchFamily="34" charset="0"/>
              </a:rPr>
              <a:t>Ho</a:t>
            </a:r>
            <a:r>
              <a:rPr lang="en-US" b="1" dirty="0">
                <a:solidFill>
                  <a:srgbClr val="FF0000"/>
                </a:solidFill>
                <a:latin typeface="Arial" pitchFamily="34" charset="0"/>
                <a:ea typeface="Times New Roman" pitchFamily="18" charset="0"/>
                <a:cs typeface="Arial" pitchFamily="34" charset="0"/>
              </a:rPr>
              <a:t>w:</a:t>
            </a:r>
            <a:r>
              <a:rPr lang="en-US" dirty="0">
                <a:solidFill>
                  <a:srgbClr val="FF0000"/>
                </a:solidFill>
                <a:latin typeface="Arial" pitchFamily="34" charset="0"/>
                <a:ea typeface="Times New Roman" pitchFamily="18" charset="0"/>
                <a:cs typeface="Arial" pitchFamily="34" charset="0"/>
              </a:rPr>
              <a:t> </a:t>
            </a:r>
            <a:r>
              <a:rPr lang="en-US" sz="1600" dirty="0">
                <a:solidFill>
                  <a:schemeClr val="tx1"/>
                </a:solidFill>
                <a:latin typeface="Arial" pitchFamily="34" charset="0"/>
                <a:ea typeface="Times New Roman" pitchFamily="18" charset="0"/>
                <a:cs typeface="Arial" pitchFamily="34" charset="0"/>
              </a:rPr>
              <a:t>Step-by-step approach with benefits to the customer and risk mitigation</a:t>
            </a:r>
          </a:p>
        </p:txBody>
      </p:sp>
      <p:sp>
        <p:nvSpPr>
          <p:cNvPr id="5" name="Text Box 33">
            <a:extLst>
              <a:ext uri="{FF2B5EF4-FFF2-40B4-BE49-F238E27FC236}">
                <a16:creationId xmlns:a16="http://schemas.microsoft.com/office/drawing/2014/main" id="{BCB15E13-5F15-3615-718E-47B270CCB290}"/>
              </a:ext>
            </a:extLst>
          </p:cNvPr>
          <p:cNvSpPr txBox="1">
            <a:spLocks noChangeArrowheads="1"/>
          </p:cNvSpPr>
          <p:nvPr/>
        </p:nvSpPr>
        <p:spPr bwMode="auto">
          <a:xfrm>
            <a:off x="3845888" y="4840211"/>
            <a:ext cx="4572000" cy="640080"/>
          </a:xfrm>
          <a:prstGeom prst="rect">
            <a:avLst/>
          </a:prstGeom>
          <a:solidFill>
            <a:schemeClr val="accent5">
              <a:lumMod val="20000"/>
              <a:lumOff val="8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b="1" dirty="0">
                <a:solidFill>
                  <a:srgbClr val="FF0000"/>
                </a:solidFill>
                <a:latin typeface="Arial" pitchFamily="34" charset="0"/>
                <a:ea typeface="Times New Roman" pitchFamily="18" charset="0"/>
                <a:cs typeface="Arial" pitchFamily="34" charset="0"/>
              </a:rPr>
              <a:t>W</a:t>
            </a:r>
            <a:r>
              <a:rPr lang="en-US" b="1" dirty="0">
                <a:solidFill>
                  <a:srgbClr val="000000"/>
                </a:solidFill>
                <a:latin typeface="Arial" pitchFamily="34" charset="0"/>
                <a:ea typeface="Times New Roman" pitchFamily="18" charset="0"/>
                <a:cs typeface="Arial" pitchFamily="34" charset="0"/>
              </a:rPr>
              <a:t>hen:</a:t>
            </a:r>
            <a:r>
              <a:rPr lang="en-US" dirty="0">
                <a:solidFill>
                  <a:srgbClr val="000000"/>
                </a:solidFill>
                <a:latin typeface="Arial" pitchFamily="34" charset="0"/>
                <a:ea typeface="Times New Roman" pitchFamily="18" charset="0"/>
                <a:cs typeface="Arial" pitchFamily="34" charset="0"/>
              </a:rPr>
              <a:t> </a:t>
            </a:r>
            <a:r>
              <a:rPr lang="en-US" sz="1600" dirty="0">
                <a:solidFill>
                  <a:srgbClr val="000000"/>
                </a:solidFill>
                <a:latin typeface="Arial" pitchFamily="34" charset="0"/>
                <a:ea typeface="Times New Roman" pitchFamily="18" charset="0"/>
                <a:cs typeface="Arial" pitchFamily="34" charset="0"/>
              </a:rPr>
              <a:t>In what sequence we are going to do it per schedule, or when have we done it before?</a:t>
            </a:r>
            <a:endParaRPr lang="en-US" sz="2800" dirty="0">
              <a:solidFill>
                <a:schemeClr val="tx1"/>
              </a:solidFill>
              <a:latin typeface="Arial" pitchFamily="34" charset="0"/>
              <a:cs typeface="Arial" pitchFamily="34" charset="0"/>
            </a:endParaRPr>
          </a:p>
        </p:txBody>
      </p:sp>
      <p:sp>
        <p:nvSpPr>
          <p:cNvPr id="11" name="Text Box 32">
            <a:extLst>
              <a:ext uri="{FF2B5EF4-FFF2-40B4-BE49-F238E27FC236}">
                <a16:creationId xmlns:a16="http://schemas.microsoft.com/office/drawing/2014/main" id="{34C172E7-5B5E-0105-B867-38F336C197F8}"/>
              </a:ext>
            </a:extLst>
          </p:cNvPr>
          <p:cNvSpPr txBox="1">
            <a:spLocks noChangeArrowheads="1"/>
          </p:cNvSpPr>
          <p:nvPr/>
        </p:nvSpPr>
        <p:spPr bwMode="auto">
          <a:xfrm>
            <a:off x="3845888" y="6178901"/>
            <a:ext cx="4572000" cy="640080"/>
          </a:xfrm>
          <a:prstGeom prst="rect">
            <a:avLst/>
          </a:prstGeom>
          <a:solidFill>
            <a:schemeClr val="accent5">
              <a:lumMod val="20000"/>
              <a:lumOff val="8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b="1" dirty="0">
                <a:solidFill>
                  <a:srgbClr val="FF0000"/>
                </a:solidFill>
                <a:latin typeface="Arial" pitchFamily="34" charset="0"/>
                <a:ea typeface="Times New Roman" pitchFamily="18" charset="0"/>
                <a:cs typeface="Arial" pitchFamily="34" charset="0"/>
              </a:rPr>
              <a:t>W</a:t>
            </a:r>
            <a:r>
              <a:rPr lang="en-US" b="1" dirty="0">
                <a:solidFill>
                  <a:srgbClr val="000000"/>
                </a:solidFill>
                <a:latin typeface="Arial" pitchFamily="34" charset="0"/>
                <a:ea typeface="Times New Roman" pitchFamily="18" charset="0"/>
                <a:cs typeface="Arial" pitchFamily="34" charset="0"/>
              </a:rPr>
              <a:t>o</a:t>
            </a:r>
            <a:r>
              <a:rPr lang="en-US" b="1" dirty="0">
                <a:solidFill>
                  <a:srgbClr val="FF0000"/>
                </a:solidFill>
                <a:latin typeface="Arial" pitchFamily="34" charset="0"/>
                <a:ea typeface="Times New Roman" pitchFamily="18" charset="0"/>
                <a:cs typeface="Arial" pitchFamily="34" charset="0"/>
              </a:rPr>
              <a:t>w</a:t>
            </a:r>
            <a:r>
              <a:rPr lang="en-US" b="1" dirty="0">
                <a:solidFill>
                  <a:srgbClr val="000000"/>
                </a:solidFill>
                <a:latin typeface="Arial" pitchFamily="34" charset="0"/>
                <a:ea typeface="Times New Roman" pitchFamily="18" charset="0"/>
                <a:cs typeface="Arial" pitchFamily="34" charset="0"/>
              </a:rPr>
              <a:t>:</a:t>
            </a:r>
            <a:r>
              <a:rPr lang="en-US" sz="1100" dirty="0">
                <a:solidFill>
                  <a:srgbClr val="000000"/>
                </a:solidFill>
                <a:latin typeface="Arial" pitchFamily="34" charset="0"/>
                <a:ea typeface="Times New Roman" pitchFamily="18" charset="0"/>
                <a:cs typeface="Arial" pitchFamily="34" charset="0"/>
              </a:rPr>
              <a:t> </a:t>
            </a:r>
            <a:r>
              <a:rPr lang="en-US" sz="1600" dirty="0">
                <a:solidFill>
                  <a:srgbClr val="000000"/>
                </a:solidFill>
                <a:latin typeface="Arial" pitchFamily="34" charset="0"/>
                <a:ea typeface="Times New Roman" pitchFamily="18" charset="0"/>
                <a:cs typeface="Arial" pitchFamily="34" charset="0"/>
              </a:rPr>
              <a:t>Powerful section conclusion</a:t>
            </a:r>
            <a:endParaRPr lang="en-US" sz="2800" dirty="0">
              <a:solidFill>
                <a:schemeClr val="tx1"/>
              </a:solidFill>
              <a:latin typeface="Arial" pitchFamily="34" charset="0"/>
              <a:cs typeface="Arial" pitchFamily="34" charset="0"/>
            </a:endParaRPr>
          </a:p>
        </p:txBody>
      </p:sp>
      <p:sp>
        <p:nvSpPr>
          <p:cNvPr id="17" name="Text Box 31">
            <a:extLst>
              <a:ext uri="{FF2B5EF4-FFF2-40B4-BE49-F238E27FC236}">
                <a16:creationId xmlns:a16="http://schemas.microsoft.com/office/drawing/2014/main" id="{0267A82B-F1EE-F434-2FB2-2675A9B6E85A}"/>
              </a:ext>
            </a:extLst>
          </p:cNvPr>
          <p:cNvSpPr txBox="1">
            <a:spLocks noChangeArrowheads="1"/>
          </p:cNvSpPr>
          <p:nvPr/>
        </p:nvSpPr>
        <p:spPr bwMode="auto">
          <a:xfrm>
            <a:off x="3845888" y="5509556"/>
            <a:ext cx="4572000" cy="640080"/>
          </a:xfrm>
          <a:prstGeom prst="rect">
            <a:avLst/>
          </a:prstGeom>
          <a:solidFill>
            <a:schemeClr val="accent5">
              <a:lumMod val="40000"/>
              <a:lumOff val="6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b="1" dirty="0">
                <a:solidFill>
                  <a:srgbClr val="FF0000"/>
                </a:solidFill>
                <a:latin typeface="Arial" pitchFamily="34" charset="0"/>
                <a:ea typeface="Times New Roman" pitchFamily="18" charset="0"/>
                <a:cs typeface="Arial" pitchFamily="34" charset="0"/>
              </a:rPr>
              <a:t>W</a:t>
            </a:r>
            <a:r>
              <a:rPr lang="en-US" b="1" dirty="0">
                <a:solidFill>
                  <a:sysClr val="windowText" lastClr="000000"/>
                </a:solidFill>
                <a:latin typeface="Arial" pitchFamily="34" charset="0"/>
                <a:ea typeface="Times New Roman" pitchFamily="18" charset="0"/>
                <a:cs typeface="Arial" pitchFamily="34" charset="0"/>
              </a:rPr>
              <a:t>here:</a:t>
            </a:r>
            <a:r>
              <a:rPr lang="en-US" sz="1100" dirty="0">
                <a:solidFill>
                  <a:sysClr val="windowText" lastClr="000000"/>
                </a:solidFill>
                <a:latin typeface="Arial" pitchFamily="34" charset="0"/>
                <a:ea typeface="Times New Roman" pitchFamily="18" charset="0"/>
                <a:cs typeface="Arial" pitchFamily="34" charset="0"/>
              </a:rPr>
              <a:t> </a:t>
            </a:r>
            <a:r>
              <a:rPr lang="en-US" sz="1600" dirty="0">
                <a:solidFill>
                  <a:sysClr val="windowText" lastClr="000000"/>
                </a:solidFill>
                <a:latin typeface="Arial" pitchFamily="34" charset="0"/>
                <a:ea typeface="Times New Roman" pitchFamily="18" charset="0"/>
                <a:cs typeface="Arial" pitchFamily="34" charset="0"/>
              </a:rPr>
              <a:t>Indicate the location or facility, or say where we have done it before successfully</a:t>
            </a:r>
            <a:endParaRPr lang="en-US" sz="2800" dirty="0">
              <a:solidFill>
                <a:sysClr val="windowText" lastClr="000000"/>
              </a:solidFill>
              <a:latin typeface="Arial" pitchFamily="34" charset="0"/>
              <a:cs typeface="Arial" pitchFamily="34" charset="0"/>
            </a:endParaRPr>
          </a:p>
        </p:txBody>
      </p:sp>
      <p:sp>
        <p:nvSpPr>
          <p:cNvPr id="23" name="Text Box 43">
            <a:extLst>
              <a:ext uri="{FF2B5EF4-FFF2-40B4-BE49-F238E27FC236}">
                <a16:creationId xmlns:a16="http://schemas.microsoft.com/office/drawing/2014/main" id="{2A36ABE5-397A-9F3E-DDEB-7CA1C6259E3C}"/>
              </a:ext>
            </a:extLst>
          </p:cNvPr>
          <p:cNvSpPr txBox="1">
            <a:spLocks noChangeArrowheads="1"/>
          </p:cNvSpPr>
          <p:nvPr/>
        </p:nvSpPr>
        <p:spPr bwMode="auto">
          <a:xfrm>
            <a:off x="3839539" y="3501523"/>
            <a:ext cx="4572000" cy="640080"/>
          </a:xfrm>
          <a:prstGeom prst="rect">
            <a:avLst/>
          </a:prstGeom>
          <a:solidFill>
            <a:schemeClr val="accent5">
              <a:lumMod val="20000"/>
              <a:lumOff val="8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ct val="0"/>
              </a:spcAft>
            </a:pPr>
            <a:r>
              <a:rPr lang="en-US" b="1" dirty="0">
                <a:solidFill>
                  <a:srgbClr val="FF0000"/>
                </a:solidFill>
                <a:latin typeface="Arial" pitchFamily="34" charset="0"/>
                <a:ea typeface="Times New Roman" pitchFamily="18" charset="0"/>
                <a:cs typeface="Arial" pitchFamily="34" charset="0"/>
              </a:rPr>
              <a:t>W</a:t>
            </a:r>
            <a:r>
              <a:rPr lang="en-US" b="1" dirty="0">
                <a:solidFill>
                  <a:schemeClr val="tx1"/>
                </a:solidFill>
                <a:latin typeface="Arial" pitchFamily="34" charset="0"/>
                <a:ea typeface="Times New Roman" pitchFamily="18" charset="0"/>
                <a:cs typeface="Arial" pitchFamily="34" charset="0"/>
              </a:rPr>
              <a:t>ho</a:t>
            </a:r>
            <a:r>
              <a:rPr lang="en-US" sz="1100" b="1" dirty="0">
                <a:solidFill>
                  <a:schemeClr val="tx1"/>
                </a:solidFill>
                <a:latin typeface="Arial" pitchFamily="34" charset="0"/>
                <a:ea typeface="Times New Roman" pitchFamily="18" charset="0"/>
                <a:cs typeface="Arial" pitchFamily="34" charset="0"/>
              </a:rPr>
              <a:t>: </a:t>
            </a:r>
            <a:r>
              <a:rPr lang="en-US" sz="1600" dirty="0">
                <a:solidFill>
                  <a:schemeClr val="tx1"/>
                </a:solidFill>
                <a:latin typeface="Arial" pitchFamily="34" charset="0"/>
                <a:ea typeface="Times New Roman" pitchFamily="18" charset="0"/>
                <a:cs typeface="Arial" pitchFamily="34" charset="0"/>
              </a:rPr>
              <a:t>Who exactly is going to do this part of work, by name and title?</a:t>
            </a:r>
            <a:endParaRPr lang="en-US" sz="1100" dirty="0">
              <a:solidFill>
                <a:schemeClr val="tx1"/>
              </a:solidFill>
              <a:latin typeface="Arial" pitchFamily="34" charset="0"/>
              <a:cs typeface="Arial" pitchFamily="34" charset="0"/>
            </a:endParaRPr>
          </a:p>
        </p:txBody>
      </p:sp>
      <p:sp>
        <p:nvSpPr>
          <p:cNvPr id="24" name="Text Box 59">
            <a:extLst>
              <a:ext uri="{FF2B5EF4-FFF2-40B4-BE49-F238E27FC236}">
                <a16:creationId xmlns:a16="http://schemas.microsoft.com/office/drawing/2014/main" id="{00F415CF-2957-BB69-A838-0277DC8A80E2}"/>
              </a:ext>
            </a:extLst>
          </p:cNvPr>
          <p:cNvSpPr txBox="1">
            <a:spLocks noChangeArrowheads="1"/>
          </p:cNvSpPr>
          <p:nvPr/>
        </p:nvSpPr>
        <p:spPr bwMode="auto">
          <a:xfrm>
            <a:off x="3839539" y="2162834"/>
            <a:ext cx="4572000" cy="640080"/>
          </a:xfrm>
          <a:prstGeom prst="rect">
            <a:avLst/>
          </a:prstGeom>
          <a:solidFill>
            <a:schemeClr val="accent5">
              <a:lumMod val="20000"/>
              <a:lumOff val="80000"/>
            </a:schemeClr>
          </a:solidFill>
          <a:ln>
            <a:headEnd/>
            <a:tailEnd/>
          </a:ln>
          <a:effectLst/>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t" anchorCtr="0" compatLnSpc="1">
            <a:prstTxWarp prst="textNoShape">
              <a:avLst/>
            </a:prstTxWarp>
          </a:bodyPr>
          <a:lstStyle/>
          <a:p>
            <a:pPr fontAlgn="base">
              <a:spcBef>
                <a:spcPct val="0"/>
              </a:spcBef>
              <a:spcAft>
                <a:spcPts val="1000"/>
              </a:spcAft>
            </a:pPr>
            <a:r>
              <a:rPr lang="en-US" b="1" dirty="0">
                <a:solidFill>
                  <a:srgbClr val="FF0000"/>
                </a:solidFill>
                <a:latin typeface="Arial" pitchFamily="34" charset="0"/>
                <a:cs typeface="Arial" pitchFamily="34" charset="0"/>
              </a:rPr>
              <a:t>W</a:t>
            </a:r>
            <a:r>
              <a:rPr lang="en-US" b="1" dirty="0">
                <a:solidFill>
                  <a:srgbClr val="000000"/>
                </a:solidFill>
                <a:latin typeface="Arial" pitchFamily="34" charset="0"/>
                <a:cs typeface="Arial" pitchFamily="34" charset="0"/>
              </a:rPr>
              <a:t>hy:</a:t>
            </a:r>
            <a:r>
              <a:rPr lang="en-US" dirty="0">
                <a:solidFill>
                  <a:srgbClr val="000000"/>
                </a:solidFill>
                <a:latin typeface="Arial" pitchFamily="34" charset="0"/>
                <a:cs typeface="Arial" pitchFamily="34" charset="0"/>
              </a:rPr>
              <a:t> </a:t>
            </a:r>
            <a:r>
              <a:rPr lang="en-US" sz="1600" dirty="0">
                <a:solidFill>
                  <a:srgbClr val="000000"/>
                </a:solidFill>
                <a:latin typeface="Arial" pitchFamily="34" charset="0"/>
                <a:cs typeface="Arial" pitchFamily="34" charset="0"/>
              </a:rPr>
              <a:t>Customer problem, challenge, or key risk factor behind the requirement</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76858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8" grpId="0" animBg="1"/>
      <p:bldP spid="9" grpId="0" animBg="1"/>
      <p:bldP spid="10" grpId="0" animBg="1"/>
      <p:bldP spid="19" grpId="0" animBg="1"/>
      <p:bldP spid="21" grpId="0"/>
      <p:bldP spid="3" grpId="0" animBg="1"/>
      <p:bldP spid="4" grpId="0" animBg="1"/>
      <p:bldP spid="5" grpId="0" animBg="1"/>
      <p:bldP spid="11" grpId="0" animBg="1"/>
      <p:bldP spid="17"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Proposal Level Section Flow</a:t>
            </a:r>
          </a:p>
        </p:txBody>
      </p:sp>
      <p:sp>
        <p:nvSpPr>
          <p:cNvPr id="3" name="AutoShape 18"/>
          <p:cNvSpPr>
            <a:spLocks noChangeAspect="1" noChangeArrowheads="1" noTextEdit="1"/>
          </p:cNvSpPr>
          <p:nvPr/>
        </p:nvSpPr>
        <p:spPr bwMode="auto">
          <a:xfrm>
            <a:off x="3931884" y="1942635"/>
            <a:ext cx="5494338" cy="4594225"/>
          </a:xfrm>
          <a:prstGeom prst="rect">
            <a:avLst/>
          </a:prstGeom>
          <a:noFill/>
        </p:spPr>
        <p:txBody>
          <a:bodyPr vert="horz" wrap="square" lIns="91440" tIns="45720" rIns="91440" bIns="45720" numCol="1" anchor="t" anchorCtr="0" compatLnSpc="1">
            <a:prstTxWarp prst="textNoShape">
              <a:avLst/>
            </a:prstTxWarp>
          </a:bodyPr>
          <a:lstStyle/>
          <a:p>
            <a:endParaRPr lang="en-US" sz="1400" dirty="0"/>
          </a:p>
        </p:txBody>
      </p:sp>
      <p:sp>
        <p:nvSpPr>
          <p:cNvPr id="4" name="Rectangle 17"/>
          <p:cNvSpPr>
            <a:spLocks noChangeArrowheads="1"/>
          </p:cNvSpPr>
          <p:nvPr/>
        </p:nvSpPr>
        <p:spPr bwMode="auto">
          <a:xfrm>
            <a:off x="3931885" y="1942635"/>
            <a:ext cx="4876519" cy="79110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dirty="0">
                <a:solidFill>
                  <a:srgbClr val="FFFFFF"/>
                </a:solidFill>
                <a:latin typeface="Arial" pitchFamily="34" charset="0"/>
                <a:ea typeface="Times New Roman" pitchFamily="18" charset="0"/>
                <a:cs typeface="Arial" pitchFamily="34" charset="0"/>
              </a:rPr>
              <a:t>1.0 - Overall Top-Level Summary or Overview Section</a:t>
            </a:r>
          </a:p>
          <a:p>
            <a:pPr algn="ctr" fontAlgn="base">
              <a:spcBef>
                <a:spcPct val="0"/>
              </a:spcBef>
              <a:spcAft>
                <a:spcPct val="0"/>
              </a:spcAft>
            </a:pPr>
            <a:r>
              <a:rPr lang="en-US" sz="1400" i="1" dirty="0">
                <a:solidFill>
                  <a:srgbClr val="FFFFFF"/>
                </a:solidFill>
                <a:latin typeface="Arial" pitchFamily="34" charset="0"/>
                <a:cs typeface="Arial" pitchFamily="34" charset="0"/>
              </a:rPr>
              <a:t>Example:</a:t>
            </a:r>
            <a:r>
              <a:rPr lang="en-US" sz="1400" dirty="0">
                <a:solidFill>
                  <a:srgbClr val="FFFFFF"/>
                </a:solidFill>
                <a:latin typeface="Arial" pitchFamily="34" charset="0"/>
                <a:cs typeface="Arial" pitchFamily="34" charset="0"/>
              </a:rPr>
              <a:t> Technical Solution or Management Approach Intro</a:t>
            </a:r>
            <a:endParaRPr lang="en-US" sz="1400" dirty="0">
              <a:solidFill>
                <a:schemeClr val="tx1"/>
              </a:solidFill>
              <a:latin typeface="Arial" pitchFamily="34" charset="0"/>
              <a:cs typeface="Arial" pitchFamily="34" charset="0"/>
            </a:endParaRPr>
          </a:p>
        </p:txBody>
      </p:sp>
      <p:sp>
        <p:nvSpPr>
          <p:cNvPr id="5" name="Rectangle 16"/>
          <p:cNvSpPr>
            <a:spLocks noChangeArrowheads="1"/>
          </p:cNvSpPr>
          <p:nvPr/>
        </p:nvSpPr>
        <p:spPr bwMode="auto">
          <a:xfrm>
            <a:off x="4564942" y="2883574"/>
            <a:ext cx="4243460" cy="368884"/>
          </a:xfrm>
          <a:prstGeom prst="rect">
            <a:avLst/>
          </a:prstGeom>
          <a:solidFill>
            <a:schemeClr val="bg2">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dirty="0">
                <a:solidFill>
                  <a:srgbClr val="000000"/>
                </a:solidFill>
                <a:latin typeface="Arial" pitchFamily="34" charset="0"/>
                <a:ea typeface="Times New Roman" pitchFamily="18" charset="0"/>
                <a:cs typeface="Arial" pitchFamily="34" charset="0"/>
              </a:rPr>
              <a:t>1.1 – First Topic</a:t>
            </a:r>
            <a:endParaRPr lang="en-US" sz="1400" dirty="0">
              <a:solidFill>
                <a:schemeClr val="tx1"/>
              </a:solidFill>
              <a:latin typeface="Arial" pitchFamily="34" charset="0"/>
              <a:cs typeface="Arial" pitchFamily="34" charset="0"/>
            </a:endParaRPr>
          </a:p>
        </p:txBody>
      </p:sp>
      <p:sp>
        <p:nvSpPr>
          <p:cNvPr id="6" name="Rectangle 15"/>
          <p:cNvSpPr>
            <a:spLocks noChangeArrowheads="1"/>
          </p:cNvSpPr>
          <p:nvPr/>
        </p:nvSpPr>
        <p:spPr bwMode="auto">
          <a:xfrm>
            <a:off x="5198001" y="3357853"/>
            <a:ext cx="3610402" cy="211426"/>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dirty="0">
                <a:solidFill>
                  <a:srgbClr val="FFFFFF"/>
                </a:solidFill>
                <a:latin typeface="Arial" pitchFamily="34" charset="0"/>
                <a:ea typeface="Times New Roman" pitchFamily="18" charset="0"/>
                <a:cs typeface="Arial" pitchFamily="34" charset="0"/>
              </a:rPr>
              <a:t>1.1.1 - Detail*</a:t>
            </a:r>
            <a:endParaRPr lang="en-US" sz="1400" dirty="0">
              <a:solidFill>
                <a:schemeClr val="tx1"/>
              </a:solidFill>
              <a:latin typeface="Arial" pitchFamily="34" charset="0"/>
              <a:cs typeface="Arial" pitchFamily="34" charset="0"/>
            </a:endParaRPr>
          </a:p>
        </p:txBody>
      </p:sp>
      <p:sp>
        <p:nvSpPr>
          <p:cNvPr id="7" name="Rectangle 14"/>
          <p:cNvSpPr>
            <a:spLocks noChangeArrowheads="1"/>
          </p:cNvSpPr>
          <p:nvPr/>
        </p:nvSpPr>
        <p:spPr bwMode="auto">
          <a:xfrm>
            <a:off x="5198001" y="3674040"/>
            <a:ext cx="3610402" cy="211426"/>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dirty="0">
                <a:solidFill>
                  <a:srgbClr val="FFFFFF"/>
                </a:solidFill>
                <a:latin typeface="Arial" pitchFamily="34" charset="0"/>
                <a:ea typeface="Times New Roman" pitchFamily="18" charset="0"/>
                <a:cs typeface="Arial" pitchFamily="34" charset="0"/>
              </a:rPr>
              <a:t>1.1.2 - Detail</a:t>
            </a:r>
            <a:endParaRPr lang="en-US" sz="1400" dirty="0">
              <a:solidFill>
                <a:schemeClr val="tx1"/>
              </a:solidFill>
              <a:latin typeface="Arial" pitchFamily="34" charset="0"/>
              <a:cs typeface="Arial" pitchFamily="34" charset="0"/>
            </a:endParaRPr>
          </a:p>
        </p:txBody>
      </p:sp>
      <p:sp>
        <p:nvSpPr>
          <p:cNvPr id="8" name="Rectangle 13"/>
          <p:cNvSpPr>
            <a:spLocks noChangeArrowheads="1"/>
          </p:cNvSpPr>
          <p:nvPr/>
        </p:nvSpPr>
        <p:spPr bwMode="auto">
          <a:xfrm>
            <a:off x="4564942" y="4105146"/>
            <a:ext cx="4243460" cy="369519"/>
          </a:xfrm>
          <a:prstGeom prst="rect">
            <a:avLst/>
          </a:prstGeom>
          <a:solidFill>
            <a:schemeClr val="bg2">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dirty="0">
                <a:solidFill>
                  <a:srgbClr val="000000"/>
                </a:solidFill>
                <a:latin typeface="Arial" pitchFamily="34" charset="0"/>
                <a:ea typeface="Times New Roman" pitchFamily="18" charset="0"/>
                <a:cs typeface="Arial" pitchFamily="34" charset="0"/>
              </a:rPr>
              <a:t>1.2 – Second Topic</a:t>
            </a:r>
            <a:endParaRPr lang="en-US" sz="1400" dirty="0">
              <a:solidFill>
                <a:schemeClr val="tx1"/>
              </a:solidFill>
              <a:latin typeface="Arial" pitchFamily="34" charset="0"/>
              <a:cs typeface="Arial" pitchFamily="34" charset="0"/>
            </a:endParaRPr>
          </a:p>
        </p:txBody>
      </p:sp>
      <p:sp>
        <p:nvSpPr>
          <p:cNvPr id="9" name="Rectangle 12"/>
          <p:cNvSpPr>
            <a:spLocks noChangeArrowheads="1"/>
          </p:cNvSpPr>
          <p:nvPr/>
        </p:nvSpPr>
        <p:spPr bwMode="auto">
          <a:xfrm>
            <a:off x="5198001" y="4580060"/>
            <a:ext cx="3610402" cy="210791"/>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dirty="0">
                <a:solidFill>
                  <a:srgbClr val="FFFFFF"/>
                </a:solidFill>
                <a:latin typeface="Arial" pitchFamily="34" charset="0"/>
                <a:ea typeface="Times New Roman" pitchFamily="18" charset="0"/>
                <a:cs typeface="Arial" pitchFamily="34" charset="0"/>
              </a:rPr>
              <a:t>1.2.1 - Detail</a:t>
            </a:r>
            <a:endParaRPr lang="en-US" sz="1400" dirty="0">
              <a:solidFill>
                <a:schemeClr val="tx1"/>
              </a:solidFill>
              <a:latin typeface="Arial" pitchFamily="34" charset="0"/>
              <a:cs typeface="Arial" pitchFamily="34" charset="0"/>
            </a:endParaRPr>
          </a:p>
        </p:txBody>
      </p:sp>
      <p:sp>
        <p:nvSpPr>
          <p:cNvPr id="10" name="Rectangle 9"/>
          <p:cNvSpPr>
            <a:spLocks noChangeArrowheads="1"/>
          </p:cNvSpPr>
          <p:nvPr/>
        </p:nvSpPr>
        <p:spPr bwMode="auto">
          <a:xfrm>
            <a:off x="5198001" y="4896882"/>
            <a:ext cx="3610402" cy="210791"/>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dirty="0">
                <a:solidFill>
                  <a:srgbClr val="FFFFFF"/>
                </a:solidFill>
                <a:latin typeface="Arial" pitchFamily="34" charset="0"/>
                <a:ea typeface="Times New Roman" pitchFamily="18" charset="0"/>
                <a:cs typeface="Arial" pitchFamily="34" charset="0"/>
              </a:rPr>
              <a:t>1.2.2 - Detail</a:t>
            </a:r>
            <a:endParaRPr lang="en-US" sz="1400" dirty="0">
              <a:solidFill>
                <a:schemeClr val="tx1"/>
              </a:solidFill>
              <a:latin typeface="Arial" pitchFamily="34" charset="0"/>
              <a:cs typeface="Arial" pitchFamily="34" charset="0"/>
            </a:endParaRPr>
          </a:p>
        </p:txBody>
      </p:sp>
      <p:sp>
        <p:nvSpPr>
          <p:cNvPr id="11" name="Rectangle 10"/>
          <p:cNvSpPr>
            <a:spLocks noChangeArrowheads="1"/>
          </p:cNvSpPr>
          <p:nvPr/>
        </p:nvSpPr>
        <p:spPr bwMode="auto">
          <a:xfrm>
            <a:off x="5198001" y="5213067"/>
            <a:ext cx="3610402" cy="211426"/>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algn="ctr" fontAlgn="base">
              <a:spcBef>
                <a:spcPct val="0"/>
              </a:spcBef>
              <a:spcAft>
                <a:spcPct val="0"/>
              </a:spcAft>
            </a:pPr>
            <a:r>
              <a:rPr lang="en-US" sz="1400" dirty="0">
                <a:solidFill>
                  <a:srgbClr val="FFFFFF"/>
                </a:solidFill>
                <a:latin typeface="Arial" pitchFamily="34" charset="0"/>
                <a:ea typeface="Times New Roman" pitchFamily="18" charset="0"/>
                <a:cs typeface="Arial" pitchFamily="34" charset="0"/>
              </a:rPr>
              <a:t>1.2.3 - Detail</a:t>
            </a:r>
            <a:endParaRPr lang="en-US" sz="1400" dirty="0">
              <a:solidFill>
                <a:schemeClr val="tx1"/>
              </a:solidFill>
              <a:latin typeface="Arial" pitchFamily="34" charset="0"/>
              <a:cs typeface="Arial" pitchFamily="34" charset="0"/>
            </a:endParaRPr>
          </a:p>
        </p:txBody>
      </p:sp>
      <p:sp>
        <p:nvSpPr>
          <p:cNvPr id="12" name="Line 9"/>
          <p:cNvSpPr>
            <a:spLocks noChangeShapeType="1"/>
          </p:cNvSpPr>
          <p:nvPr/>
        </p:nvSpPr>
        <p:spPr bwMode="auto">
          <a:xfrm>
            <a:off x="9153188" y="1942634"/>
            <a:ext cx="0" cy="3534556"/>
          </a:xfrm>
          <a:prstGeom prst="line">
            <a:avLst/>
          </a:prstGeom>
          <a:noFill/>
          <a:ln w="50800">
            <a:solidFill>
              <a:srgbClr val="C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sz="1400" dirty="0">
              <a:solidFill>
                <a:srgbClr val="C00000"/>
              </a:solidFill>
            </a:endParaRPr>
          </a:p>
        </p:txBody>
      </p:sp>
      <p:sp>
        <p:nvSpPr>
          <p:cNvPr id="13" name="Text Box 8"/>
          <p:cNvSpPr txBox="1">
            <a:spLocks noChangeArrowheads="1"/>
          </p:cNvSpPr>
          <p:nvPr/>
        </p:nvSpPr>
        <p:spPr bwMode="auto">
          <a:xfrm>
            <a:off x="9133053" y="3314045"/>
            <a:ext cx="342864" cy="824751"/>
          </a:xfrm>
          <a:prstGeom prst="rect">
            <a:avLst/>
          </a:prstGeom>
          <a:noFill/>
          <a:ln w="9525">
            <a:noFill/>
            <a:miter lim="800000"/>
            <a:headEnd/>
            <a:tailEnd/>
          </a:ln>
        </p:spPr>
        <p:txBody>
          <a:bodyPr vert="eaVert" wrap="square" lIns="63094" tIns="31547" rIns="63094" bIns="31547" numCol="1" anchor="t" anchorCtr="0" compatLnSpc="1">
            <a:prstTxWarp prst="textNoShape">
              <a:avLst/>
            </a:prstTxWarp>
            <a:spAutoFit/>
          </a:bodyPr>
          <a:lstStyle/>
          <a:p>
            <a:pPr fontAlgn="base">
              <a:spcBef>
                <a:spcPct val="0"/>
              </a:spcBef>
              <a:spcAft>
                <a:spcPct val="0"/>
              </a:spcAft>
            </a:pPr>
            <a:r>
              <a:rPr lang="en-US" sz="1400" dirty="0">
                <a:solidFill>
                  <a:srgbClr val="C00000"/>
                </a:solidFill>
                <a:latin typeface="Arial" pitchFamily="34" charset="0"/>
                <a:ea typeface="Times New Roman" pitchFamily="18" charset="0"/>
                <a:cs typeface="Arial" pitchFamily="34" charset="0"/>
              </a:rPr>
              <a:t>FLOW</a:t>
            </a:r>
            <a:endParaRPr lang="en-US" sz="1400" dirty="0">
              <a:solidFill>
                <a:srgbClr val="C00000"/>
              </a:solidFill>
              <a:latin typeface="Arial" pitchFamily="34" charset="0"/>
              <a:cs typeface="Arial" pitchFamily="34" charset="0"/>
            </a:endParaRPr>
          </a:p>
        </p:txBody>
      </p:sp>
      <p:sp>
        <p:nvSpPr>
          <p:cNvPr id="14" name="Rectangle 7"/>
          <p:cNvSpPr>
            <a:spLocks noChangeArrowheads="1"/>
          </p:cNvSpPr>
          <p:nvPr/>
        </p:nvSpPr>
        <p:spPr bwMode="auto">
          <a:xfrm>
            <a:off x="3931884" y="5635284"/>
            <a:ext cx="457174" cy="31618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63094" tIns="31547" rIns="63094" bIns="31547" numCol="1" anchor="ctr" anchorCtr="0" compatLnSpc="1">
            <a:prstTxWarp prst="textNoShape">
              <a:avLst/>
            </a:prstTxWarp>
          </a:bodyPr>
          <a:lstStyle/>
          <a:p>
            <a:pPr fontAlgn="base">
              <a:spcBef>
                <a:spcPct val="0"/>
              </a:spcBef>
              <a:spcAft>
                <a:spcPct val="0"/>
              </a:spcAft>
            </a:pPr>
            <a:endParaRPr lang="en-US" sz="1000" dirty="0">
              <a:solidFill>
                <a:schemeClr val="tx1"/>
              </a:solidFill>
              <a:latin typeface="Arial" pitchFamily="34" charset="0"/>
              <a:cs typeface="Arial" pitchFamily="34" charset="0"/>
            </a:endParaRPr>
          </a:p>
        </p:txBody>
      </p:sp>
      <p:sp>
        <p:nvSpPr>
          <p:cNvPr id="15" name="Rectangle 6"/>
          <p:cNvSpPr>
            <a:spLocks noChangeArrowheads="1"/>
          </p:cNvSpPr>
          <p:nvPr/>
        </p:nvSpPr>
        <p:spPr bwMode="auto">
          <a:xfrm>
            <a:off x="5514214" y="5635284"/>
            <a:ext cx="474953" cy="316186"/>
          </a:xfrm>
          <a:prstGeom prst="rect">
            <a:avLst/>
          </a:prstGeom>
          <a:solidFill>
            <a:schemeClr val="bg2">
              <a:lumMod val="60000"/>
              <a:lumOff val="40000"/>
            </a:schemeClr>
          </a:solidFill>
          <a:ln>
            <a:headEnd/>
            <a:tailEnd/>
          </a:ln>
        </p:spPr>
        <p:style>
          <a:lnRef idx="0">
            <a:schemeClr val="accent3"/>
          </a:lnRef>
          <a:fillRef idx="3">
            <a:schemeClr val="accent3"/>
          </a:fillRef>
          <a:effectRef idx="3">
            <a:schemeClr val="accent3"/>
          </a:effectRef>
          <a:fontRef idx="minor">
            <a:schemeClr val="lt1"/>
          </a:fontRef>
        </p:style>
        <p:txBody>
          <a:bodyPr vert="horz" wrap="square" lIns="63094" tIns="31547" rIns="63094" bIns="31547" numCol="1" anchor="ctr" anchorCtr="0" compatLnSpc="1">
            <a:prstTxWarp prst="textNoShape">
              <a:avLst/>
            </a:prstTxWarp>
          </a:bodyPr>
          <a:lstStyle/>
          <a:p>
            <a:pPr fontAlgn="base">
              <a:spcBef>
                <a:spcPct val="0"/>
              </a:spcBef>
              <a:spcAft>
                <a:spcPct val="0"/>
              </a:spcAft>
            </a:pPr>
            <a:endParaRPr lang="en-US" sz="1000" dirty="0">
              <a:solidFill>
                <a:schemeClr val="tx1"/>
              </a:solidFill>
              <a:latin typeface="Arial" pitchFamily="34" charset="0"/>
              <a:cs typeface="Arial" pitchFamily="34" charset="0"/>
            </a:endParaRPr>
          </a:p>
        </p:txBody>
      </p:sp>
      <p:sp>
        <p:nvSpPr>
          <p:cNvPr id="16" name="Rectangle 5"/>
          <p:cNvSpPr>
            <a:spLocks noChangeArrowheads="1"/>
          </p:cNvSpPr>
          <p:nvPr/>
        </p:nvSpPr>
        <p:spPr bwMode="auto">
          <a:xfrm>
            <a:off x="7518793" y="5635284"/>
            <a:ext cx="451459" cy="316186"/>
          </a:xfrm>
          <a:prstGeom prst="rect">
            <a:avLst/>
          </a:prstGeom>
          <a:solidFill>
            <a:srgbClr val="C00000"/>
          </a:solidFill>
          <a:ln>
            <a:headEnd/>
            <a:tailEnd/>
          </a:ln>
        </p:spPr>
        <p:style>
          <a:lnRef idx="0">
            <a:schemeClr val="accent5"/>
          </a:lnRef>
          <a:fillRef idx="3">
            <a:schemeClr val="accent5"/>
          </a:fillRef>
          <a:effectRef idx="3">
            <a:schemeClr val="accent5"/>
          </a:effectRef>
          <a:fontRef idx="minor">
            <a:schemeClr val="lt1"/>
          </a:fontRef>
        </p:style>
        <p:txBody>
          <a:bodyPr vert="horz" wrap="square" lIns="63094" tIns="31547" rIns="63094" bIns="31547" numCol="1" anchor="ctr" anchorCtr="0" compatLnSpc="1">
            <a:prstTxWarp prst="textNoShape">
              <a:avLst/>
            </a:prstTxWarp>
          </a:bodyPr>
          <a:lstStyle/>
          <a:p>
            <a:pPr fontAlgn="base">
              <a:spcBef>
                <a:spcPct val="0"/>
              </a:spcBef>
              <a:spcAft>
                <a:spcPct val="0"/>
              </a:spcAft>
            </a:pPr>
            <a:endParaRPr lang="en-US" sz="1000" dirty="0">
              <a:solidFill>
                <a:schemeClr val="tx1"/>
              </a:solidFill>
              <a:latin typeface="Arial" pitchFamily="34" charset="0"/>
              <a:cs typeface="Arial" pitchFamily="34" charset="0"/>
            </a:endParaRPr>
          </a:p>
        </p:txBody>
      </p:sp>
      <p:sp>
        <p:nvSpPr>
          <p:cNvPr id="17" name="Text Box 4"/>
          <p:cNvSpPr txBox="1">
            <a:spLocks noChangeArrowheads="1"/>
          </p:cNvSpPr>
          <p:nvPr/>
        </p:nvSpPr>
        <p:spPr bwMode="auto">
          <a:xfrm>
            <a:off x="4459540" y="5582586"/>
            <a:ext cx="981653" cy="1140928"/>
          </a:xfrm>
          <a:prstGeom prst="rect">
            <a:avLst/>
          </a:prstGeom>
          <a:noFill/>
          <a:ln w="9525">
            <a:noFill/>
            <a:miter lim="800000"/>
            <a:headEnd/>
            <a:tailEnd/>
          </a:ln>
        </p:spPr>
        <p:txBody>
          <a:bodyPr vert="horz" wrap="square" lIns="63094" tIns="31547" rIns="63094" bIns="31547" numCol="1" anchor="t" anchorCtr="0" compatLnSpc="1">
            <a:prstTxWarp prst="textNoShape">
              <a:avLst/>
            </a:prstTxWarp>
            <a:spAutoFit/>
          </a:bodyPr>
          <a:lstStyle/>
          <a:p>
            <a:pPr fontAlgn="base">
              <a:spcBef>
                <a:spcPct val="0"/>
              </a:spcBef>
              <a:spcAft>
                <a:spcPct val="0"/>
              </a:spcAft>
            </a:pPr>
            <a:r>
              <a:rPr lang="en-US" sz="1000" dirty="0">
                <a:solidFill>
                  <a:srgbClr val="000000"/>
                </a:solidFill>
                <a:latin typeface="Arial" pitchFamily="34" charset="0"/>
                <a:ea typeface="Times New Roman" pitchFamily="18" charset="0"/>
                <a:cs typeface="Arial" pitchFamily="34" charset="0"/>
              </a:rPr>
              <a:t>Evaluator that doesn't have expertise in the field (usually the contracting officer)</a:t>
            </a:r>
            <a:endParaRPr lang="en-US" sz="1000" dirty="0">
              <a:latin typeface="Arial" pitchFamily="34" charset="0"/>
              <a:cs typeface="Arial" pitchFamily="34" charset="0"/>
            </a:endParaRPr>
          </a:p>
        </p:txBody>
      </p:sp>
      <p:sp>
        <p:nvSpPr>
          <p:cNvPr id="18" name="Text Box 3"/>
          <p:cNvSpPr txBox="1">
            <a:spLocks noChangeArrowheads="1"/>
          </p:cNvSpPr>
          <p:nvPr/>
        </p:nvSpPr>
        <p:spPr bwMode="auto">
          <a:xfrm>
            <a:off x="6041868" y="5582586"/>
            <a:ext cx="1476925" cy="987040"/>
          </a:xfrm>
          <a:prstGeom prst="rect">
            <a:avLst/>
          </a:prstGeom>
          <a:noFill/>
          <a:ln w="9525">
            <a:noFill/>
            <a:miter lim="800000"/>
            <a:headEnd/>
            <a:tailEnd/>
          </a:ln>
        </p:spPr>
        <p:txBody>
          <a:bodyPr vert="horz" wrap="square" lIns="63094" tIns="31547" rIns="63094" bIns="31547" numCol="1" anchor="t" anchorCtr="0" compatLnSpc="1">
            <a:prstTxWarp prst="textNoShape">
              <a:avLst/>
            </a:prstTxWarp>
            <a:spAutoFit/>
          </a:bodyPr>
          <a:lstStyle/>
          <a:p>
            <a:pPr fontAlgn="base">
              <a:spcBef>
                <a:spcPct val="0"/>
              </a:spcBef>
              <a:spcAft>
                <a:spcPct val="0"/>
              </a:spcAft>
            </a:pPr>
            <a:r>
              <a:rPr lang="en-US" sz="1000" dirty="0">
                <a:solidFill>
                  <a:srgbClr val="000000"/>
                </a:solidFill>
                <a:latin typeface="Arial" pitchFamily="34" charset="0"/>
                <a:ea typeface="Times New Roman" pitchFamily="18" charset="0"/>
                <a:cs typeface="Arial" pitchFamily="34" charset="0"/>
              </a:rPr>
              <a:t>Evaluator with some expertise (usually the project manager, other evaluators who are not as familiar with the program)</a:t>
            </a:r>
            <a:endParaRPr lang="en-US" sz="1000" dirty="0">
              <a:latin typeface="Arial" pitchFamily="34" charset="0"/>
              <a:cs typeface="Arial" pitchFamily="34" charset="0"/>
            </a:endParaRPr>
          </a:p>
        </p:txBody>
      </p:sp>
      <p:sp>
        <p:nvSpPr>
          <p:cNvPr id="19" name="Text Box 2"/>
          <p:cNvSpPr txBox="1">
            <a:spLocks noChangeArrowheads="1"/>
          </p:cNvSpPr>
          <p:nvPr/>
        </p:nvSpPr>
        <p:spPr bwMode="auto">
          <a:xfrm>
            <a:off x="8046447" y="5582586"/>
            <a:ext cx="1299770" cy="1140928"/>
          </a:xfrm>
          <a:prstGeom prst="rect">
            <a:avLst/>
          </a:prstGeom>
          <a:noFill/>
          <a:ln w="9525">
            <a:noFill/>
            <a:miter lim="800000"/>
            <a:headEnd/>
            <a:tailEnd/>
          </a:ln>
        </p:spPr>
        <p:txBody>
          <a:bodyPr vert="horz" wrap="square" lIns="63094" tIns="31547" rIns="63094" bIns="31547" numCol="1" anchor="t" anchorCtr="0" compatLnSpc="1">
            <a:prstTxWarp prst="textNoShape">
              <a:avLst/>
            </a:prstTxWarp>
            <a:spAutoFit/>
          </a:bodyPr>
          <a:lstStyle/>
          <a:p>
            <a:pPr fontAlgn="base">
              <a:spcBef>
                <a:spcPct val="0"/>
              </a:spcBef>
              <a:spcAft>
                <a:spcPct val="0"/>
              </a:spcAft>
            </a:pPr>
            <a:r>
              <a:rPr lang="en-US" sz="1000" dirty="0">
                <a:solidFill>
                  <a:srgbClr val="000000"/>
                </a:solidFill>
                <a:latin typeface="Arial" pitchFamily="34" charset="0"/>
                <a:ea typeface="Times New Roman" pitchFamily="18" charset="0"/>
                <a:cs typeface="Arial" pitchFamily="34" charset="0"/>
              </a:rPr>
              <a:t>Subject Matter Expert Reader (Contracting Officer's Technical Representatives, SETA or A&amp;AS contractors, etc.)</a:t>
            </a:r>
            <a:endParaRPr lang="en-US" sz="1000" dirty="0">
              <a:latin typeface="Arial" pitchFamily="34" charset="0"/>
              <a:cs typeface="Arial" pitchFamily="34" charset="0"/>
            </a:endParaRPr>
          </a:p>
        </p:txBody>
      </p:sp>
      <p:sp>
        <p:nvSpPr>
          <p:cNvPr id="20" name="Rectangle 19"/>
          <p:cNvSpPr/>
          <p:nvPr/>
        </p:nvSpPr>
        <p:spPr>
          <a:xfrm>
            <a:off x="838200" y="1554253"/>
            <a:ext cx="8588022" cy="369332"/>
          </a:xfrm>
          <a:prstGeom prst="rect">
            <a:avLst/>
          </a:prstGeom>
        </p:spPr>
        <p:txBody>
          <a:bodyPr wrap="square">
            <a:spAutoFit/>
          </a:bodyPr>
          <a:lstStyle/>
          <a:p>
            <a:pPr lvl="0"/>
            <a:r>
              <a:rPr lang="en-US" i="1" dirty="0">
                <a:solidFill>
                  <a:schemeClr val="tx2"/>
                </a:solidFill>
              </a:rPr>
              <a:t>If the RFP permits, go from general to specific, and from an overview to greater detail</a:t>
            </a:r>
          </a:p>
        </p:txBody>
      </p:sp>
      <p:cxnSp>
        <p:nvCxnSpPr>
          <p:cNvPr id="22" name="Straight Arrow Connector 21"/>
          <p:cNvCxnSpPr/>
          <p:nvPr/>
        </p:nvCxnSpPr>
        <p:spPr bwMode="auto">
          <a:xfrm>
            <a:off x="3169884" y="4105146"/>
            <a:ext cx="1600200" cy="184759"/>
          </a:xfrm>
          <a:prstGeom prst="straightConnector1">
            <a:avLst/>
          </a:prstGeom>
          <a:solidFill>
            <a:schemeClr val="accent1"/>
          </a:solidFill>
          <a:ln w="28575" cap="flat" cmpd="sng" algn="ctr">
            <a:solidFill>
              <a:schemeClr val="tx2"/>
            </a:solidFill>
            <a:prstDash val="solid"/>
            <a:round/>
            <a:headEnd type="none" w="med" len="med"/>
            <a:tailEnd type="triangle" w="med" len="med"/>
          </a:ln>
          <a:effectLst/>
        </p:spPr>
      </p:cxnSp>
      <p:sp>
        <p:nvSpPr>
          <p:cNvPr id="23" name="TextBox 22"/>
          <p:cNvSpPr txBox="1"/>
          <p:nvPr/>
        </p:nvSpPr>
        <p:spPr>
          <a:xfrm>
            <a:off x="2560284" y="3379297"/>
            <a:ext cx="1409700" cy="738664"/>
          </a:xfrm>
          <a:prstGeom prst="rect">
            <a:avLst/>
          </a:prstGeom>
          <a:noFill/>
        </p:spPr>
        <p:txBody>
          <a:bodyPr wrap="square" rtlCol="0">
            <a:spAutoFit/>
          </a:bodyPr>
          <a:lstStyle/>
          <a:p>
            <a:r>
              <a:rPr lang="en-US" sz="1400" dirty="0">
                <a:solidFill>
                  <a:schemeClr val="tx2"/>
                </a:solidFill>
              </a:rPr>
              <a:t>This is where your practice section fits</a:t>
            </a:r>
          </a:p>
        </p:txBody>
      </p:sp>
    </p:spTree>
    <p:extLst>
      <p:ext uri="{BB962C8B-B14F-4D97-AF65-F5344CB8AC3E}">
        <p14:creationId xmlns:p14="http://schemas.microsoft.com/office/powerpoint/2010/main" val="381432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42"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p:bldP spid="14" grpId="0" animBg="1"/>
      <p:bldP spid="15" grpId="0" animBg="1"/>
      <p:bldP spid="16" grpId="0" animBg="1"/>
      <p:bldP spid="17" grpId="0"/>
      <p:bldP spid="18" grpId="0"/>
      <p:bldP spid="19"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Determine Where Your Section Fits in the Overall Proposal Flow</a:t>
            </a:r>
          </a:p>
        </p:txBody>
      </p:sp>
      <p:sp>
        <p:nvSpPr>
          <p:cNvPr id="3" name="Content Placeholder 2"/>
          <p:cNvSpPr>
            <a:spLocks noGrp="1"/>
          </p:cNvSpPr>
          <p:nvPr>
            <p:ph idx="1"/>
          </p:nvPr>
        </p:nvSpPr>
        <p:spPr>
          <a:xfrm>
            <a:off x="885825" y="2106713"/>
            <a:ext cx="6171705" cy="3886584"/>
          </a:xfrm>
        </p:spPr>
        <p:txBody>
          <a:bodyPr>
            <a:normAutofit fontScale="85000" lnSpcReduction="20000"/>
          </a:bodyPr>
          <a:lstStyle/>
          <a:p>
            <a:r>
              <a:rPr lang="en-US" dirty="0"/>
              <a:t>The level of detail depends on where your section is in the proposal outline</a:t>
            </a:r>
          </a:p>
          <a:p>
            <a:pPr lvl="1"/>
            <a:r>
              <a:rPr lang="en-US" dirty="0"/>
              <a:t>Examine the outline and determine your section’s hierarchy and therefore the level of the story detail you are going to include</a:t>
            </a:r>
          </a:p>
          <a:p>
            <a:r>
              <a:rPr lang="en-US" dirty="0"/>
              <a:t>Know your page count allocation</a:t>
            </a:r>
          </a:p>
          <a:p>
            <a:r>
              <a:rPr lang="en-US" dirty="0"/>
              <a:t>Sometimes you cannot afford to address every single key word</a:t>
            </a:r>
          </a:p>
          <a:p>
            <a:r>
              <a:rPr lang="en-US" dirty="0"/>
              <a:t>You need to figure out how to group the requirements in reasonable “chunks” that you can address together</a:t>
            </a:r>
          </a:p>
          <a:p>
            <a:r>
              <a:rPr lang="en-US" dirty="0"/>
              <a:t>Determine what other sections (and authors) you must coordinate with</a:t>
            </a:r>
          </a:p>
        </p:txBody>
      </p:sp>
      <p:sp>
        <p:nvSpPr>
          <p:cNvPr id="4" name="Rectangle 3"/>
          <p:cNvSpPr/>
          <p:nvPr/>
        </p:nvSpPr>
        <p:spPr>
          <a:xfrm>
            <a:off x="838200" y="1599857"/>
            <a:ext cx="8588022" cy="369332"/>
          </a:xfrm>
          <a:prstGeom prst="rect">
            <a:avLst/>
          </a:prstGeom>
        </p:spPr>
        <p:txBody>
          <a:bodyPr wrap="square">
            <a:spAutoFit/>
          </a:bodyPr>
          <a:lstStyle/>
          <a:p>
            <a:pPr lvl="0"/>
            <a:r>
              <a:rPr lang="en-US" i="1" dirty="0">
                <a:solidFill>
                  <a:schemeClr val="tx2"/>
                </a:solidFill>
              </a:rPr>
              <a:t>This helps you determine the focus of your section, and the level of detail </a:t>
            </a:r>
          </a:p>
        </p:txBody>
      </p:sp>
      <p:sp>
        <p:nvSpPr>
          <p:cNvPr id="24" name="Line Callout 2 (Accent Bar) 23"/>
          <p:cNvSpPr/>
          <p:nvPr/>
        </p:nvSpPr>
        <p:spPr bwMode="auto">
          <a:xfrm>
            <a:off x="8210349" y="4412657"/>
            <a:ext cx="1126555" cy="236346"/>
          </a:xfrm>
          <a:prstGeom prst="accentCallout2">
            <a:avLst>
              <a:gd name="adj1" fmla="val 23309"/>
              <a:gd name="adj2" fmla="val 80417"/>
              <a:gd name="adj3" fmla="val 43822"/>
              <a:gd name="adj4" fmla="val 108333"/>
              <a:gd name="adj5" fmla="val 458948"/>
              <a:gd name="adj6" fmla="val 82083"/>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r>
              <a:rPr lang="en-US" sz="1400" b="1" dirty="0">
                <a:solidFill>
                  <a:srgbClr val="C00000"/>
                </a:solidFill>
                <a:latin typeface="Arial" charset="0"/>
              </a:rPr>
              <a:t>Or this?</a:t>
            </a:r>
          </a:p>
        </p:txBody>
      </p:sp>
      <p:pic>
        <p:nvPicPr>
          <p:cNvPr id="6148" name="Picture 4">
            <a:extLst>
              <a:ext uri="{FF2B5EF4-FFF2-40B4-BE49-F238E27FC236}">
                <a16:creationId xmlns:a16="http://schemas.microsoft.com/office/drawing/2014/main" id="{1BBA649C-8772-07DC-0961-42FC5972A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3753" y="1406768"/>
            <a:ext cx="3634155" cy="5451232"/>
          </a:xfrm>
          <a:prstGeom prst="rect">
            <a:avLst/>
          </a:prstGeom>
          <a:noFill/>
          <a:extLst>
            <a:ext uri="{909E8E84-426E-40DD-AFC4-6F175D3DCCD1}">
              <a14:hiddenFill xmlns:a14="http://schemas.microsoft.com/office/drawing/2010/main">
                <a:solidFill>
                  <a:srgbClr val="FFFFFF"/>
                </a:solidFill>
              </a14:hiddenFill>
            </a:ext>
          </a:extLst>
        </p:spPr>
      </p:pic>
      <p:sp>
        <p:nvSpPr>
          <p:cNvPr id="8" name="Line Callout 2 (Accent Bar) 21"/>
          <p:cNvSpPr/>
          <p:nvPr/>
        </p:nvSpPr>
        <p:spPr bwMode="auto">
          <a:xfrm>
            <a:off x="10533595" y="1855974"/>
            <a:ext cx="1247727" cy="501478"/>
          </a:xfrm>
          <a:prstGeom prst="accentCallout2">
            <a:avLst>
              <a:gd name="adj1" fmla="val 18750"/>
              <a:gd name="adj2" fmla="val -8333"/>
              <a:gd name="adj3" fmla="val 18750"/>
              <a:gd name="adj4" fmla="val -16667"/>
              <a:gd name="adj5" fmla="val 116464"/>
              <a:gd name="adj6" fmla="val -32538"/>
            </a:avLst>
          </a:prstGeom>
          <a:no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200" b="1" dirty="0">
              <a:solidFill>
                <a:srgbClr val="C00000"/>
              </a:solidFill>
              <a:latin typeface="Arial" charset="0"/>
            </a:endParaRPr>
          </a:p>
        </p:txBody>
      </p:sp>
      <p:sp>
        <p:nvSpPr>
          <p:cNvPr id="10" name="TextBox 9">
            <a:extLst>
              <a:ext uri="{FF2B5EF4-FFF2-40B4-BE49-F238E27FC236}">
                <a16:creationId xmlns:a16="http://schemas.microsoft.com/office/drawing/2014/main" id="{87D577D5-4944-CB99-CE23-68074703B489}"/>
              </a:ext>
            </a:extLst>
          </p:cNvPr>
          <p:cNvSpPr txBox="1"/>
          <p:nvPr/>
        </p:nvSpPr>
        <p:spPr>
          <a:xfrm>
            <a:off x="10540867" y="1724987"/>
            <a:ext cx="1558089" cy="738664"/>
          </a:xfrm>
          <a:prstGeom prst="rect">
            <a:avLst/>
          </a:prstGeom>
          <a:noFill/>
        </p:spPr>
        <p:txBody>
          <a:bodyPr wrap="square">
            <a:spAutoFit/>
          </a:bodyPr>
          <a:lstStyle/>
          <a:p>
            <a:pPr eaLnBrk="0" fontAlgn="base" hangingPunct="0">
              <a:spcBef>
                <a:spcPct val="0"/>
              </a:spcBef>
              <a:spcAft>
                <a:spcPct val="0"/>
              </a:spcAft>
            </a:pPr>
            <a:r>
              <a:rPr lang="en-US" sz="1400" b="1" dirty="0">
                <a:solidFill>
                  <a:srgbClr val="C00000"/>
                </a:solidFill>
                <a:latin typeface="Arial" charset="0"/>
              </a:rPr>
              <a:t>Is your section outline level like this?</a:t>
            </a:r>
          </a:p>
        </p:txBody>
      </p:sp>
    </p:spTree>
    <p:extLst>
      <p:ext uri="{BB962C8B-B14F-4D97-AF65-F5344CB8AC3E}">
        <p14:creationId xmlns:p14="http://schemas.microsoft.com/office/powerpoint/2010/main" val="160666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the Assignments for </a:t>
            </a:r>
            <a:r>
              <a:rPr lang="en-US" b="1" dirty="0"/>
              <a:t>Module 3 </a:t>
            </a:r>
            <a:r>
              <a:rPr lang="en-US" dirty="0"/>
              <a:t>Prior to Proceeding to the Next Module</a:t>
            </a:r>
          </a:p>
        </p:txBody>
      </p:sp>
    </p:spTree>
    <p:extLst>
      <p:ext uri="{BB962C8B-B14F-4D97-AF65-F5344CB8AC3E}">
        <p14:creationId xmlns:p14="http://schemas.microsoft.com/office/powerpoint/2010/main" val="2738820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0735B-9ADA-7F0C-4509-E2FC37462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C9570-08A1-A9E5-B9D6-ED62C34A3750}"/>
              </a:ext>
            </a:extLst>
          </p:cNvPr>
          <p:cNvSpPr>
            <a:spLocks noGrp="1"/>
          </p:cNvSpPr>
          <p:nvPr>
            <p:ph type="title"/>
          </p:nvPr>
        </p:nvSpPr>
        <p:spPr>
          <a:xfrm>
            <a:off x="551534" y="504556"/>
            <a:ext cx="8520113" cy="600075"/>
          </a:xfrm>
        </p:spPr>
        <p:txBody>
          <a:bodyPr>
            <a:normAutofit fontScale="90000"/>
          </a:bodyPr>
          <a:lstStyle/>
          <a:p>
            <a:r>
              <a:rPr lang="en-US" dirty="0"/>
              <a:t>Module 3 Quiz</a:t>
            </a:r>
          </a:p>
        </p:txBody>
      </p:sp>
      <p:sp>
        <p:nvSpPr>
          <p:cNvPr id="3" name="Content Placeholder 2">
            <a:extLst>
              <a:ext uri="{FF2B5EF4-FFF2-40B4-BE49-F238E27FC236}">
                <a16:creationId xmlns:a16="http://schemas.microsoft.com/office/drawing/2014/main" id="{B38F18B2-096A-057C-D456-A79BFC195E41}"/>
              </a:ext>
            </a:extLst>
          </p:cNvPr>
          <p:cNvSpPr>
            <a:spLocks noGrp="1"/>
          </p:cNvSpPr>
          <p:nvPr>
            <p:ph idx="1"/>
          </p:nvPr>
        </p:nvSpPr>
        <p:spPr>
          <a:xfrm>
            <a:off x="483623" y="1588971"/>
            <a:ext cx="9003277" cy="4658709"/>
          </a:xfrm>
        </p:spPr>
        <p:txBody>
          <a:bodyPr>
            <a:noAutofit/>
          </a:bodyPr>
          <a:lstStyle/>
          <a:p>
            <a:pPr marL="342900" indent="-342900">
              <a:buFont typeface="+mj-lt"/>
              <a:buAutoNum type="arabicPeriod"/>
            </a:pPr>
            <a:r>
              <a:rPr lang="en-US" sz="1600" b="1" dirty="0"/>
              <a:t>Which “W” belongs at the very top level of each section’s paragraph flow?</a:t>
            </a:r>
            <a:br>
              <a:rPr lang="en-US" sz="1600" dirty="0"/>
            </a:br>
            <a:r>
              <a:rPr lang="en-US" sz="1600" dirty="0"/>
              <a:t>A. </a:t>
            </a:r>
            <a:r>
              <a:rPr lang="en-US" sz="1600" b="1" dirty="0"/>
              <a:t>When</a:t>
            </a:r>
            <a:r>
              <a:rPr lang="en-US" sz="1600" dirty="0"/>
              <a:t>: In what sequence we’ll do the work.</a:t>
            </a:r>
            <a:br>
              <a:rPr lang="en-US" sz="1600" dirty="0"/>
            </a:br>
            <a:r>
              <a:rPr lang="en-US" sz="1600" dirty="0"/>
              <a:t>B. </a:t>
            </a:r>
            <a:r>
              <a:rPr lang="en-US" sz="1600" b="1" dirty="0"/>
              <a:t>Where</a:t>
            </a:r>
            <a:r>
              <a:rPr lang="en-US" sz="1600" dirty="0"/>
              <a:t>: Which locations or facilities we’ll use.</a:t>
            </a:r>
            <a:br>
              <a:rPr lang="en-US" sz="1600" dirty="0"/>
            </a:br>
            <a:r>
              <a:rPr lang="en-US" sz="1600" dirty="0"/>
              <a:t>C. </a:t>
            </a:r>
            <a:r>
              <a:rPr lang="en-US" sz="1600" b="1" dirty="0"/>
              <a:t>Why</a:t>
            </a:r>
            <a:r>
              <a:rPr lang="en-US" sz="1600" dirty="0"/>
              <a:t>: The customer’s problem or risk factor behind the requirement.</a:t>
            </a:r>
            <a:br>
              <a:rPr lang="en-US" sz="1600" dirty="0"/>
            </a:br>
            <a:r>
              <a:rPr lang="en-US" sz="1600" dirty="0"/>
              <a:t>D. </a:t>
            </a:r>
            <a:r>
              <a:rPr lang="en-US" sz="1600" b="1" dirty="0"/>
              <a:t>Wow</a:t>
            </a:r>
            <a:r>
              <a:rPr lang="en-US" sz="1600" dirty="0"/>
              <a:t>: A powerful conclusion.</a:t>
            </a:r>
          </a:p>
          <a:p>
            <a:pPr marL="342900" indent="-342900">
              <a:buFont typeface="+mj-lt"/>
              <a:buAutoNum type="arabicPeriod"/>
            </a:pPr>
            <a:r>
              <a:rPr lang="en-US" sz="1600" b="1" dirty="0"/>
              <a:t>In the Proposal Level Section Flow, a detailed subsection level is usually meant to be thoroughly understood by the following government evaluator:</a:t>
            </a:r>
            <a:br>
              <a:rPr lang="en-US" sz="1600" dirty="0"/>
            </a:br>
            <a:r>
              <a:rPr lang="en-US" sz="1600" dirty="0"/>
              <a:t>A. The Contracting Officer with no technical background.</a:t>
            </a:r>
            <a:br>
              <a:rPr lang="en-US" sz="1600" dirty="0"/>
            </a:br>
            <a:r>
              <a:rPr lang="en-US" sz="1600" dirty="0"/>
              <a:t>B. Other non-technical evaluators unfamiliar with the program.</a:t>
            </a:r>
            <a:br>
              <a:rPr lang="en-US" sz="1600" dirty="0"/>
            </a:br>
            <a:r>
              <a:rPr lang="en-US" sz="1600" dirty="0"/>
              <a:t>C. Subject-matter experts (e.g., COR, SETA, A&amp;AS contractors).</a:t>
            </a:r>
            <a:br>
              <a:rPr lang="en-US" sz="1600" dirty="0"/>
            </a:br>
            <a:r>
              <a:rPr lang="en-US" sz="1600" dirty="0"/>
              <a:t>D. The Source Selection Authority.</a:t>
            </a:r>
          </a:p>
          <a:p>
            <a:pPr marL="342900" indent="-342900">
              <a:buFont typeface="+mj-lt"/>
              <a:buAutoNum type="arabicPeriod"/>
            </a:pPr>
            <a:r>
              <a:rPr lang="en-US" sz="1600" b="1" dirty="0"/>
              <a:t>Which statement best describes how you should handle the </a:t>
            </a:r>
            <a:r>
              <a:rPr lang="en-US" sz="1600" b="1" i="1" dirty="0"/>
              <a:t>order</a:t>
            </a:r>
            <a:r>
              <a:rPr lang="en-US" sz="1600" b="1" dirty="0"/>
              <a:t> of key phrases within a section?</a:t>
            </a:r>
            <a:br>
              <a:rPr lang="en-US" sz="1600" dirty="0"/>
            </a:br>
            <a:r>
              <a:rPr lang="en-US" sz="1600" dirty="0"/>
              <a:t>A. You must follow the exact order as written in the RFP—no exceptions.</a:t>
            </a:r>
            <a:br>
              <a:rPr lang="en-US" sz="1600" dirty="0"/>
            </a:br>
            <a:r>
              <a:rPr lang="en-US" sz="1600" dirty="0"/>
              <a:t>B. You can rearrange phrases to tell a more logical story, as long as nothing gets dropped and key phrases are easy to find.</a:t>
            </a:r>
            <a:br>
              <a:rPr lang="en-US" sz="1600" dirty="0"/>
            </a:br>
            <a:r>
              <a:rPr lang="en-US" sz="1600" dirty="0"/>
              <a:t>C. Always group all technical requirements first, then management requirements.</a:t>
            </a:r>
            <a:br>
              <a:rPr lang="en-US" sz="1600" dirty="0"/>
            </a:br>
            <a:r>
              <a:rPr lang="en-US" sz="1600" dirty="0"/>
              <a:t>D. You’re free to omit any phrase you think is unimportant.</a:t>
            </a:r>
          </a:p>
          <a:p>
            <a:pPr marL="342900" indent="-342900">
              <a:buFont typeface="+mj-lt"/>
              <a:buAutoNum type="arabicPeriod"/>
            </a:pPr>
            <a:r>
              <a:rPr lang="en-US" sz="1600" b="1" dirty="0"/>
              <a:t>True or False?</a:t>
            </a:r>
            <a:br>
              <a:rPr lang="en-US" sz="1600" dirty="0"/>
            </a:br>
            <a:r>
              <a:rPr lang="en-US" sz="1600" dirty="0"/>
              <a:t>Outlining is an iterative process—you may rearrange, add transitions, and tweak after your first draft.</a:t>
            </a:r>
            <a:br>
              <a:rPr lang="en-US" sz="1600" dirty="0"/>
            </a:br>
            <a:endParaRPr lang="en-US" sz="1600" dirty="0"/>
          </a:p>
        </p:txBody>
      </p:sp>
      <p:pic>
        <p:nvPicPr>
          <p:cNvPr id="5" name="Picture 2">
            <a:extLst>
              <a:ext uri="{FF2B5EF4-FFF2-40B4-BE49-F238E27FC236}">
                <a16:creationId xmlns:a16="http://schemas.microsoft.com/office/drawing/2014/main" id="{DD3E68EB-5AD4-F8FE-A364-EF2F9D3E9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955" y="1588971"/>
            <a:ext cx="3254045" cy="488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534" y="504556"/>
            <a:ext cx="8520113" cy="600075"/>
          </a:xfrm>
        </p:spPr>
        <p:txBody>
          <a:bodyPr>
            <a:normAutofit fontScale="90000"/>
          </a:bodyPr>
          <a:lstStyle/>
          <a:p>
            <a:r>
              <a:rPr lang="en-US" dirty="0"/>
              <a:t>Module 3 Exercise 2: Outlining and Annotating</a:t>
            </a:r>
          </a:p>
        </p:txBody>
      </p:sp>
      <p:sp>
        <p:nvSpPr>
          <p:cNvPr id="3" name="Content Placeholder 2"/>
          <p:cNvSpPr>
            <a:spLocks noGrp="1"/>
          </p:cNvSpPr>
          <p:nvPr>
            <p:ph idx="1"/>
          </p:nvPr>
        </p:nvSpPr>
        <p:spPr>
          <a:xfrm>
            <a:off x="483624" y="2160152"/>
            <a:ext cx="7139583" cy="4163728"/>
          </a:xfrm>
        </p:spPr>
        <p:txBody>
          <a:bodyPr>
            <a:normAutofit lnSpcReduction="10000"/>
          </a:bodyPr>
          <a:lstStyle/>
          <a:p>
            <a:r>
              <a:rPr lang="en-US" dirty="0"/>
              <a:t>Annotate your section</a:t>
            </a:r>
          </a:p>
          <a:p>
            <a:pPr lvl="1"/>
            <a:r>
              <a:rPr lang="en-US" dirty="0"/>
              <a:t>Add content notes</a:t>
            </a:r>
          </a:p>
          <a:p>
            <a:pPr lvl="1"/>
            <a:r>
              <a:rPr lang="en-US" dirty="0"/>
              <a:t>Add tables and raw graphic concepts</a:t>
            </a:r>
          </a:p>
          <a:p>
            <a:r>
              <a:rPr lang="en-US" dirty="0"/>
              <a:t>Notice where you reach the limits of where you can take your section without further brainstorming, decisions, or AI advice</a:t>
            </a:r>
          </a:p>
          <a:p>
            <a:r>
              <a:rPr lang="en-US" dirty="0">
                <a:solidFill>
                  <a:schemeClr val="tx2"/>
                </a:solidFill>
              </a:rPr>
              <a:t>After this step, once your outlining stops, the laws of speed-writing begin to apply</a:t>
            </a:r>
          </a:p>
          <a:p>
            <a:r>
              <a:rPr lang="en-US" dirty="0">
                <a:solidFill>
                  <a:schemeClr val="tx2"/>
                </a:solidFill>
              </a:rPr>
              <a:t>Send your annotated outline to service@ostglobalsolutions.com</a:t>
            </a:r>
          </a:p>
          <a:p>
            <a:endParaRPr lang="en-US" dirty="0"/>
          </a:p>
        </p:txBody>
      </p:sp>
      <p:sp>
        <p:nvSpPr>
          <p:cNvPr id="4" name="Rectangle 3"/>
          <p:cNvSpPr/>
          <p:nvPr/>
        </p:nvSpPr>
        <p:spPr>
          <a:xfrm>
            <a:off x="483625" y="1513820"/>
            <a:ext cx="11505175" cy="646331"/>
          </a:xfrm>
          <a:prstGeom prst="rect">
            <a:avLst/>
          </a:prstGeom>
        </p:spPr>
        <p:txBody>
          <a:bodyPr wrap="square">
            <a:spAutoFit/>
          </a:bodyPr>
          <a:lstStyle/>
          <a:p>
            <a:pPr lvl="0"/>
            <a:r>
              <a:rPr lang="en-US" i="1" dirty="0">
                <a:solidFill>
                  <a:schemeClr val="tx2"/>
                </a:solidFill>
              </a:rPr>
              <a:t>Laws of speed writing don’t apply at the whole proposal level; they don’t even apply at the annotated outline level; </a:t>
            </a:r>
            <a:br>
              <a:rPr lang="en-US" i="1" dirty="0">
                <a:solidFill>
                  <a:schemeClr val="tx2"/>
                </a:solidFill>
              </a:rPr>
            </a:br>
            <a:r>
              <a:rPr lang="en-US" i="1" dirty="0">
                <a:solidFill>
                  <a:schemeClr val="tx2"/>
                </a:solidFill>
              </a:rPr>
              <a:t>they become useful at the heart of each section</a:t>
            </a:r>
          </a:p>
        </p:txBody>
      </p:sp>
      <p:pic>
        <p:nvPicPr>
          <p:cNvPr id="9218" name="Picture 2">
            <a:extLst>
              <a:ext uri="{FF2B5EF4-FFF2-40B4-BE49-F238E27FC236}">
                <a16:creationId xmlns:a16="http://schemas.microsoft.com/office/drawing/2014/main" id="{4D1FB525-ADDE-1F46-31D4-902CDA3D3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9954" y="1924251"/>
            <a:ext cx="4163728" cy="4163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03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a:bodyPr>
          <a:lstStyle/>
          <a:p>
            <a:r>
              <a:rPr lang="en-US" sz="6700" b="1" dirty="0"/>
              <a:t>Module 4</a:t>
            </a:r>
            <a:br>
              <a:rPr lang="en-US" sz="6700" b="1" dirty="0"/>
            </a:br>
            <a:r>
              <a:rPr lang="en-US" sz="5300" dirty="0"/>
              <a:t>Element 1: Psychology</a:t>
            </a:r>
            <a:endParaRPr lang="en-US" dirty="0"/>
          </a:p>
        </p:txBody>
      </p:sp>
    </p:spTree>
    <p:extLst>
      <p:ext uri="{BB962C8B-B14F-4D97-AF65-F5344CB8AC3E}">
        <p14:creationId xmlns:p14="http://schemas.microsoft.com/office/powerpoint/2010/main" val="2979813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How to Maximize the Learning Process</a:t>
            </a:r>
          </a:p>
        </p:txBody>
      </p:sp>
      <p:sp>
        <p:nvSpPr>
          <p:cNvPr id="2" name="Content Placeholder 1"/>
          <p:cNvSpPr>
            <a:spLocks noGrp="1"/>
          </p:cNvSpPr>
          <p:nvPr>
            <p:ph idx="1"/>
          </p:nvPr>
        </p:nvSpPr>
        <p:spPr>
          <a:xfrm>
            <a:off x="838200" y="1694468"/>
            <a:ext cx="5715000" cy="4525962"/>
          </a:xfrm>
        </p:spPr>
        <p:txBody>
          <a:bodyPr>
            <a:normAutofit/>
          </a:bodyPr>
          <a:lstStyle/>
          <a:p>
            <a:r>
              <a:rPr lang="en-US" sz="2400" dirty="0"/>
              <a:t>How adults learn: </a:t>
            </a:r>
          </a:p>
          <a:p>
            <a:pPr lvl="1"/>
            <a:r>
              <a:rPr lang="en-US" dirty="0"/>
              <a:t>Understand WHY things work a certain way</a:t>
            </a:r>
          </a:p>
          <a:p>
            <a:pPr lvl="1"/>
            <a:r>
              <a:rPr lang="en-US" dirty="0"/>
              <a:t>Participate in exercises</a:t>
            </a:r>
          </a:p>
          <a:p>
            <a:pPr lvl="1"/>
            <a:r>
              <a:rPr lang="en-US" dirty="0"/>
              <a:t>Ask questions</a:t>
            </a:r>
          </a:p>
          <a:p>
            <a:pPr lvl="1"/>
            <a:r>
              <a:rPr lang="en-US" dirty="0"/>
              <a:t>Relate the material to your own experience</a:t>
            </a:r>
          </a:p>
          <a:p>
            <a:pPr lvl="1"/>
            <a:r>
              <a:rPr lang="en-US" dirty="0"/>
              <a:t>Take notes</a:t>
            </a:r>
          </a:p>
          <a:p>
            <a:r>
              <a:rPr lang="en-US" sz="2400" dirty="0"/>
              <a:t>Bring up topics of interest to your job</a:t>
            </a:r>
          </a:p>
          <a:p>
            <a:r>
              <a:rPr lang="en-US" sz="2400" dirty="0"/>
              <a:t>Move around during exercises</a:t>
            </a:r>
          </a:p>
        </p:txBody>
      </p:sp>
      <p:pic>
        <p:nvPicPr>
          <p:cNvPr id="43010" name="Picture 2">
            <a:extLst>
              <a:ext uri="{FF2B5EF4-FFF2-40B4-BE49-F238E27FC236}">
                <a16:creationId xmlns:a16="http://schemas.microsoft.com/office/drawing/2014/main" id="{32F80E09-A60D-E227-EACE-916C7400E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489" y="1566615"/>
            <a:ext cx="4653815" cy="465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751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EDC4-359E-4E35-AFB9-0BF2DC1E519D}"/>
              </a:ext>
            </a:extLst>
          </p:cNvPr>
          <p:cNvSpPr>
            <a:spLocks noGrp="1"/>
          </p:cNvSpPr>
          <p:nvPr>
            <p:ph type="title"/>
          </p:nvPr>
        </p:nvSpPr>
        <p:spPr/>
        <p:txBody>
          <a:bodyPr>
            <a:normAutofit fontScale="90000"/>
          </a:bodyPr>
          <a:lstStyle/>
          <a:p>
            <a:r>
              <a:rPr lang="en-US" dirty="0"/>
              <a:t>Element 1 of the Proposal Speed </a:t>
            </a:r>
            <a:br>
              <a:rPr lang="en-US" dirty="0"/>
            </a:br>
            <a:r>
              <a:rPr lang="en-US" dirty="0"/>
              <a:t>Writing System </a:t>
            </a:r>
          </a:p>
        </p:txBody>
      </p:sp>
      <p:sp>
        <p:nvSpPr>
          <p:cNvPr id="3" name="Content Placeholder 2">
            <a:extLst>
              <a:ext uri="{FF2B5EF4-FFF2-40B4-BE49-F238E27FC236}">
                <a16:creationId xmlns:a16="http://schemas.microsoft.com/office/drawing/2014/main" id="{2E1B9A57-2031-4F8A-A3ED-AF43CC2F5C12}"/>
              </a:ext>
            </a:extLst>
          </p:cNvPr>
          <p:cNvSpPr>
            <a:spLocks noGrp="1"/>
          </p:cNvSpPr>
          <p:nvPr>
            <p:ph idx="1"/>
          </p:nvPr>
        </p:nvSpPr>
        <p:spPr>
          <a:xfrm>
            <a:off x="838199" y="1825625"/>
            <a:ext cx="6827379" cy="4351338"/>
          </a:xfrm>
        </p:spPr>
        <p:txBody>
          <a:bodyPr>
            <a:normAutofit fontScale="92500" lnSpcReduction="20000"/>
          </a:bodyPr>
          <a:lstStyle/>
          <a:p>
            <a:r>
              <a:rPr lang="en-US" sz="3200" dirty="0"/>
              <a:t>Mental blocks lower our ability to do anything: if we believe we can’t, we can’t</a:t>
            </a:r>
          </a:p>
          <a:p>
            <a:r>
              <a:rPr lang="en-US" sz="3200" dirty="0"/>
              <a:t>Psychology matters: most elite athletes, successful actors, or high-performing busines executives have coaches that focus on psychology of performance</a:t>
            </a:r>
          </a:p>
          <a:p>
            <a:r>
              <a:rPr lang="en-US" sz="3200" dirty="0"/>
              <a:t>Mental state is key to achieving the height of human abilities</a:t>
            </a:r>
          </a:p>
          <a:p>
            <a:r>
              <a:rPr lang="en-US" sz="3200" dirty="0"/>
              <a:t>Changing the psychology and unhelpful beliefs about writing transforms you and your proposal team</a:t>
            </a:r>
          </a:p>
        </p:txBody>
      </p:sp>
      <p:pic>
        <p:nvPicPr>
          <p:cNvPr id="10242" name="Picture 2">
            <a:extLst>
              <a:ext uri="{FF2B5EF4-FFF2-40B4-BE49-F238E27FC236}">
                <a16:creationId xmlns:a16="http://schemas.microsoft.com/office/drawing/2014/main" id="{32B48D3C-BA25-070D-0E8B-37061F423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578" y="1701800"/>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04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2293273"/>
            <a:ext cx="7583311" cy="4525962"/>
          </a:xfrm>
        </p:spPr>
        <p:txBody>
          <a:bodyPr>
            <a:normAutofit/>
          </a:bodyPr>
          <a:lstStyle/>
          <a:p>
            <a:r>
              <a:rPr lang="en-US" sz="2400" dirty="0"/>
              <a:t>Do you believe you are </a:t>
            </a:r>
            <a:r>
              <a:rPr lang="en-US" sz="2400" dirty="0">
                <a:solidFill>
                  <a:schemeClr val="tx2"/>
                </a:solidFill>
              </a:rPr>
              <a:t>not good at writing</a:t>
            </a:r>
            <a:r>
              <a:rPr lang="en-US" sz="2400" dirty="0"/>
              <a:t>?</a:t>
            </a:r>
          </a:p>
          <a:p>
            <a:pPr lvl="1"/>
            <a:r>
              <a:rPr lang="en-US" sz="2000" dirty="0"/>
              <a:t>Has someone else told you this or is there a “voice” in your head judging you? </a:t>
            </a:r>
          </a:p>
          <a:p>
            <a:pPr lvl="1"/>
            <a:r>
              <a:rPr lang="en-US" sz="2000" dirty="0"/>
              <a:t>What specifically makes you feel that you are not good? </a:t>
            </a:r>
          </a:p>
          <a:p>
            <a:r>
              <a:rPr lang="en-US" sz="2400" dirty="0"/>
              <a:t>Do you feel like a writing or even an intellectual </a:t>
            </a:r>
            <a:r>
              <a:rPr lang="en-US" sz="2400" dirty="0">
                <a:solidFill>
                  <a:schemeClr val="tx2"/>
                </a:solidFill>
              </a:rPr>
              <a:t>fraud</a:t>
            </a:r>
            <a:r>
              <a:rPr lang="en-US" sz="2400" dirty="0"/>
              <a:t>?</a:t>
            </a:r>
          </a:p>
          <a:p>
            <a:pPr marL="190500" indent="-190500" eaLnBrk="0" fontAlgn="base" hangingPunct="0">
              <a:spcBef>
                <a:spcPct val="60000"/>
              </a:spcBef>
              <a:spcAft>
                <a:spcPct val="0"/>
              </a:spcAft>
              <a:buClr>
                <a:schemeClr val="accent1"/>
              </a:buClr>
              <a:buFont typeface="Wingdings" charset="0"/>
              <a:buChar char="§"/>
            </a:pPr>
            <a:r>
              <a:rPr lang="en-US" sz="2400" dirty="0">
                <a:ea typeface="ＭＳ Ｐゴシック" charset="0"/>
              </a:rPr>
              <a:t>Do you just simply </a:t>
            </a:r>
            <a:r>
              <a:rPr lang="en-US" sz="2400" dirty="0">
                <a:solidFill>
                  <a:schemeClr val="tx2"/>
                </a:solidFill>
                <a:ea typeface="ＭＳ Ｐゴシック" charset="0"/>
              </a:rPr>
              <a:t>dislike</a:t>
            </a:r>
            <a:r>
              <a:rPr lang="en-US" sz="2400" dirty="0">
                <a:ea typeface="ＭＳ Ｐゴシック" charset="0"/>
              </a:rPr>
              <a:t> writing but will write well if needed?</a:t>
            </a:r>
          </a:p>
          <a:p>
            <a:pPr marL="190500" indent="-190500" eaLnBrk="0" fontAlgn="base" hangingPunct="0">
              <a:spcBef>
                <a:spcPct val="60000"/>
              </a:spcBef>
              <a:spcAft>
                <a:spcPct val="0"/>
              </a:spcAft>
              <a:buClr>
                <a:schemeClr val="accent1"/>
              </a:buClr>
              <a:buFont typeface="Wingdings" charset="0"/>
              <a:buChar char="§"/>
            </a:pPr>
            <a:r>
              <a:rPr lang="en-US" sz="2400" dirty="0">
                <a:solidFill>
                  <a:schemeClr val="tx2"/>
                </a:solidFill>
                <a:ea typeface="ＭＳ Ｐゴシック" charset="0"/>
              </a:rPr>
              <a:t>OR…</a:t>
            </a:r>
            <a:r>
              <a:rPr lang="en-US" sz="2400" dirty="0">
                <a:ea typeface="ＭＳ Ｐゴシック" charset="0"/>
              </a:rPr>
              <a:t> Do you believe you are a </a:t>
            </a:r>
            <a:r>
              <a:rPr lang="en-US" sz="2400" dirty="0">
                <a:solidFill>
                  <a:schemeClr val="tx2"/>
                </a:solidFill>
                <a:ea typeface="ＭＳ Ｐゴシック" charset="0"/>
              </a:rPr>
              <a:t>good writer and can even enjoy it </a:t>
            </a:r>
            <a:r>
              <a:rPr lang="en-US" sz="2400" dirty="0">
                <a:ea typeface="ＭＳ Ｐゴシック" charset="0"/>
              </a:rPr>
              <a:t>but inevitably procrastinate and dread writing anyway?</a:t>
            </a:r>
            <a:endParaRPr lang="en-US" sz="2400" dirty="0"/>
          </a:p>
          <a:p>
            <a:pPr>
              <a:buNone/>
            </a:pPr>
            <a:endParaRPr lang="en-US" sz="2400" dirty="0"/>
          </a:p>
        </p:txBody>
      </p:sp>
      <p:sp>
        <p:nvSpPr>
          <p:cNvPr id="3" name="Title 2"/>
          <p:cNvSpPr>
            <a:spLocks noGrp="1"/>
          </p:cNvSpPr>
          <p:nvPr>
            <p:ph type="title"/>
          </p:nvPr>
        </p:nvSpPr>
        <p:spPr/>
        <p:txBody>
          <a:bodyPr>
            <a:normAutofit fontScale="90000"/>
          </a:bodyPr>
          <a:lstStyle/>
          <a:p>
            <a:r>
              <a:rPr lang="en-US" dirty="0"/>
              <a:t>Questions to Uncover Self-Limiting Beliefs About Writing</a:t>
            </a:r>
          </a:p>
        </p:txBody>
      </p:sp>
      <p:sp>
        <p:nvSpPr>
          <p:cNvPr id="6" name="Rectangle 5"/>
          <p:cNvSpPr/>
          <p:nvPr/>
        </p:nvSpPr>
        <p:spPr>
          <a:xfrm>
            <a:off x="838199" y="1586000"/>
            <a:ext cx="10982325" cy="646331"/>
          </a:xfrm>
          <a:prstGeom prst="rect">
            <a:avLst/>
          </a:prstGeom>
        </p:spPr>
        <p:txBody>
          <a:bodyPr wrap="square">
            <a:spAutoFit/>
          </a:bodyPr>
          <a:lstStyle/>
          <a:p>
            <a:pPr lvl="0"/>
            <a:r>
              <a:rPr lang="en-US" i="1" dirty="0">
                <a:solidFill>
                  <a:schemeClr val="tx2"/>
                </a:solidFill>
              </a:rPr>
              <a:t>Even if you are a willing and able writer, knowing how to deal with people’s self-limiting beliefs will transform the nature of your proposal work</a:t>
            </a:r>
          </a:p>
        </p:txBody>
      </p:sp>
      <p:pic>
        <p:nvPicPr>
          <p:cNvPr id="12290" name="Picture 2">
            <a:extLst>
              <a:ext uri="{FF2B5EF4-FFF2-40B4-BE49-F238E27FC236}">
                <a16:creationId xmlns:a16="http://schemas.microsoft.com/office/drawing/2014/main" id="{A082C422-56AB-67B1-967C-9A4FC8603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6100" y="2232331"/>
            <a:ext cx="4025900" cy="402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56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85259" y="493395"/>
            <a:ext cx="8520113" cy="600075"/>
          </a:xfrm>
        </p:spPr>
        <p:txBody>
          <a:bodyPr>
            <a:normAutofit fontScale="90000"/>
          </a:bodyPr>
          <a:lstStyle/>
          <a:p>
            <a:r>
              <a:rPr lang="en-US" dirty="0"/>
              <a:t>Overcoming the Initial Blocks</a:t>
            </a:r>
          </a:p>
        </p:txBody>
      </p:sp>
      <p:sp>
        <p:nvSpPr>
          <p:cNvPr id="18435" name="Content Placeholder 2"/>
          <p:cNvSpPr>
            <a:spLocks noGrp="1"/>
          </p:cNvSpPr>
          <p:nvPr>
            <p:ph idx="1"/>
          </p:nvPr>
        </p:nvSpPr>
        <p:spPr>
          <a:xfrm>
            <a:off x="585258" y="2139973"/>
            <a:ext cx="7866533" cy="4525962"/>
          </a:xfrm>
        </p:spPr>
        <p:txBody>
          <a:bodyPr>
            <a:noAutofit/>
          </a:bodyPr>
          <a:lstStyle/>
          <a:p>
            <a:pPr>
              <a:spcBef>
                <a:spcPts val="1200"/>
              </a:spcBef>
            </a:pPr>
            <a:r>
              <a:rPr lang="en-US" sz="2000" dirty="0"/>
              <a:t>Most myths about writing come from early education experiences</a:t>
            </a:r>
          </a:p>
          <a:p>
            <a:pPr>
              <a:spcBef>
                <a:spcPts val="1200"/>
              </a:spcBef>
            </a:pPr>
            <a:r>
              <a:rPr lang="en-US" sz="2000" dirty="0"/>
              <a:t>Believe there are the anointed ones for whom writing is a birthright (unlike us):</a:t>
            </a:r>
          </a:p>
          <a:p>
            <a:pPr lvl="1">
              <a:spcBef>
                <a:spcPts val="1200"/>
              </a:spcBef>
            </a:pPr>
            <a:r>
              <a:rPr lang="en-US" sz="1800" dirty="0"/>
              <a:t>“Special people” with the soul of a poet who are clever at their use of words (may wear a French beret)  </a:t>
            </a:r>
          </a:p>
          <a:p>
            <a:pPr lvl="1">
              <a:spcBef>
                <a:spcPts val="1200"/>
              </a:spcBef>
            </a:pPr>
            <a:r>
              <a:rPr lang="en-US" sz="1800" dirty="0"/>
              <a:t>Have large vocabularies with the right adjectives to define anything</a:t>
            </a:r>
          </a:p>
          <a:p>
            <a:pPr lvl="1">
              <a:spcBef>
                <a:spcPts val="1200"/>
              </a:spcBef>
            </a:pPr>
            <a:r>
              <a:rPr lang="en-US" sz="1800" dirty="0"/>
              <a:t>Are “artistic” and “creative”</a:t>
            </a:r>
          </a:p>
          <a:p>
            <a:pPr>
              <a:spcBef>
                <a:spcPts val="1200"/>
              </a:spcBef>
            </a:pPr>
            <a:r>
              <a:rPr lang="en-US" sz="2000" dirty="0"/>
              <a:t>Few were taught the correct process for transforming </a:t>
            </a:r>
            <a:r>
              <a:rPr lang="en-US" sz="2000" dirty="0">
                <a:solidFill>
                  <a:schemeClr val="tx2"/>
                </a:solidFill>
              </a:rPr>
              <a:t>thought</a:t>
            </a:r>
            <a:r>
              <a:rPr lang="en-US" sz="2000" dirty="0"/>
              <a:t> into </a:t>
            </a:r>
            <a:r>
              <a:rPr lang="en-US" sz="2000" dirty="0">
                <a:solidFill>
                  <a:schemeClr val="tx2"/>
                </a:solidFill>
              </a:rPr>
              <a:t>written word</a:t>
            </a:r>
          </a:p>
          <a:p>
            <a:pPr>
              <a:spcBef>
                <a:spcPts val="1200"/>
              </a:spcBef>
            </a:pPr>
            <a:r>
              <a:rPr lang="en-US" sz="2000" dirty="0"/>
              <a:t>Many were punished with a perpetual “C” in English</a:t>
            </a:r>
          </a:p>
          <a:p>
            <a:pPr>
              <a:spcBef>
                <a:spcPts val="1200"/>
              </a:spcBef>
            </a:pPr>
            <a:r>
              <a:rPr lang="en-US" sz="2000" dirty="0">
                <a:ea typeface="ＭＳ Ｐゴシック" charset="0"/>
              </a:rPr>
              <a:t>Most adult writing classes are </a:t>
            </a:r>
            <a:r>
              <a:rPr lang="en-US" sz="2000" b="1" dirty="0">
                <a:ea typeface="ＭＳ Ｐゴシック" charset="0"/>
              </a:rPr>
              <a:t>about editing </a:t>
            </a:r>
            <a:r>
              <a:rPr lang="en-US" sz="2000" dirty="0">
                <a:ea typeface="ＭＳ Ｐゴシック" charset="0"/>
              </a:rPr>
              <a:t>and hence don’t work</a:t>
            </a:r>
          </a:p>
          <a:p>
            <a:pPr>
              <a:spcBef>
                <a:spcPts val="1200"/>
              </a:spcBef>
            </a:pPr>
            <a:endParaRPr lang="en-US" sz="2000" dirty="0"/>
          </a:p>
        </p:txBody>
      </p:sp>
      <p:sp>
        <p:nvSpPr>
          <p:cNvPr id="8" name="Rectangle 7"/>
          <p:cNvSpPr/>
          <p:nvPr/>
        </p:nvSpPr>
        <p:spPr>
          <a:xfrm>
            <a:off x="632177" y="1572763"/>
            <a:ext cx="11226447" cy="369332"/>
          </a:xfrm>
          <a:prstGeom prst="rect">
            <a:avLst/>
          </a:prstGeom>
        </p:spPr>
        <p:txBody>
          <a:bodyPr wrap="square">
            <a:spAutoFit/>
          </a:bodyPr>
          <a:lstStyle/>
          <a:p>
            <a:pPr lvl="0"/>
            <a:r>
              <a:rPr lang="en-US" i="1" dirty="0">
                <a:solidFill>
                  <a:schemeClr val="tx2"/>
                </a:solidFill>
              </a:rPr>
              <a:t>It is amazing how quickly we got stereotyped as kids and how we perpetuate these stereotypes years later</a:t>
            </a:r>
          </a:p>
        </p:txBody>
      </p:sp>
      <p:sp>
        <p:nvSpPr>
          <p:cNvPr id="2" name="TextBox 1"/>
          <p:cNvSpPr txBox="1"/>
          <p:nvPr/>
        </p:nvSpPr>
        <p:spPr>
          <a:xfrm>
            <a:off x="8451850" y="4794945"/>
            <a:ext cx="2225674" cy="1569660"/>
          </a:xfrm>
          <a:prstGeom prst="rect">
            <a:avLst/>
          </a:prstGeom>
          <a:noFill/>
        </p:spPr>
        <p:txBody>
          <a:bodyPr wrap="square" rtlCol="0">
            <a:spAutoFit/>
          </a:bodyPr>
          <a:lstStyle/>
          <a:p>
            <a:r>
              <a:rPr lang="en-US" sz="9600" b="1" dirty="0">
                <a:solidFill>
                  <a:srgbClr val="C00000"/>
                </a:solidFill>
              </a:rPr>
              <a:t>“C”</a:t>
            </a:r>
          </a:p>
        </p:txBody>
      </p:sp>
      <p:pic>
        <p:nvPicPr>
          <p:cNvPr id="13314" name="Picture 2">
            <a:extLst>
              <a:ext uri="{FF2B5EF4-FFF2-40B4-BE49-F238E27FC236}">
                <a16:creationId xmlns:a16="http://schemas.microsoft.com/office/drawing/2014/main" id="{0A64C4C9-86D2-F8D2-A51A-FE80330CE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300" y="1952626"/>
            <a:ext cx="382270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5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4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4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1965"/>
            <a:ext cx="6057900" cy="1041643"/>
          </a:xfrm>
        </p:spPr>
        <p:txBody>
          <a:bodyPr>
            <a:normAutofit fontScale="90000"/>
          </a:bodyPr>
          <a:lstStyle/>
          <a:p>
            <a:r>
              <a:rPr lang="en-US" b="0" dirty="0"/>
              <a:t>Dispelling the Myths About Writing</a:t>
            </a:r>
          </a:p>
        </p:txBody>
      </p:sp>
      <p:sp>
        <p:nvSpPr>
          <p:cNvPr id="3" name="Content Placeholder 2"/>
          <p:cNvSpPr>
            <a:spLocks noGrp="1"/>
          </p:cNvSpPr>
          <p:nvPr>
            <p:ph idx="1"/>
          </p:nvPr>
        </p:nvSpPr>
        <p:spPr>
          <a:xfrm>
            <a:off x="841023" y="1893710"/>
            <a:ext cx="6994877" cy="4391025"/>
          </a:xfrm>
        </p:spPr>
        <p:txBody>
          <a:bodyPr>
            <a:noAutofit/>
          </a:bodyPr>
          <a:lstStyle/>
          <a:p>
            <a:pPr>
              <a:spcBef>
                <a:spcPts val="1200"/>
              </a:spcBef>
            </a:pPr>
            <a:r>
              <a:rPr lang="en-US" sz="2400" dirty="0"/>
              <a:t>Proposal writing </a:t>
            </a:r>
            <a:r>
              <a:rPr lang="en-US" sz="2400" dirty="0">
                <a:solidFill>
                  <a:schemeClr val="tx2"/>
                </a:solidFill>
              </a:rPr>
              <a:t>does not </a:t>
            </a:r>
            <a:r>
              <a:rPr lang="en-US" sz="2400" dirty="0"/>
              <a:t>require exceptional talent</a:t>
            </a:r>
          </a:p>
          <a:p>
            <a:pPr>
              <a:spcBef>
                <a:spcPts val="1200"/>
              </a:spcBef>
            </a:pPr>
            <a:r>
              <a:rPr lang="en-US" sz="2400" dirty="0"/>
              <a:t>Passion is conveyed through:</a:t>
            </a:r>
          </a:p>
          <a:p>
            <a:pPr lvl="1">
              <a:spcBef>
                <a:spcPts val="1200"/>
              </a:spcBef>
            </a:pPr>
            <a:r>
              <a:rPr lang="en-US" sz="2000" dirty="0"/>
              <a:t>Clear plans, customer knowledge, facts, and proof</a:t>
            </a:r>
          </a:p>
          <a:p>
            <a:pPr lvl="1">
              <a:spcBef>
                <a:spcPts val="1200"/>
              </a:spcBef>
            </a:pPr>
            <a:r>
              <a:rPr lang="en-US" sz="2000" dirty="0"/>
              <a:t>…Not the clever wording and large vocabularies</a:t>
            </a:r>
          </a:p>
          <a:p>
            <a:pPr>
              <a:spcBef>
                <a:spcPts val="1200"/>
              </a:spcBef>
            </a:pPr>
            <a:r>
              <a:rPr lang="en-US" sz="2400" dirty="0"/>
              <a:t>Negative self-talk is more common than you would imagine</a:t>
            </a:r>
          </a:p>
          <a:p>
            <a:pPr lvl="1">
              <a:spcBef>
                <a:spcPts val="1200"/>
              </a:spcBef>
            </a:pPr>
            <a:r>
              <a:rPr lang="en-US" sz="2000" dirty="0"/>
              <a:t>Most everyone with critical thinking abilities questions and criticizes themselves … a lot</a:t>
            </a:r>
          </a:p>
          <a:p>
            <a:pPr lvl="1">
              <a:spcBef>
                <a:spcPts val="1200"/>
              </a:spcBef>
            </a:pPr>
            <a:r>
              <a:rPr lang="en-US" sz="2000" dirty="0"/>
              <a:t>Don’t need to get to the root of it: just recognize the voice and decide to silence it whenever it comes up</a:t>
            </a:r>
          </a:p>
          <a:p>
            <a:pPr lvl="1">
              <a:spcBef>
                <a:spcPts val="1200"/>
              </a:spcBef>
            </a:pPr>
            <a:r>
              <a:rPr lang="en-US" sz="2000" dirty="0"/>
              <a:t>Temporary silencing is perfectly OK</a:t>
            </a:r>
          </a:p>
          <a:p>
            <a:pPr lvl="1">
              <a:spcBef>
                <a:spcPts val="1200"/>
              </a:spcBef>
            </a:pPr>
            <a:endParaRPr lang="en-US" sz="2000" dirty="0"/>
          </a:p>
          <a:p>
            <a:pPr>
              <a:spcBef>
                <a:spcPts val="1200"/>
              </a:spcBef>
            </a:pPr>
            <a:endParaRPr lang="en-US" sz="2400" dirty="0"/>
          </a:p>
          <a:p>
            <a:pPr>
              <a:spcBef>
                <a:spcPts val="1200"/>
              </a:spcBef>
            </a:pPr>
            <a:endParaRPr lang="en-US" sz="2400" dirty="0"/>
          </a:p>
        </p:txBody>
      </p:sp>
      <p:sp>
        <p:nvSpPr>
          <p:cNvPr id="5" name="Rectangle 4"/>
          <p:cNvSpPr/>
          <p:nvPr/>
        </p:nvSpPr>
        <p:spPr>
          <a:xfrm>
            <a:off x="838200" y="1546536"/>
            <a:ext cx="8588022" cy="369332"/>
          </a:xfrm>
          <a:prstGeom prst="rect">
            <a:avLst/>
          </a:prstGeom>
        </p:spPr>
        <p:txBody>
          <a:bodyPr wrap="square">
            <a:spAutoFit/>
          </a:bodyPr>
          <a:lstStyle/>
          <a:p>
            <a:pPr lvl="0"/>
            <a:r>
              <a:rPr lang="en-US" i="1" dirty="0">
                <a:solidFill>
                  <a:schemeClr val="tx2"/>
                </a:solidFill>
              </a:rPr>
              <a:t>Remember: if you can think and talk, you can write (ability to talk is optional)</a:t>
            </a:r>
          </a:p>
        </p:txBody>
      </p:sp>
      <p:pic>
        <p:nvPicPr>
          <p:cNvPr id="14338" name="Picture 2">
            <a:extLst>
              <a:ext uri="{FF2B5EF4-FFF2-40B4-BE49-F238E27FC236}">
                <a16:creationId xmlns:a16="http://schemas.microsoft.com/office/drawing/2014/main" id="{F3E837F5-C6E6-3E80-215E-BC11153E3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597336"/>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602457" y="504830"/>
            <a:ext cx="8520113" cy="600075"/>
          </a:xfrm>
        </p:spPr>
        <p:txBody>
          <a:bodyPr>
            <a:noAutofit/>
          </a:bodyPr>
          <a:lstStyle/>
          <a:p>
            <a:pPr eaLnBrk="1" hangingPunct="1"/>
            <a:r>
              <a:rPr lang="en-US" sz="3600" dirty="0"/>
              <a:t>Getting Down to Specifics is the Only Way to Help</a:t>
            </a:r>
          </a:p>
        </p:txBody>
      </p:sp>
      <p:sp>
        <p:nvSpPr>
          <p:cNvPr id="17412" name="Rectangle 3"/>
          <p:cNvSpPr>
            <a:spLocks noGrp="1" noChangeArrowheads="1"/>
          </p:cNvSpPr>
          <p:nvPr>
            <p:ph type="body" idx="1"/>
          </p:nvPr>
        </p:nvSpPr>
        <p:spPr>
          <a:xfrm>
            <a:off x="801511" y="2191569"/>
            <a:ext cx="10701127" cy="4191000"/>
          </a:xfrm>
        </p:spPr>
        <p:txBody>
          <a:bodyPr>
            <a:normAutofit/>
          </a:bodyPr>
          <a:lstStyle/>
          <a:p>
            <a:pPr marL="365125" lvl="1" indent="-255588">
              <a:spcBef>
                <a:spcPts val="400"/>
              </a:spcBef>
              <a:buSzPct val="100000"/>
              <a:buFont typeface="Wingdings" pitchFamily="2" charset="2"/>
              <a:buChar char="q"/>
              <a:defRPr/>
            </a:pPr>
            <a:r>
              <a:rPr lang="en-US" dirty="0"/>
              <a:t> The typing itself or the challenge of putting thoughts into words? </a:t>
            </a:r>
          </a:p>
          <a:p>
            <a:pPr marL="365125" lvl="1" indent="-255588">
              <a:spcBef>
                <a:spcPts val="400"/>
              </a:spcBef>
              <a:buSzPct val="100000"/>
              <a:buFont typeface="Wingdings" pitchFamily="2" charset="2"/>
              <a:buChar char="q"/>
              <a:defRPr/>
            </a:pPr>
            <a:r>
              <a:rPr lang="en-US" dirty="0"/>
              <a:t> The effort of organizing the ideas into a logical order?  </a:t>
            </a:r>
          </a:p>
          <a:p>
            <a:pPr marL="365125" lvl="1" indent="-255588">
              <a:spcBef>
                <a:spcPts val="400"/>
              </a:spcBef>
              <a:buSzPct val="100000"/>
              <a:buFont typeface="Wingdings" pitchFamily="2" charset="2"/>
              <a:buChar char="q"/>
              <a:defRPr/>
            </a:pPr>
            <a:r>
              <a:rPr lang="en-US" dirty="0"/>
              <a:t> The writing not well-connected to what you are trying to say? </a:t>
            </a:r>
          </a:p>
          <a:p>
            <a:pPr marL="365125" lvl="1" indent="-255588">
              <a:spcBef>
                <a:spcPts val="400"/>
              </a:spcBef>
              <a:buSzPct val="100000"/>
              <a:buFont typeface="Wingdings" pitchFamily="2" charset="2"/>
              <a:buChar char="q"/>
              <a:defRPr/>
            </a:pPr>
            <a:r>
              <a:rPr lang="en-US" dirty="0"/>
              <a:t> Appearing to be "padding" to fill the pages after getting the basic idea across? </a:t>
            </a:r>
          </a:p>
          <a:p>
            <a:pPr marL="365125" lvl="1" indent="-255588">
              <a:spcBef>
                <a:spcPts val="400"/>
              </a:spcBef>
              <a:buSzPct val="100000"/>
              <a:buFont typeface="Wingdings" pitchFamily="2" charset="2"/>
              <a:buChar char="q"/>
              <a:defRPr/>
            </a:pPr>
            <a:r>
              <a:rPr lang="en-US" dirty="0"/>
              <a:t> Failing to find the right words? </a:t>
            </a:r>
          </a:p>
          <a:p>
            <a:pPr marL="365125" lvl="1" indent="-255588">
              <a:spcBef>
                <a:spcPts val="400"/>
              </a:spcBef>
              <a:buSzPct val="100000"/>
              <a:buFont typeface="Wingdings" pitchFamily="2" charset="2"/>
              <a:buChar char="q"/>
              <a:defRPr/>
            </a:pPr>
            <a:r>
              <a:rPr lang="en-US" dirty="0"/>
              <a:t> Seeing too many connections so it's hard to structure the thoughts or focus?</a:t>
            </a:r>
          </a:p>
          <a:p>
            <a:pPr marL="365125" lvl="1" indent="-255588">
              <a:spcBef>
                <a:spcPts val="400"/>
              </a:spcBef>
              <a:buSzPct val="100000"/>
              <a:buFont typeface="Wingdings" pitchFamily="2" charset="2"/>
              <a:buChar char="q"/>
              <a:defRPr/>
            </a:pPr>
            <a:r>
              <a:rPr lang="en-US" dirty="0"/>
              <a:t> Fear of seeming incompetent or not as smart when your section doesn't come out quite as intended? </a:t>
            </a:r>
          </a:p>
          <a:p>
            <a:pPr marL="365125" lvl="1" indent="-255588">
              <a:spcBef>
                <a:spcPts val="400"/>
              </a:spcBef>
              <a:buSzPct val="100000"/>
              <a:buFont typeface="Wingdings" pitchFamily="2" charset="2"/>
              <a:buChar char="q"/>
              <a:defRPr/>
            </a:pPr>
            <a:r>
              <a:rPr lang="en-US" dirty="0"/>
              <a:t> The dread of how long the writing takes, and how much time this proposal is going to steal out of your life?</a:t>
            </a:r>
          </a:p>
          <a:p>
            <a:pPr eaLnBrk="1" hangingPunct="1"/>
            <a:endParaRPr lang="en-US" dirty="0"/>
          </a:p>
        </p:txBody>
      </p:sp>
      <p:sp>
        <p:nvSpPr>
          <p:cNvPr id="2" name="Rectangle 1"/>
          <p:cNvSpPr/>
          <p:nvPr/>
        </p:nvSpPr>
        <p:spPr>
          <a:xfrm>
            <a:off x="649112" y="1604844"/>
            <a:ext cx="8534400" cy="369332"/>
          </a:xfrm>
          <a:prstGeom prst="rect">
            <a:avLst/>
          </a:prstGeom>
        </p:spPr>
        <p:txBody>
          <a:bodyPr wrap="square">
            <a:spAutoFit/>
          </a:bodyPr>
          <a:lstStyle/>
          <a:p>
            <a:r>
              <a:rPr lang="en-US" i="1" dirty="0">
                <a:solidFill>
                  <a:schemeClr val="tx2"/>
                </a:solidFill>
              </a:rPr>
              <a:t>Let’s explore: What do you and/or your writers SPECIFICALLY dislike about writing?</a:t>
            </a:r>
          </a:p>
        </p:txBody>
      </p:sp>
    </p:spTree>
    <p:extLst>
      <p:ext uri="{BB962C8B-B14F-4D97-AF65-F5344CB8AC3E}">
        <p14:creationId xmlns:p14="http://schemas.microsoft.com/office/powerpoint/2010/main" val="79576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fade">
                                      <p:cBhvr>
                                        <p:cTn id="7" dur="1000"/>
                                        <p:tgtEl>
                                          <p:spTgt spid="17412">
                                            <p:txEl>
                                              <p:pRg st="0" end="0"/>
                                            </p:txEl>
                                          </p:spTgt>
                                        </p:tgtEl>
                                      </p:cBhvr>
                                    </p:animEffect>
                                    <p:anim calcmode="lin" valueType="num">
                                      <p:cBhvr>
                                        <p:cTn id="8" dur="1000" fill="hold"/>
                                        <p:tgtEl>
                                          <p:spTgt spid="174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4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412">
                                            <p:txEl>
                                              <p:pRg st="1" end="1"/>
                                            </p:txEl>
                                          </p:spTgt>
                                        </p:tgtEl>
                                        <p:attrNameLst>
                                          <p:attrName>style.visibility</p:attrName>
                                        </p:attrNameLst>
                                      </p:cBhvr>
                                      <p:to>
                                        <p:strVal val="visible"/>
                                      </p:to>
                                    </p:set>
                                    <p:animEffect transition="in" filter="fade">
                                      <p:cBhvr>
                                        <p:cTn id="14" dur="1000"/>
                                        <p:tgtEl>
                                          <p:spTgt spid="17412">
                                            <p:txEl>
                                              <p:pRg st="1" end="1"/>
                                            </p:txEl>
                                          </p:spTgt>
                                        </p:tgtEl>
                                      </p:cBhvr>
                                    </p:animEffect>
                                    <p:anim calcmode="lin" valueType="num">
                                      <p:cBhvr>
                                        <p:cTn id="15" dur="1000" fill="hold"/>
                                        <p:tgtEl>
                                          <p:spTgt spid="174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4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412">
                                            <p:txEl>
                                              <p:pRg st="2" end="2"/>
                                            </p:txEl>
                                          </p:spTgt>
                                        </p:tgtEl>
                                        <p:attrNameLst>
                                          <p:attrName>style.visibility</p:attrName>
                                        </p:attrNameLst>
                                      </p:cBhvr>
                                      <p:to>
                                        <p:strVal val="visible"/>
                                      </p:to>
                                    </p:set>
                                    <p:animEffect transition="in" filter="fade">
                                      <p:cBhvr>
                                        <p:cTn id="21" dur="1000"/>
                                        <p:tgtEl>
                                          <p:spTgt spid="17412">
                                            <p:txEl>
                                              <p:pRg st="2" end="2"/>
                                            </p:txEl>
                                          </p:spTgt>
                                        </p:tgtEl>
                                      </p:cBhvr>
                                    </p:animEffect>
                                    <p:anim calcmode="lin" valueType="num">
                                      <p:cBhvr>
                                        <p:cTn id="22" dur="1000" fill="hold"/>
                                        <p:tgtEl>
                                          <p:spTgt spid="174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4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412">
                                            <p:txEl>
                                              <p:pRg st="3" end="3"/>
                                            </p:txEl>
                                          </p:spTgt>
                                        </p:tgtEl>
                                        <p:attrNameLst>
                                          <p:attrName>style.visibility</p:attrName>
                                        </p:attrNameLst>
                                      </p:cBhvr>
                                      <p:to>
                                        <p:strVal val="visible"/>
                                      </p:to>
                                    </p:set>
                                    <p:animEffect transition="in" filter="fade">
                                      <p:cBhvr>
                                        <p:cTn id="28" dur="1000"/>
                                        <p:tgtEl>
                                          <p:spTgt spid="17412">
                                            <p:txEl>
                                              <p:pRg st="3" end="3"/>
                                            </p:txEl>
                                          </p:spTgt>
                                        </p:tgtEl>
                                      </p:cBhvr>
                                    </p:animEffect>
                                    <p:anim calcmode="lin" valueType="num">
                                      <p:cBhvr>
                                        <p:cTn id="29" dur="1000" fill="hold"/>
                                        <p:tgtEl>
                                          <p:spTgt spid="1741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4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412">
                                            <p:txEl>
                                              <p:pRg st="4" end="4"/>
                                            </p:txEl>
                                          </p:spTgt>
                                        </p:tgtEl>
                                        <p:attrNameLst>
                                          <p:attrName>style.visibility</p:attrName>
                                        </p:attrNameLst>
                                      </p:cBhvr>
                                      <p:to>
                                        <p:strVal val="visible"/>
                                      </p:to>
                                    </p:set>
                                    <p:animEffect transition="in" filter="fade">
                                      <p:cBhvr>
                                        <p:cTn id="35" dur="1000"/>
                                        <p:tgtEl>
                                          <p:spTgt spid="17412">
                                            <p:txEl>
                                              <p:pRg st="4" end="4"/>
                                            </p:txEl>
                                          </p:spTgt>
                                        </p:tgtEl>
                                      </p:cBhvr>
                                    </p:animEffect>
                                    <p:anim calcmode="lin" valueType="num">
                                      <p:cBhvr>
                                        <p:cTn id="36" dur="1000" fill="hold"/>
                                        <p:tgtEl>
                                          <p:spTgt spid="1741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74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412">
                                            <p:txEl>
                                              <p:pRg st="5" end="5"/>
                                            </p:txEl>
                                          </p:spTgt>
                                        </p:tgtEl>
                                        <p:attrNameLst>
                                          <p:attrName>style.visibility</p:attrName>
                                        </p:attrNameLst>
                                      </p:cBhvr>
                                      <p:to>
                                        <p:strVal val="visible"/>
                                      </p:to>
                                    </p:set>
                                    <p:animEffect transition="in" filter="fade">
                                      <p:cBhvr>
                                        <p:cTn id="42" dur="1000"/>
                                        <p:tgtEl>
                                          <p:spTgt spid="17412">
                                            <p:txEl>
                                              <p:pRg st="5" end="5"/>
                                            </p:txEl>
                                          </p:spTgt>
                                        </p:tgtEl>
                                      </p:cBhvr>
                                    </p:animEffect>
                                    <p:anim calcmode="lin" valueType="num">
                                      <p:cBhvr>
                                        <p:cTn id="43" dur="1000" fill="hold"/>
                                        <p:tgtEl>
                                          <p:spTgt spid="1741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74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412">
                                            <p:txEl>
                                              <p:pRg st="6" end="6"/>
                                            </p:txEl>
                                          </p:spTgt>
                                        </p:tgtEl>
                                        <p:attrNameLst>
                                          <p:attrName>style.visibility</p:attrName>
                                        </p:attrNameLst>
                                      </p:cBhvr>
                                      <p:to>
                                        <p:strVal val="visible"/>
                                      </p:to>
                                    </p:set>
                                    <p:animEffect transition="in" filter="fade">
                                      <p:cBhvr>
                                        <p:cTn id="49" dur="1000"/>
                                        <p:tgtEl>
                                          <p:spTgt spid="17412">
                                            <p:txEl>
                                              <p:pRg st="6" end="6"/>
                                            </p:txEl>
                                          </p:spTgt>
                                        </p:tgtEl>
                                      </p:cBhvr>
                                    </p:animEffect>
                                    <p:anim calcmode="lin" valueType="num">
                                      <p:cBhvr>
                                        <p:cTn id="50" dur="1000" fill="hold"/>
                                        <p:tgtEl>
                                          <p:spTgt spid="1741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74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412">
                                            <p:txEl>
                                              <p:pRg st="7" end="7"/>
                                            </p:txEl>
                                          </p:spTgt>
                                        </p:tgtEl>
                                        <p:attrNameLst>
                                          <p:attrName>style.visibility</p:attrName>
                                        </p:attrNameLst>
                                      </p:cBhvr>
                                      <p:to>
                                        <p:strVal val="visible"/>
                                      </p:to>
                                    </p:set>
                                    <p:animEffect transition="in" filter="fade">
                                      <p:cBhvr>
                                        <p:cTn id="56" dur="1000"/>
                                        <p:tgtEl>
                                          <p:spTgt spid="17412">
                                            <p:txEl>
                                              <p:pRg st="7" end="7"/>
                                            </p:txEl>
                                          </p:spTgt>
                                        </p:tgtEl>
                                      </p:cBhvr>
                                    </p:animEffect>
                                    <p:anim calcmode="lin" valueType="num">
                                      <p:cBhvr>
                                        <p:cTn id="57" dur="1000" fill="hold"/>
                                        <p:tgtEl>
                                          <p:spTgt spid="1741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741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37" y="453985"/>
            <a:ext cx="8520113" cy="600075"/>
          </a:xfrm>
        </p:spPr>
        <p:txBody>
          <a:bodyPr>
            <a:normAutofit fontScale="90000"/>
          </a:bodyPr>
          <a:lstStyle/>
          <a:p>
            <a:r>
              <a:rPr lang="en-US" b="0" dirty="0"/>
              <a:t>Dealing with the Dislike of Typing or </a:t>
            </a:r>
            <a:br>
              <a:rPr lang="en-US" b="0" dirty="0"/>
            </a:br>
            <a:r>
              <a:rPr lang="en-US" b="0" dirty="0"/>
              <a:t>Translating Thoughts Into Words…</a:t>
            </a:r>
          </a:p>
        </p:txBody>
      </p:sp>
      <p:sp>
        <p:nvSpPr>
          <p:cNvPr id="3" name="Content Placeholder 2"/>
          <p:cNvSpPr>
            <a:spLocks noGrp="1"/>
          </p:cNvSpPr>
          <p:nvPr>
            <p:ph idx="1"/>
          </p:nvPr>
        </p:nvSpPr>
        <p:spPr>
          <a:xfrm>
            <a:off x="404637" y="2013466"/>
            <a:ext cx="5919963" cy="4391025"/>
          </a:xfrm>
        </p:spPr>
        <p:txBody>
          <a:bodyPr>
            <a:normAutofit fontScale="92500" lnSpcReduction="10000"/>
          </a:bodyPr>
          <a:lstStyle/>
          <a:p>
            <a:pPr>
              <a:spcBef>
                <a:spcPts val="0"/>
              </a:spcBef>
            </a:pPr>
            <a:r>
              <a:rPr lang="en-US" dirty="0"/>
              <a:t>When it is a dislike of typing:</a:t>
            </a:r>
          </a:p>
          <a:p>
            <a:pPr lvl="1">
              <a:spcBef>
                <a:spcPts val="0"/>
              </a:spcBef>
            </a:pPr>
            <a:r>
              <a:rPr lang="en-US" dirty="0"/>
              <a:t>Assign another writer to interview</a:t>
            </a:r>
          </a:p>
          <a:p>
            <a:pPr lvl="1">
              <a:spcBef>
                <a:spcPts val="0"/>
              </a:spcBef>
            </a:pPr>
            <a:r>
              <a:rPr lang="en-US" dirty="0"/>
              <a:t>Use voice to text transcription software (Teams, Zoom, Otter.ai, Fireflies.ai, voice to text in gen AI apps, etc.)</a:t>
            </a:r>
          </a:p>
          <a:p>
            <a:pPr>
              <a:spcBef>
                <a:spcPts val="0"/>
              </a:spcBef>
            </a:pPr>
            <a:r>
              <a:rPr lang="en-US" dirty="0"/>
              <a:t>Create bullet points or stream of consciousness thoughts and have AI write the first draft</a:t>
            </a:r>
          </a:p>
          <a:p>
            <a:pPr>
              <a:spcBef>
                <a:spcPts val="0"/>
              </a:spcBef>
            </a:pPr>
            <a:r>
              <a:rPr lang="en-US" dirty="0"/>
              <a:t>When it’s a hard time translating thoughts into words:</a:t>
            </a:r>
          </a:p>
          <a:p>
            <a:pPr lvl="1">
              <a:spcBef>
                <a:spcPts val="0"/>
              </a:spcBef>
            </a:pPr>
            <a:r>
              <a:rPr lang="en-US" dirty="0"/>
              <a:t>Get away from outlining</a:t>
            </a:r>
          </a:p>
          <a:p>
            <a:pPr lvl="1">
              <a:spcBef>
                <a:spcPts val="0"/>
              </a:spcBef>
            </a:pPr>
            <a:r>
              <a:rPr lang="en-US" dirty="0"/>
              <a:t>Master mind mapping techniques</a:t>
            </a:r>
          </a:p>
          <a:p>
            <a:pPr lvl="2">
              <a:spcBef>
                <a:spcPts val="0"/>
              </a:spcBef>
            </a:pPr>
            <a:r>
              <a:rPr lang="en-US" dirty="0"/>
              <a:t>Don’t require precise “words” – concepts, associations, or pictures are OK as a first pass</a:t>
            </a:r>
          </a:p>
          <a:p>
            <a:pPr lvl="1">
              <a:spcBef>
                <a:spcPts val="0"/>
              </a:spcBef>
            </a:pPr>
            <a:r>
              <a:rPr lang="en-US" dirty="0"/>
              <a:t>Accept it may be a multi-step process</a:t>
            </a:r>
          </a:p>
        </p:txBody>
      </p:sp>
      <p:sp>
        <p:nvSpPr>
          <p:cNvPr id="6" name="Rectangle 5"/>
          <p:cNvSpPr/>
          <p:nvPr/>
        </p:nvSpPr>
        <p:spPr>
          <a:xfrm>
            <a:off x="390350" y="1644134"/>
            <a:ext cx="8534400" cy="369332"/>
          </a:xfrm>
          <a:prstGeom prst="rect">
            <a:avLst/>
          </a:prstGeom>
        </p:spPr>
        <p:txBody>
          <a:bodyPr wrap="square">
            <a:spAutoFit/>
          </a:bodyPr>
          <a:lstStyle/>
          <a:p>
            <a:r>
              <a:rPr lang="en-US" i="1" dirty="0">
                <a:solidFill>
                  <a:schemeClr val="tx2"/>
                </a:solidFill>
              </a:rPr>
              <a:t>There are tools to help you or your writers through both difficult blocks</a:t>
            </a:r>
          </a:p>
        </p:txBody>
      </p:sp>
      <p:pic>
        <p:nvPicPr>
          <p:cNvPr id="16386" name="Picture 2">
            <a:extLst>
              <a:ext uri="{FF2B5EF4-FFF2-40B4-BE49-F238E27FC236}">
                <a16:creationId xmlns:a16="http://schemas.microsoft.com/office/drawing/2014/main" id="{13B0691B-A14F-590B-C4A1-A15B46E29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463" y="1917700"/>
            <a:ext cx="6096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1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26" y="339571"/>
            <a:ext cx="8362219" cy="1041643"/>
          </a:xfrm>
        </p:spPr>
        <p:txBody>
          <a:bodyPr>
            <a:noAutofit/>
          </a:bodyPr>
          <a:lstStyle/>
          <a:p>
            <a:pPr lvl="1"/>
            <a:r>
              <a:rPr lang="en-US" sz="3600" b="1" kern="1200" dirty="0">
                <a:solidFill>
                  <a:schemeClr val="tx1"/>
                </a:solidFill>
                <a:latin typeface="+mj-lt"/>
                <a:ea typeface="+mj-ea"/>
                <a:cs typeface="+mj-cs"/>
              </a:rPr>
              <a:t>When It is Hard to Organize the Ideas into a Logical Order  </a:t>
            </a:r>
          </a:p>
        </p:txBody>
      </p:sp>
      <p:sp>
        <p:nvSpPr>
          <p:cNvPr id="3" name="Content Placeholder 2"/>
          <p:cNvSpPr>
            <a:spLocks noGrp="1"/>
          </p:cNvSpPr>
          <p:nvPr>
            <p:ph idx="1"/>
          </p:nvPr>
        </p:nvSpPr>
        <p:spPr>
          <a:xfrm>
            <a:off x="399226" y="1946391"/>
            <a:ext cx="7501414" cy="4391025"/>
          </a:xfrm>
        </p:spPr>
        <p:txBody>
          <a:bodyPr>
            <a:normAutofit/>
          </a:bodyPr>
          <a:lstStyle/>
          <a:p>
            <a:r>
              <a:rPr lang="en-US" sz="2400" dirty="0"/>
              <a:t>Avoid cutting and pasting wholesale</a:t>
            </a:r>
          </a:p>
          <a:p>
            <a:pPr lvl="1"/>
            <a:r>
              <a:rPr lang="en-US" sz="2000" dirty="0"/>
              <a:t>Use a hard copy print out of boilerplate sections to stimulate ideas</a:t>
            </a:r>
          </a:p>
          <a:p>
            <a:pPr lvl="1"/>
            <a:r>
              <a:rPr lang="en-US" sz="2000" dirty="0"/>
              <a:t>The less text to wade through, the better</a:t>
            </a:r>
          </a:p>
          <a:p>
            <a:r>
              <a:rPr lang="en-US" sz="2400" dirty="0"/>
              <a:t>Use the 8Ws sequence to:</a:t>
            </a:r>
          </a:p>
          <a:p>
            <a:pPr lvl="1"/>
            <a:r>
              <a:rPr lang="en-US" sz="2000" dirty="0"/>
              <a:t>Sort out who does what to whom and why </a:t>
            </a:r>
          </a:p>
          <a:p>
            <a:pPr lvl="1"/>
            <a:r>
              <a:rPr lang="en-US" sz="2000" dirty="0"/>
              <a:t>Answer questions about every aspect of the problem</a:t>
            </a:r>
          </a:p>
          <a:p>
            <a:pPr lvl="1"/>
            <a:r>
              <a:rPr lang="en-US" sz="2000" dirty="0"/>
              <a:t>Use pre-built section flow to develop your first draft</a:t>
            </a:r>
          </a:p>
          <a:p>
            <a:pPr lvl="1"/>
            <a:r>
              <a:rPr lang="en-US" sz="2000" dirty="0"/>
              <a:t>Create an AI prompt around 8Ws to sort through the material and move it in the right order</a:t>
            </a:r>
          </a:p>
          <a:p>
            <a:r>
              <a:rPr lang="en-US" sz="2400" dirty="0">
                <a:ea typeface="ＭＳ Ｐゴシック" charset="0"/>
              </a:rPr>
              <a:t>Prioritize your mind maps or use UNO or Rico Clusters to figure out the hierarchy of ideas when brainstorming</a:t>
            </a:r>
          </a:p>
          <a:p>
            <a:pPr lvl="1"/>
            <a:endParaRPr lang="en-US" sz="2000" dirty="0"/>
          </a:p>
        </p:txBody>
      </p:sp>
      <p:sp>
        <p:nvSpPr>
          <p:cNvPr id="4" name="Rectangle 3"/>
          <p:cNvSpPr/>
          <p:nvPr/>
        </p:nvSpPr>
        <p:spPr>
          <a:xfrm>
            <a:off x="399226" y="1535394"/>
            <a:ext cx="11595550" cy="369332"/>
          </a:xfrm>
          <a:prstGeom prst="rect">
            <a:avLst/>
          </a:prstGeom>
        </p:spPr>
        <p:txBody>
          <a:bodyPr wrap="square">
            <a:spAutoFit/>
          </a:bodyPr>
          <a:lstStyle/>
          <a:p>
            <a:r>
              <a:rPr lang="en-US" i="1" dirty="0">
                <a:solidFill>
                  <a:schemeClr val="tx2"/>
                </a:solidFill>
              </a:rPr>
              <a:t>The biggest problem for people who have this issue is the temptation to cut and paste; they usually </a:t>
            </a:r>
            <a:r>
              <a:rPr lang="en-US" b="1" i="1" dirty="0">
                <a:solidFill>
                  <a:schemeClr val="tx2"/>
                </a:solidFill>
              </a:rPr>
              <a:t>drown</a:t>
            </a:r>
            <a:r>
              <a:rPr lang="en-US" i="1" dirty="0">
                <a:solidFill>
                  <a:schemeClr val="tx2"/>
                </a:solidFill>
              </a:rPr>
              <a:t> in a sea of text</a:t>
            </a:r>
          </a:p>
        </p:txBody>
      </p:sp>
      <p:pic>
        <p:nvPicPr>
          <p:cNvPr id="15362" name="Picture 2">
            <a:extLst>
              <a:ext uri="{FF2B5EF4-FFF2-40B4-BE49-F238E27FC236}">
                <a16:creationId xmlns:a16="http://schemas.microsoft.com/office/drawing/2014/main" id="{73F86CA8-8C35-1EBA-2A37-BD01A1450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702" y="1858559"/>
            <a:ext cx="4391025" cy="439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5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117" y="102470"/>
            <a:ext cx="7718487" cy="1297352"/>
          </a:xfrm>
        </p:spPr>
        <p:txBody>
          <a:bodyPr>
            <a:normAutofit fontScale="90000"/>
          </a:bodyPr>
          <a:lstStyle/>
          <a:p>
            <a:r>
              <a:rPr lang="en-US" b="0" dirty="0"/>
              <a:t>If the Writing is Not Well-Connected to What You are Trying to Say </a:t>
            </a:r>
          </a:p>
        </p:txBody>
      </p:sp>
      <p:sp>
        <p:nvSpPr>
          <p:cNvPr id="3" name="Content Placeholder 2"/>
          <p:cNvSpPr>
            <a:spLocks noGrp="1"/>
          </p:cNvSpPr>
          <p:nvPr>
            <p:ph idx="1"/>
          </p:nvPr>
        </p:nvSpPr>
        <p:spPr>
          <a:xfrm>
            <a:off x="628168" y="2040088"/>
            <a:ext cx="8192903" cy="4391025"/>
          </a:xfrm>
        </p:spPr>
        <p:txBody>
          <a:bodyPr>
            <a:normAutofit/>
          </a:bodyPr>
          <a:lstStyle/>
          <a:p>
            <a:pPr>
              <a:spcBef>
                <a:spcPts val="0"/>
              </a:spcBef>
            </a:pPr>
            <a:r>
              <a:rPr lang="en-US" sz="2400" dirty="0"/>
              <a:t>Get your thoughts together first, </a:t>
            </a:r>
            <a:r>
              <a:rPr lang="en-US" sz="2400" dirty="0">
                <a:solidFill>
                  <a:schemeClr val="tx2"/>
                </a:solidFill>
              </a:rPr>
              <a:t>before</a:t>
            </a:r>
            <a:r>
              <a:rPr lang="en-US" sz="2400" dirty="0"/>
              <a:t> starting to write; don’t skip the brainstorming</a:t>
            </a:r>
          </a:p>
          <a:p>
            <a:pPr lvl="1">
              <a:spcBef>
                <a:spcPts val="0"/>
              </a:spcBef>
            </a:pPr>
            <a:r>
              <a:rPr lang="en-US" sz="2000" dirty="0"/>
              <a:t>What is the approach?</a:t>
            </a:r>
          </a:p>
          <a:p>
            <a:pPr lvl="1">
              <a:spcBef>
                <a:spcPts val="0"/>
              </a:spcBef>
            </a:pPr>
            <a:r>
              <a:rPr lang="en-US" sz="2000" dirty="0"/>
              <a:t>What are you going to say?</a:t>
            </a:r>
          </a:p>
          <a:p>
            <a:pPr>
              <a:spcBef>
                <a:spcPts val="0"/>
              </a:spcBef>
            </a:pPr>
            <a:r>
              <a:rPr lang="en-US" sz="2400" dirty="0">
                <a:solidFill>
                  <a:schemeClr val="tx2"/>
                </a:solidFill>
              </a:rPr>
              <a:t>Picture an evaluator </a:t>
            </a:r>
            <a:r>
              <a:rPr lang="en-US" sz="2400" dirty="0"/>
              <a:t>clearly in your head while writing – what are you trying to convey?</a:t>
            </a:r>
          </a:p>
          <a:p>
            <a:pPr>
              <a:spcBef>
                <a:spcPts val="0"/>
              </a:spcBef>
            </a:pPr>
            <a:r>
              <a:rPr lang="en-US" sz="2400" dirty="0"/>
              <a:t>Be ready to </a:t>
            </a:r>
            <a:r>
              <a:rPr lang="en-US" sz="2400" dirty="0">
                <a:solidFill>
                  <a:schemeClr val="tx2"/>
                </a:solidFill>
              </a:rPr>
              <a:t>edit radically </a:t>
            </a:r>
            <a:r>
              <a:rPr lang="en-US" sz="2400" dirty="0"/>
              <a:t>if you are verbose</a:t>
            </a:r>
          </a:p>
          <a:p>
            <a:pPr>
              <a:spcBef>
                <a:spcPts val="0"/>
              </a:spcBef>
            </a:pPr>
            <a:r>
              <a:rPr lang="en-US" sz="2400" dirty="0"/>
              <a:t>Experiment with </a:t>
            </a:r>
            <a:r>
              <a:rPr lang="en-US" sz="2400" dirty="0">
                <a:solidFill>
                  <a:schemeClr val="tx2"/>
                </a:solidFill>
              </a:rPr>
              <a:t>images and flowcharts</a:t>
            </a:r>
            <a:r>
              <a:rPr lang="en-US" sz="2400" dirty="0"/>
              <a:t>: </a:t>
            </a:r>
          </a:p>
          <a:p>
            <a:pPr lvl="1">
              <a:spcBef>
                <a:spcPts val="0"/>
              </a:spcBef>
            </a:pPr>
            <a:r>
              <a:rPr lang="en-US" sz="2000" dirty="0"/>
              <a:t>Write an entire thought or idea in pictures</a:t>
            </a:r>
          </a:p>
          <a:p>
            <a:pPr lvl="1">
              <a:spcBef>
                <a:spcPts val="0"/>
              </a:spcBef>
            </a:pPr>
            <a:r>
              <a:rPr lang="en-US" sz="2000" dirty="0"/>
              <a:t>Make the pictures as simple as possible</a:t>
            </a:r>
          </a:p>
          <a:p>
            <a:pPr lvl="1">
              <a:spcBef>
                <a:spcPts val="0"/>
              </a:spcBef>
            </a:pPr>
            <a:r>
              <a:rPr lang="en-US" sz="2000" dirty="0"/>
              <a:t>Draw the pictures almost as if you were writing a sentence</a:t>
            </a:r>
          </a:p>
          <a:p>
            <a:pPr lvl="1">
              <a:spcBef>
                <a:spcPts val="0"/>
              </a:spcBef>
            </a:pPr>
            <a:r>
              <a:rPr lang="en-US" sz="2000" dirty="0"/>
              <a:t>Run your pictorial by others and have them talk through it</a:t>
            </a:r>
          </a:p>
          <a:p>
            <a:pPr lvl="1">
              <a:spcBef>
                <a:spcPts val="0"/>
              </a:spcBef>
            </a:pPr>
            <a:r>
              <a:rPr lang="en-US" sz="2000" dirty="0"/>
              <a:t>Feed your pictorial to AI and ask the AI to talk through it</a:t>
            </a:r>
          </a:p>
          <a:p>
            <a:pPr lvl="1">
              <a:spcBef>
                <a:spcPts val="0"/>
              </a:spcBef>
            </a:pPr>
            <a:r>
              <a:rPr lang="en-US" sz="2000" dirty="0"/>
              <a:t>Get rid of anything extra from the pictures that doesn’t help</a:t>
            </a:r>
          </a:p>
          <a:p>
            <a:pPr lvl="1">
              <a:spcBef>
                <a:spcPts val="0"/>
              </a:spcBef>
            </a:pPr>
            <a:endParaRPr lang="en-US" sz="2000" dirty="0"/>
          </a:p>
        </p:txBody>
      </p:sp>
      <p:sp>
        <p:nvSpPr>
          <p:cNvPr id="7" name="Rectangle 6"/>
          <p:cNvSpPr/>
          <p:nvPr/>
        </p:nvSpPr>
        <p:spPr>
          <a:xfrm>
            <a:off x="628169" y="1535289"/>
            <a:ext cx="8534400" cy="369332"/>
          </a:xfrm>
          <a:prstGeom prst="rect">
            <a:avLst/>
          </a:prstGeom>
        </p:spPr>
        <p:txBody>
          <a:bodyPr wrap="square">
            <a:spAutoFit/>
          </a:bodyPr>
          <a:lstStyle/>
          <a:p>
            <a:r>
              <a:rPr lang="en-US" i="1" dirty="0">
                <a:solidFill>
                  <a:schemeClr val="tx2"/>
                </a:solidFill>
              </a:rPr>
              <a:t>Some of the blocks are tough but it doesn’t mean they don’t have a solution</a:t>
            </a:r>
          </a:p>
        </p:txBody>
      </p:sp>
      <p:pic>
        <p:nvPicPr>
          <p:cNvPr id="17410" name="Picture 2">
            <a:extLst>
              <a:ext uri="{FF2B5EF4-FFF2-40B4-BE49-F238E27FC236}">
                <a16:creationId xmlns:a16="http://schemas.microsoft.com/office/drawing/2014/main" id="{B00A3002-FAE3-C3B3-A26B-138545FC9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150" y="1719955"/>
            <a:ext cx="3042895" cy="456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50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33" y="332663"/>
            <a:ext cx="7646510" cy="1041643"/>
          </a:xfrm>
        </p:spPr>
        <p:txBody>
          <a:bodyPr>
            <a:noAutofit/>
          </a:bodyPr>
          <a:lstStyle/>
          <a:p>
            <a:r>
              <a:rPr lang="en-US" sz="3200" dirty="0"/>
              <a:t>What if You Feel Like You are “Padding" to Fill the Pages After Getting the Basic Idea Across? </a:t>
            </a:r>
          </a:p>
        </p:txBody>
      </p:sp>
      <p:sp>
        <p:nvSpPr>
          <p:cNvPr id="3" name="Content Placeholder 2"/>
          <p:cNvSpPr>
            <a:spLocks noGrp="1"/>
          </p:cNvSpPr>
          <p:nvPr>
            <p:ph idx="1"/>
          </p:nvPr>
        </p:nvSpPr>
        <p:spPr>
          <a:xfrm>
            <a:off x="358133" y="1987908"/>
            <a:ext cx="6639568" cy="4391025"/>
          </a:xfrm>
        </p:spPr>
        <p:txBody>
          <a:bodyPr>
            <a:normAutofit fontScale="92500" lnSpcReduction="20000"/>
          </a:bodyPr>
          <a:lstStyle/>
          <a:p>
            <a:r>
              <a:rPr lang="en-US" dirty="0"/>
              <a:t>Put more emphasis on developing content and brainstorming: have more things to say rather than saying the same thing repeatedly</a:t>
            </a:r>
          </a:p>
          <a:p>
            <a:r>
              <a:rPr lang="en-US" dirty="0"/>
              <a:t>Know that it is possible to tell a meaningful and elaborate story even about the simplest of things if you think through it well</a:t>
            </a:r>
          </a:p>
          <a:p>
            <a:pPr lvl="1"/>
            <a:r>
              <a:rPr lang="en-US" dirty="0"/>
              <a:t>Answer all the 8Ws</a:t>
            </a:r>
          </a:p>
          <a:p>
            <a:pPr lvl="1"/>
            <a:r>
              <a:rPr lang="en-US" dirty="0"/>
              <a:t>Explore the WHY and the HOW in detail</a:t>
            </a:r>
          </a:p>
          <a:p>
            <a:pPr lvl="1"/>
            <a:r>
              <a:rPr lang="en-US" dirty="0"/>
              <a:t>Tell anecdotes of past performance and customer “kudos”</a:t>
            </a:r>
          </a:p>
          <a:p>
            <a:r>
              <a:rPr lang="en-US" dirty="0"/>
              <a:t>Use AI to develop additional content and point out what aspects of the solution you are missing</a:t>
            </a:r>
          </a:p>
          <a:p>
            <a:pPr marL="0" indent="0">
              <a:buNone/>
            </a:pPr>
            <a:endParaRPr lang="en-US" dirty="0"/>
          </a:p>
        </p:txBody>
      </p:sp>
      <p:sp>
        <p:nvSpPr>
          <p:cNvPr id="4" name="Rectangle 3"/>
          <p:cNvSpPr/>
          <p:nvPr/>
        </p:nvSpPr>
        <p:spPr>
          <a:xfrm>
            <a:off x="467814" y="1566647"/>
            <a:ext cx="8534400" cy="369332"/>
          </a:xfrm>
          <a:prstGeom prst="rect">
            <a:avLst/>
          </a:prstGeom>
        </p:spPr>
        <p:txBody>
          <a:bodyPr wrap="square">
            <a:spAutoFit/>
          </a:bodyPr>
          <a:lstStyle/>
          <a:p>
            <a:r>
              <a:rPr lang="en-US" i="1" dirty="0">
                <a:solidFill>
                  <a:schemeClr val="tx2"/>
                </a:solidFill>
              </a:rPr>
              <a:t>Padding is good in contact sports but not so good in writing</a:t>
            </a:r>
          </a:p>
        </p:txBody>
      </p:sp>
      <p:pic>
        <p:nvPicPr>
          <p:cNvPr id="18434" name="Picture 2">
            <a:extLst>
              <a:ext uri="{FF2B5EF4-FFF2-40B4-BE49-F238E27FC236}">
                <a16:creationId xmlns:a16="http://schemas.microsoft.com/office/drawing/2014/main" id="{8FE1AE53-845F-FFD0-C788-C3A0F1969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850" y="1751313"/>
            <a:ext cx="5391150"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Failing to Find the Right Words </a:t>
            </a:r>
          </a:p>
        </p:txBody>
      </p:sp>
      <p:sp>
        <p:nvSpPr>
          <p:cNvPr id="3" name="Content Placeholder 2"/>
          <p:cNvSpPr>
            <a:spLocks noGrp="1"/>
          </p:cNvSpPr>
          <p:nvPr>
            <p:ph idx="1"/>
          </p:nvPr>
        </p:nvSpPr>
        <p:spPr>
          <a:xfrm>
            <a:off x="923926" y="2149167"/>
            <a:ext cx="7297128" cy="4391025"/>
          </a:xfrm>
        </p:spPr>
        <p:txBody>
          <a:bodyPr>
            <a:normAutofit fontScale="92500" lnSpcReduction="20000"/>
          </a:bodyPr>
          <a:lstStyle/>
          <a:p>
            <a:r>
              <a:rPr lang="en-US" dirty="0"/>
              <a:t>Remember – power writing is about </a:t>
            </a:r>
            <a:br>
              <a:rPr lang="en-US" dirty="0"/>
            </a:br>
            <a:r>
              <a:rPr lang="en-US" dirty="0"/>
              <a:t>nouns and verbs</a:t>
            </a:r>
          </a:p>
          <a:p>
            <a:r>
              <a:rPr lang="en-US" dirty="0"/>
              <a:t>Adjectives and adverbs are there for specific descriptions </a:t>
            </a:r>
          </a:p>
          <a:p>
            <a:pPr lvl="1"/>
            <a:r>
              <a:rPr lang="en-US" dirty="0">
                <a:solidFill>
                  <a:srgbClr val="FF0000"/>
                </a:solidFill>
              </a:rPr>
              <a:t>Red</a:t>
            </a:r>
            <a:r>
              <a:rPr lang="en-US" dirty="0"/>
              <a:t> car vs. </a:t>
            </a:r>
            <a:r>
              <a:rPr lang="en-US" dirty="0">
                <a:solidFill>
                  <a:schemeClr val="bg1">
                    <a:lumMod val="50000"/>
                  </a:schemeClr>
                </a:solidFill>
              </a:rPr>
              <a:t>state-of-the-art </a:t>
            </a:r>
            <a:r>
              <a:rPr lang="en-US" dirty="0"/>
              <a:t>car</a:t>
            </a:r>
          </a:p>
          <a:p>
            <a:r>
              <a:rPr lang="en-US" dirty="0"/>
              <a:t>Issue a list of action verbs appropriate for proposals</a:t>
            </a:r>
          </a:p>
          <a:p>
            <a:r>
              <a:rPr lang="en-US" dirty="0"/>
              <a:t>Use pictorials and flowcharts – start with section graphics first</a:t>
            </a:r>
          </a:p>
          <a:p>
            <a:r>
              <a:rPr lang="en-US" dirty="0"/>
              <a:t>Don’t focus on the craft of writing – just convey the content</a:t>
            </a:r>
          </a:p>
          <a:p>
            <a:r>
              <a:rPr lang="en-US" dirty="0"/>
              <a:t>Finding the right words for proposals is overrated</a:t>
            </a:r>
          </a:p>
          <a:p>
            <a:endParaRPr lang="en-US" dirty="0"/>
          </a:p>
          <a:p>
            <a:endParaRPr lang="en-US" dirty="0"/>
          </a:p>
          <a:p>
            <a:endParaRPr lang="en-US" dirty="0"/>
          </a:p>
          <a:p>
            <a:endParaRPr lang="en-US" dirty="0"/>
          </a:p>
        </p:txBody>
      </p:sp>
      <p:sp>
        <p:nvSpPr>
          <p:cNvPr id="6" name="Rectangle 5"/>
          <p:cNvSpPr/>
          <p:nvPr/>
        </p:nvSpPr>
        <p:spPr>
          <a:xfrm>
            <a:off x="742949" y="1502836"/>
            <a:ext cx="11229975" cy="646331"/>
          </a:xfrm>
          <a:prstGeom prst="rect">
            <a:avLst/>
          </a:prstGeom>
        </p:spPr>
        <p:txBody>
          <a:bodyPr wrap="square">
            <a:spAutoFit/>
          </a:bodyPr>
          <a:lstStyle/>
          <a:p>
            <a:r>
              <a:rPr lang="en-US" i="1" dirty="0">
                <a:solidFill>
                  <a:schemeClr val="tx2"/>
                </a:solidFill>
              </a:rPr>
              <a:t>Remember – knowing what to say is half the battle – if you stick to nouns, verbs, and assorted facts, there will be no room to worry whether the words are “right”</a:t>
            </a:r>
          </a:p>
        </p:txBody>
      </p:sp>
      <p:pic>
        <p:nvPicPr>
          <p:cNvPr id="5" name="Picture 4">
            <a:extLst>
              <a:ext uri="{FF2B5EF4-FFF2-40B4-BE49-F238E27FC236}">
                <a16:creationId xmlns:a16="http://schemas.microsoft.com/office/drawing/2014/main" id="{2A460F6F-543A-4B9A-9FE1-C345C60F16B2}"/>
              </a:ext>
            </a:extLst>
          </p:cNvPr>
          <p:cNvPicPr>
            <a:picLocks noChangeAspect="1"/>
          </p:cNvPicPr>
          <p:nvPr/>
        </p:nvPicPr>
        <p:blipFill>
          <a:blip r:embed="rId2"/>
          <a:stretch>
            <a:fillRect/>
          </a:stretch>
        </p:blipFill>
        <p:spPr>
          <a:xfrm>
            <a:off x="8670036" y="2149167"/>
            <a:ext cx="3161553" cy="4096173"/>
          </a:xfrm>
          <a:prstGeom prst="rect">
            <a:avLst/>
          </a:prstGeom>
          <a:ln>
            <a:solidFill>
              <a:schemeClr val="accent1"/>
            </a:solidFill>
          </a:ln>
        </p:spPr>
      </p:pic>
    </p:spTree>
    <p:extLst>
      <p:ext uri="{BB962C8B-B14F-4D97-AF65-F5344CB8AC3E}">
        <p14:creationId xmlns:p14="http://schemas.microsoft.com/office/powerpoint/2010/main" val="251525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48656" y="2017712"/>
            <a:ext cx="6373367" cy="4081335"/>
          </a:xfrm>
        </p:spPr>
        <p:txBody>
          <a:bodyPr>
            <a:normAutofit/>
          </a:bodyPr>
          <a:lstStyle/>
          <a:p>
            <a:r>
              <a:rPr lang="en-US" dirty="0"/>
              <a:t>Your Name, Position, Company</a:t>
            </a:r>
          </a:p>
          <a:p>
            <a:r>
              <a:rPr lang="en-US" dirty="0"/>
              <a:t>An interesting fact about your life</a:t>
            </a:r>
          </a:p>
          <a:p>
            <a:r>
              <a:rPr lang="en-US" dirty="0"/>
              <a:t>Your experience writing proposals</a:t>
            </a:r>
          </a:p>
          <a:p>
            <a:r>
              <a:rPr lang="en-US" dirty="0"/>
              <a:t>What are you looking to get out of this training?</a:t>
            </a:r>
          </a:p>
        </p:txBody>
      </p:sp>
      <p:sp>
        <p:nvSpPr>
          <p:cNvPr id="3" name="Title 2"/>
          <p:cNvSpPr>
            <a:spLocks noGrp="1"/>
          </p:cNvSpPr>
          <p:nvPr>
            <p:ph type="title"/>
          </p:nvPr>
        </p:nvSpPr>
        <p:spPr/>
        <p:txBody>
          <a:bodyPr/>
          <a:lstStyle/>
          <a:p>
            <a:r>
              <a:rPr lang="en-US" dirty="0"/>
              <a:t>Introductions – Who is Who</a:t>
            </a:r>
          </a:p>
        </p:txBody>
      </p:sp>
      <p:pic>
        <p:nvPicPr>
          <p:cNvPr id="6" name="Picture 5" descr="my name is.bmp"/>
          <p:cNvPicPr>
            <a:picLocks noChangeAspect="1"/>
          </p:cNvPicPr>
          <p:nvPr/>
        </p:nvPicPr>
        <p:blipFill>
          <a:blip r:embed="rId2"/>
          <a:stretch>
            <a:fillRect/>
          </a:stretch>
        </p:blipFill>
        <p:spPr>
          <a:xfrm>
            <a:off x="836822" y="1971674"/>
            <a:ext cx="3794508" cy="2481453"/>
          </a:xfrm>
          <a:prstGeom prst="rect">
            <a:avLst/>
          </a:prstGeom>
        </p:spPr>
      </p:pic>
    </p:spTree>
    <p:extLst>
      <p:ext uri="{BB962C8B-B14F-4D97-AF65-F5344CB8AC3E}">
        <p14:creationId xmlns:p14="http://schemas.microsoft.com/office/powerpoint/2010/main" val="35368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49" y="616713"/>
            <a:ext cx="8520113" cy="600075"/>
          </a:xfrm>
        </p:spPr>
        <p:txBody>
          <a:bodyPr>
            <a:noAutofit/>
          </a:bodyPr>
          <a:lstStyle/>
          <a:p>
            <a:r>
              <a:rPr lang="en-US" sz="3600" dirty="0"/>
              <a:t>Fear of Seeming Incompetent When Your </a:t>
            </a:r>
            <a:br>
              <a:rPr lang="en-US" sz="3600" dirty="0"/>
            </a:br>
            <a:r>
              <a:rPr lang="en-US" sz="3600" dirty="0"/>
              <a:t>Section Doesn't Come Out Quite as Intended </a:t>
            </a:r>
            <a:br>
              <a:rPr lang="en-US" sz="3600" dirty="0"/>
            </a:br>
            <a:endParaRPr lang="en-US" sz="3600" dirty="0"/>
          </a:p>
        </p:txBody>
      </p:sp>
      <p:sp>
        <p:nvSpPr>
          <p:cNvPr id="3" name="Content Placeholder 2"/>
          <p:cNvSpPr>
            <a:spLocks noGrp="1"/>
          </p:cNvSpPr>
          <p:nvPr>
            <p:ph idx="1"/>
          </p:nvPr>
        </p:nvSpPr>
        <p:spPr>
          <a:xfrm>
            <a:off x="576503" y="2097167"/>
            <a:ext cx="7081597" cy="3961801"/>
          </a:xfrm>
        </p:spPr>
        <p:txBody>
          <a:bodyPr>
            <a:normAutofit fontScale="92500" lnSpcReduction="20000"/>
          </a:bodyPr>
          <a:lstStyle/>
          <a:p>
            <a:r>
              <a:rPr lang="en-US" dirty="0"/>
              <a:t>A direct result of the “voices” and the impostor syndrome</a:t>
            </a:r>
          </a:p>
          <a:p>
            <a:r>
              <a:rPr lang="en-US" dirty="0"/>
              <a:t>Rejoice in knowing that first drafts are almost NEVER perfect</a:t>
            </a:r>
          </a:p>
          <a:p>
            <a:r>
              <a:rPr lang="en-US" dirty="0"/>
              <a:t>You only technically WRITE the first draft (the rest is editing)</a:t>
            </a:r>
          </a:p>
          <a:p>
            <a:r>
              <a:rPr lang="en-US" dirty="0"/>
              <a:t>Talk out the section with someone BEFORE you begin to write, to gain confidence in what you have to say – or run it by AI</a:t>
            </a:r>
          </a:p>
          <a:p>
            <a:r>
              <a:rPr lang="en-US" dirty="0"/>
              <a:t>When in doubt, check if you answered all the “W” questions, and don’t focus on the act of writing</a:t>
            </a:r>
          </a:p>
        </p:txBody>
      </p:sp>
      <p:sp>
        <p:nvSpPr>
          <p:cNvPr id="5" name="Rectangle 4"/>
          <p:cNvSpPr/>
          <p:nvPr/>
        </p:nvSpPr>
        <p:spPr>
          <a:xfrm>
            <a:off x="576503" y="1625015"/>
            <a:ext cx="8534400" cy="369332"/>
          </a:xfrm>
          <a:prstGeom prst="rect">
            <a:avLst/>
          </a:prstGeom>
        </p:spPr>
        <p:txBody>
          <a:bodyPr wrap="square">
            <a:spAutoFit/>
          </a:bodyPr>
          <a:lstStyle/>
          <a:p>
            <a:r>
              <a:rPr lang="en-US" i="1" dirty="0">
                <a:solidFill>
                  <a:schemeClr val="tx2"/>
                </a:solidFill>
              </a:rPr>
              <a:t>This is a consequence of psychology impeding our ability to write</a:t>
            </a:r>
          </a:p>
        </p:txBody>
      </p:sp>
      <p:pic>
        <p:nvPicPr>
          <p:cNvPr id="19458" name="Picture 2">
            <a:extLst>
              <a:ext uri="{FF2B5EF4-FFF2-40B4-BE49-F238E27FC236}">
                <a16:creationId xmlns:a16="http://schemas.microsoft.com/office/drawing/2014/main" id="{1349399B-7ADF-1D23-4202-C2C984E6D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700" y="1554987"/>
            <a:ext cx="46863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02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32" y="441895"/>
            <a:ext cx="8080023" cy="1041643"/>
          </a:xfrm>
        </p:spPr>
        <p:txBody>
          <a:bodyPr>
            <a:noAutofit/>
          </a:bodyPr>
          <a:lstStyle/>
          <a:p>
            <a:r>
              <a:rPr lang="en-US" sz="3600" dirty="0"/>
              <a:t>The Dread of How Much Time This Proposal is Going to Steal from Your Life</a:t>
            </a:r>
            <a:br>
              <a:rPr lang="en-US" sz="3600" dirty="0"/>
            </a:br>
            <a:endParaRPr lang="en-US" sz="3600" dirty="0"/>
          </a:p>
        </p:txBody>
      </p:sp>
      <p:sp>
        <p:nvSpPr>
          <p:cNvPr id="3" name="Content Placeholder 2"/>
          <p:cNvSpPr>
            <a:spLocks noGrp="1"/>
          </p:cNvSpPr>
          <p:nvPr>
            <p:ph idx="1"/>
          </p:nvPr>
        </p:nvSpPr>
        <p:spPr>
          <a:xfrm>
            <a:off x="397931" y="2328202"/>
            <a:ext cx="8622243" cy="4391025"/>
          </a:xfrm>
        </p:spPr>
        <p:txBody>
          <a:bodyPr>
            <a:normAutofit/>
          </a:bodyPr>
          <a:lstStyle/>
          <a:p>
            <a:r>
              <a:rPr lang="en-US" sz="2400" dirty="0"/>
              <a:t>Writing doesn’t have to take hours; hence no need to procrastinate because of the state of overwhelm and dread</a:t>
            </a:r>
          </a:p>
          <a:p>
            <a:r>
              <a:rPr lang="en-US" sz="2400" dirty="0"/>
              <a:t>Don’t try to schedule “one solid day” or another large time slot for writing ‒ it is hard to pull off and is unnecessary</a:t>
            </a:r>
          </a:p>
          <a:p>
            <a:r>
              <a:rPr lang="en-US" sz="2400" dirty="0"/>
              <a:t>Schedule instead short periods of time throughout the day</a:t>
            </a:r>
          </a:p>
          <a:p>
            <a:pPr lvl="1"/>
            <a:r>
              <a:rPr lang="en-US" sz="2000" dirty="0"/>
              <a:t>Go for 15-20 minute intervals</a:t>
            </a:r>
          </a:p>
          <a:p>
            <a:pPr lvl="1"/>
            <a:r>
              <a:rPr lang="en-US" sz="2000" dirty="0"/>
              <a:t>If you feel like continuing after you got yourself started, do so</a:t>
            </a:r>
          </a:p>
          <a:p>
            <a:r>
              <a:rPr lang="en-US" sz="2400" dirty="0"/>
              <a:t>Use your smart phone timer, and turn off the distractions such as email and phone</a:t>
            </a:r>
          </a:p>
        </p:txBody>
      </p:sp>
      <p:sp>
        <p:nvSpPr>
          <p:cNvPr id="5" name="Rectangle 4"/>
          <p:cNvSpPr/>
          <p:nvPr/>
        </p:nvSpPr>
        <p:spPr>
          <a:xfrm>
            <a:off x="397931" y="1598977"/>
            <a:ext cx="11499145" cy="646331"/>
          </a:xfrm>
          <a:prstGeom prst="rect">
            <a:avLst/>
          </a:prstGeom>
        </p:spPr>
        <p:txBody>
          <a:bodyPr wrap="square">
            <a:spAutoFit/>
          </a:bodyPr>
          <a:lstStyle/>
          <a:p>
            <a:r>
              <a:rPr lang="en-US" i="1" dirty="0">
                <a:solidFill>
                  <a:schemeClr val="tx2"/>
                </a:solidFill>
              </a:rPr>
              <a:t>Many people don’t write well because they dislike the very idea of how long it takes; but the correct writing process and writing in short intervals work miracles</a:t>
            </a:r>
          </a:p>
        </p:txBody>
      </p:sp>
      <p:pic>
        <p:nvPicPr>
          <p:cNvPr id="20484" name="Picture 4">
            <a:extLst>
              <a:ext uri="{FF2B5EF4-FFF2-40B4-BE49-F238E27FC236}">
                <a16:creationId xmlns:a16="http://schemas.microsoft.com/office/drawing/2014/main" id="{C96C6382-5D79-9BB3-A64C-9093A03C9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0174" y="1757042"/>
            <a:ext cx="3141133" cy="471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1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1114" y="414785"/>
            <a:ext cx="7567699" cy="600075"/>
          </a:xfrm>
        </p:spPr>
        <p:txBody>
          <a:bodyPr>
            <a:normAutofit fontScale="90000"/>
          </a:bodyPr>
          <a:lstStyle/>
          <a:p>
            <a:r>
              <a:rPr lang="en-US" dirty="0"/>
              <a:t>Where Dealing with Psychology Fits in the Proposal Process</a:t>
            </a:r>
          </a:p>
        </p:txBody>
      </p:sp>
      <p:sp>
        <p:nvSpPr>
          <p:cNvPr id="96" name="Rectangle 95"/>
          <p:cNvSpPr/>
          <p:nvPr/>
        </p:nvSpPr>
        <p:spPr>
          <a:xfrm>
            <a:off x="581113" y="1531122"/>
            <a:ext cx="10667911" cy="369332"/>
          </a:xfrm>
          <a:prstGeom prst="rect">
            <a:avLst/>
          </a:prstGeom>
        </p:spPr>
        <p:txBody>
          <a:bodyPr wrap="square">
            <a:spAutoFit/>
          </a:bodyPr>
          <a:lstStyle/>
          <a:p>
            <a:r>
              <a:rPr lang="en-US" i="1" dirty="0">
                <a:solidFill>
                  <a:schemeClr val="tx2"/>
                </a:solidFill>
              </a:rPr>
              <a:t>You can dedicate a small part of your kickoff to dealing with psychology of writing</a:t>
            </a:r>
          </a:p>
        </p:txBody>
      </p:sp>
      <p:grpSp>
        <p:nvGrpSpPr>
          <p:cNvPr id="2" name="Group 1">
            <a:extLst>
              <a:ext uri="{FF2B5EF4-FFF2-40B4-BE49-F238E27FC236}">
                <a16:creationId xmlns:a16="http://schemas.microsoft.com/office/drawing/2014/main" id="{A6060F94-A4A7-83BB-31B6-536838730E13}"/>
              </a:ext>
            </a:extLst>
          </p:cNvPr>
          <p:cNvGrpSpPr/>
          <p:nvPr/>
        </p:nvGrpSpPr>
        <p:grpSpPr>
          <a:xfrm>
            <a:off x="559068" y="1863695"/>
            <a:ext cx="11453262" cy="4393985"/>
            <a:chOff x="609062" y="1836801"/>
            <a:chExt cx="9401958" cy="4043124"/>
          </a:xfrm>
        </p:grpSpPr>
        <p:sp>
          <p:nvSpPr>
            <p:cNvPr id="4" name="Rounded Rectangle 4">
              <a:extLst>
                <a:ext uri="{FF2B5EF4-FFF2-40B4-BE49-F238E27FC236}">
                  <a16:creationId xmlns:a16="http://schemas.microsoft.com/office/drawing/2014/main" id="{4B864582-DB34-417E-7DC1-E85090BB47A1}"/>
                </a:ext>
              </a:extLst>
            </p:cNvPr>
            <p:cNvSpPr/>
            <p:nvPr/>
          </p:nvSpPr>
          <p:spPr>
            <a:xfrm>
              <a:off x="7331766" y="2738676"/>
              <a:ext cx="381000" cy="16764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8" name="Rounded Rectangle 5">
              <a:extLst>
                <a:ext uri="{FF2B5EF4-FFF2-40B4-BE49-F238E27FC236}">
                  <a16:creationId xmlns:a16="http://schemas.microsoft.com/office/drawing/2014/main" id="{F56147CD-C7F6-6AE2-39BA-DB655274E880}"/>
                </a:ext>
              </a:extLst>
            </p:cNvPr>
            <p:cNvSpPr/>
            <p:nvPr/>
          </p:nvSpPr>
          <p:spPr>
            <a:xfrm>
              <a:off x="6036366" y="2738676"/>
              <a:ext cx="1295400" cy="1676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9" name="Rectangle 98">
              <a:extLst>
                <a:ext uri="{FF2B5EF4-FFF2-40B4-BE49-F238E27FC236}">
                  <a16:creationId xmlns:a16="http://schemas.microsoft.com/office/drawing/2014/main" id="{EDD349AF-53CE-A2F2-AB1C-CCD6D0E4BD71}"/>
                </a:ext>
              </a:extLst>
            </p:cNvPr>
            <p:cNvSpPr/>
            <p:nvPr/>
          </p:nvSpPr>
          <p:spPr>
            <a:xfrm>
              <a:off x="1007166" y="5031300"/>
              <a:ext cx="8365434" cy="381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00" name="Rounded Rectangle 7">
              <a:extLst>
                <a:ext uri="{FF2B5EF4-FFF2-40B4-BE49-F238E27FC236}">
                  <a16:creationId xmlns:a16="http://schemas.microsoft.com/office/drawing/2014/main" id="{C97DB039-E7A0-CAF8-7C49-09752117E6BC}"/>
                </a:ext>
              </a:extLst>
            </p:cNvPr>
            <p:cNvSpPr/>
            <p:nvPr/>
          </p:nvSpPr>
          <p:spPr>
            <a:xfrm>
              <a:off x="1007166" y="2738676"/>
              <a:ext cx="1752600" cy="1676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1" name="TextBox 100">
              <a:extLst>
                <a:ext uri="{FF2B5EF4-FFF2-40B4-BE49-F238E27FC236}">
                  <a16:creationId xmlns:a16="http://schemas.microsoft.com/office/drawing/2014/main" id="{BCD6336D-A28F-DAAA-2054-B353F03AA23B}"/>
                </a:ext>
              </a:extLst>
            </p:cNvPr>
            <p:cNvSpPr txBox="1"/>
            <p:nvPr/>
          </p:nvSpPr>
          <p:spPr>
            <a:xfrm>
              <a:off x="1331841" y="5014734"/>
              <a:ext cx="1070113" cy="254880"/>
            </a:xfrm>
            <a:prstGeom prst="rect">
              <a:avLst/>
            </a:prstGeom>
            <a:noFill/>
          </p:spPr>
          <p:txBody>
            <a:bodyPr wrap="square" rtlCol="0">
              <a:spAutoFit/>
            </a:bodyPr>
            <a:lstStyle/>
            <a:p>
              <a:pPr algn="ctr"/>
              <a:r>
                <a:rPr lang="en-US" sz="1200" b="1" dirty="0"/>
                <a:t>Integration Phase</a:t>
              </a:r>
            </a:p>
          </p:txBody>
        </p:sp>
        <p:sp>
          <p:nvSpPr>
            <p:cNvPr id="102" name="Rounded Rectangle 9">
              <a:extLst>
                <a:ext uri="{FF2B5EF4-FFF2-40B4-BE49-F238E27FC236}">
                  <a16:creationId xmlns:a16="http://schemas.microsoft.com/office/drawing/2014/main" id="{4E9FE915-390F-A93D-1C84-D59963995AAA}"/>
                </a:ext>
              </a:extLst>
            </p:cNvPr>
            <p:cNvSpPr/>
            <p:nvPr/>
          </p:nvSpPr>
          <p:spPr>
            <a:xfrm>
              <a:off x="2759766" y="2738676"/>
              <a:ext cx="1828800" cy="167640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3" name="TextBox 102">
              <a:extLst>
                <a:ext uri="{FF2B5EF4-FFF2-40B4-BE49-F238E27FC236}">
                  <a16:creationId xmlns:a16="http://schemas.microsoft.com/office/drawing/2014/main" id="{16D0D8AE-7BDC-CB52-3AC7-0D9C84B6CF1D}"/>
                </a:ext>
              </a:extLst>
            </p:cNvPr>
            <p:cNvSpPr txBox="1"/>
            <p:nvPr/>
          </p:nvSpPr>
          <p:spPr>
            <a:xfrm>
              <a:off x="3140766" y="5014735"/>
              <a:ext cx="1033668" cy="254880"/>
            </a:xfrm>
            <a:prstGeom prst="rect">
              <a:avLst/>
            </a:prstGeom>
            <a:noFill/>
          </p:spPr>
          <p:txBody>
            <a:bodyPr wrap="square" rtlCol="0">
              <a:spAutoFit/>
            </a:bodyPr>
            <a:lstStyle/>
            <a:p>
              <a:pPr algn="ctr"/>
              <a:r>
                <a:rPr lang="en-US" sz="1200" b="1" dirty="0"/>
                <a:t>Planning Phase</a:t>
              </a:r>
            </a:p>
          </p:txBody>
        </p:sp>
        <p:sp>
          <p:nvSpPr>
            <p:cNvPr id="104" name="Rounded Rectangle 11">
              <a:extLst>
                <a:ext uri="{FF2B5EF4-FFF2-40B4-BE49-F238E27FC236}">
                  <a16:creationId xmlns:a16="http://schemas.microsoft.com/office/drawing/2014/main" id="{F6AF7811-33A2-F449-1C2E-0337B3032E78}"/>
                </a:ext>
              </a:extLst>
            </p:cNvPr>
            <p:cNvSpPr/>
            <p:nvPr/>
          </p:nvSpPr>
          <p:spPr>
            <a:xfrm>
              <a:off x="4588566" y="2738676"/>
              <a:ext cx="1447800" cy="16764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5" name="Rounded Rectangle 12">
              <a:extLst>
                <a:ext uri="{FF2B5EF4-FFF2-40B4-BE49-F238E27FC236}">
                  <a16:creationId xmlns:a16="http://schemas.microsoft.com/office/drawing/2014/main" id="{5FE0FB1B-5B21-3ACF-EBE4-31343C6EC472}"/>
                </a:ext>
              </a:extLst>
            </p:cNvPr>
            <p:cNvSpPr/>
            <p:nvPr/>
          </p:nvSpPr>
          <p:spPr>
            <a:xfrm>
              <a:off x="7712766" y="2738676"/>
              <a:ext cx="1524000" cy="1676400"/>
            </a:xfrm>
            <a:prstGeom prst="round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6" name="TextBox 105">
              <a:extLst>
                <a:ext uri="{FF2B5EF4-FFF2-40B4-BE49-F238E27FC236}">
                  <a16:creationId xmlns:a16="http://schemas.microsoft.com/office/drawing/2014/main" id="{6571617F-9833-F0E7-867E-8E3758A00070}"/>
                </a:ext>
              </a:extLst>
            </p:cNvPr>
            <p:cNvSpPr txBox="1"/>
            <p:nvPr/>
          </p:nvSpPr>
          <p:spPr>
            <a:xfrm>
              <a:off x="609062" y="1836801"/>
              <a:ext cx="2133600" cy="481440"/>
            </a:xfrm>
            <a:prstGeom prst="rect">
              <a:avLst/>
            </a:prstGeom>
            <a:noFill/>
          </p:spPr>
          <p:txBody>
            <a:bodyPr wrap="square" rtlCol="0">
              <a:spAutoFit/>
            </a:bodyPr>
            <a:lstStyle>
              <a:defPPr>
                <a:defRPr lang="en-US"/>
              </a:defPPr>
              <a:lvl1pPr algn="ctr">
                <a:defRPr sz="1400" b="1">
                  <a:solidFill>
                    <a:schemeClr val="accent2">
                      <a:lumMod val="50000"/>
                    </a:schemeClr>
                  </a:solidFill>
                </a:defRPr>
              </a:lvl1pPr>
            </a:lstStyle>
            <a:p>
              <a:pPr algn="l"/>
              <a:r>
                <a:rPr lang="en-US" dirty="0">
                  <a:solidFill>
                    <a:schemeClr val="accent1"/>
                  </a:solidFill>
                </a:rPr>
                <a:t>Predecessor: </a:t>
              </a:r>
              <a:br>
                <a:rPr lang="en-US" dirty="0">
                  <a:solidFill>
                    <a:schemeClr val="accent1"/>
                  </a:solidFill>
                </a:rPr>
              </a:br>
              <a:r>
                <a:rPr lang="en-US" dirty="0">
                  <a:solidFill>
                    <a:schemeClr val="accent1"/>
                  </a:solidFill>
                </a:rPr>
                <a:t>Capture Process</a:t>
              </a:r>
            </a:p>
          </p:txBody>
        </p:sp>
        <p:sp>
          <p:nvSpPr>
            <p:cNvPr id="107" name="Right Arrow 14">
              <a:extLst>
                <a:ext uri="{FF2B5EF4-FFF2-40B4-BE49-F238E27FC236}">
                  <a16:creationId xmlns:a16="http://schemas.microsoft.com/office/drawing/2014/main" id="{53A8B479-D9E0-65BD-76CA-5E6458241F09}"/>
                </a:ext>
              </a:extLst>
            </p:cNvPr>
            <p:cNvSpPr/>
            <p:nvPr/>
          </p:nvSpPr>
          <p:spPr>
            <a:xfrm>
              <a:off x="854766" y="3348276"/>
              <a:ext cx="8686800" cy="3048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8" name="Isosceles Triangle 107">
              <a:extLst>
                <a:ext uri="{FF2B5EF4-FFF2-40B4-BE49-F238E27FC236}">
                  <a16:creationId xmlns:a16="http://schemas.microsoft.com/office/drawing/2014/main" id="{C69F7B48-F054-7F17-19D4-8E961880E9D8}"/>
                </a:ext>
              </a:extLst>
            </p:cNvPr>
            <p:cNvSpPr/>
            <p:nvPr/>
          </p:nvSpPr>
          <p:spPr>
            <a:xfrm>
              <a:off x="1083366"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09" name="TextBox 108">
              <a:extLst>
                <a:ext uri="{FF2B5EF4-FFF2-40B4-BE49-F238E27FC236}">
                  <a16:creationId xmlns:a16="http://schemas.microsoft.com/office/drawing/2014/main" id="{FF358454-0803-2ACE-ECAA-EA299C59DA1F}"/>
                </a:ext>
              </a:extLst>
            </p:cNvPr>
            <p:cNvSpPr txBox="1"/>
            <p:nvPr/>
          </p:nvSpPr>
          <p:spPr>
            <a:xfrm>
              <a:off x="977349" y="2218912"/>
              <a:ext cx="457200" cy="382320"/>
            </a:xfrm>
            <a:prstGeom prst="rect">
              <a:avLst/>
            </a:prstGeom>
            <a:noFill/>
          </p:spPr>
          <p:txBody>
            <a:bodyPr wrap="square" rtlCol="0">
              <a:spAutoFit/>
            </a:bodyPr>
            <a:lstStyle/>
            <a:p>
              <a:pPr algn="ctr"/>
              <a:r>
                <a:rPr lang="en-US" sz="1050" b="1" dirty="0"/>
                <a:t>Read RFP</a:t>
              </a:r>
            </a:p>
          </p:txBody>
        </p:sp>
        <p:cxnSp>
          <p:nvCxnSpPr>
            <p:cNvPr id="110" name="Straight Connector 109">
              <a:extLst>
                <a:ext uri="{FF2B5EF4-FFF2-40B4-BE49-F238E27FC236}">
                  <a16:creationId xmlns:a16="http://schemas.microsoft.com/office/drawing/2014/main" id="{C6E8975D-0D18-703D-83D2-77D2BB7BF81F}"/>
                </a:ext>
              </a:extLst>
            </p:cNvPr>
            <p:cNvCxnSpPr/>
            <p:nvPr/>
          </p:nvCxnSpPr>
          <p:spPr>
            <a:xfrm rot="5400000">
              <a:off x="852316"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CA4EA4FC-F262-303E-7779-96AA325BEE42}"/>
                </a:ext>
              </a:extLst>
            </p:cNvPr>
            <p:cNvSpPr txBox="1"/>
            <p:nvPr/>
          </p:nvSpPr>
          <p:spPr>
            <a:xfrm>
              <a:off x="1011372" y="4511158"/>
              <a:ext cx="853873" cy="382320"/>
            </a:xfrm>
            <a:prstGeom prst="rect">
              <a:avLst/>
            </a:prstGeom>
            <a:noFill/>
          </p:spPr>
          <p:txBody>
            <a:bodyPr wrap="square" rtlCol="0">
              <a:spAutoFit/>
            </a:bodyPr>
            <a:lstStyle/>
            <a:p>
              <a:pPr algn="ctr"/>
              <a:r>
                <a:rPr lang="en-US" sz="1050" b="1" dirty="0"/>
                <a:t>Make Bid-No-Bid Decision</a:t>
              </a:r>
            </a:p>
          </p:txBody>
        </p:sp>
        <p:cxnSp>
          <p:nvCxnSpPr>
            <p:cNvPr id="112" name="Straight Connector 111">
              <a:extLst>
                <a:ext uri="{FF2B5EF4-FFF2-40B4-BE49-F238E27FC236}">
                  <a16:creationId xmlns:a16="http://schemas.microsoft.com/office/drawing/2014/main" id="{EE1A0D7C-593F-3804-420E-B0C0DF455021}"/>
                </a:ext>
              </a:extLst>
            </p:cNvPr>
            <p:cNvCxnSpPr/>
            <p:nvPr/>
          </p:nvCxnSpPr>
          <p:spPr>
            <a:xfrm rot="5400000">
              <a:off x="1027044" y="408045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3" name="Isosceles Triangle 112">
              <a:extLst>
                <a:ext uri="{FF2B5EF4-FFF2-40B4-BE49-F238E27FC236}">
                  <a16:creationId xmlns:a16="http://schemas.microsoft.com/office/drawing/2014/main" id="{037FAC38-4A24-93D1-6E6A-7C4B57CDA641}"/>
                </a:ext>
              </a:extLst>
            </p:cNvPr>
            <p:cNvSpPr/>
            <p:nvPr/>
          </p:nvSpPr>
          <p:spPr>
            <a:xfrm>
              <a:off x="1646583"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4" name="TextBox 113">
              <a:extLst>
                <a:ext uri="{FF2B5EF4-FFF2-40B4-BE49-F238E27FC236}">
                  <a16:creationId xmlns:a16="http://schemas.microsoft.com/office/drawing/2014/main" id="{9E060130-4A26-D1BB-1167-FDD530A2A498}"/>
                </a:ext>
              </a:extLst>
            </p:cNvPr>
            <p:cNvSpPr txBox="1"/>
            <p:nvPr/>
          </p:nvSpPr>
          <p:spPr>
            <a:xfrm>
              <a:off x="1434549" y="2212623"/>
              <a:ext cx="685800" cy="382320"/>
            </a:xfrm>
            <a:prstGeom prst="rect">
              <a:avLst/>
            </a:prstGeom>
            <a:noFill/>
          </p:spPr>
          <p:txBody>
            <a:bodyPr wrap="square" rtlCol="0">
              <a:spAutoFit/>
            </a:bodyPr>
            <a:lstStyle/>
            <a:p>
              <a:pPr algn="ctr"/>
              <a:r>
                <a:rPr lang="en-US" sz="1050" b="1" dirty="0"/>
                <a:t>Prepare for Kick-Off</a:t>
              </a:r>
            </a:p>
          </p:txBody>
        </p:sp>
        <p:cxnSp>
          <p:nvCxnSpPr>
            <p:cNvPr id="115" name="Straight Connector 114">
              <a:extLst>
                <a:ext uri="{FF2B5EF4-FFF2-40B4-BE49-F238E27FC236}">
                  <a16:creationId xmlns:a16="http://schemas.microsoft.com/office/drawing/2014/main" id="{1CC645E7-B995-7CDD-EBA6-F53A6EF889D4}"/>
                </a:ext>
              </a:extLst>
            </p:cNvPr>
            <p:cNvCxnSpPr/>
            <p:nvPr/>
          </p:nvCxnSpPr>
          <p:spPr>
            <a:xfrm rot="5400000">
              <a:off x="1415533"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6" name="Isosceles Triangle 115">
              <a:extLst>
                <a:ext uri="{FF2B5EF4-FFF2-40B4-BE49-F238E27FC236}">
                  <a16:creationId xmlns:a16="http://schemas.microsoft.com/office/drawing/2014/main" id="{DA70B81E-4604-9D44-E233-215D0516CBD3}"/>
                </a:ext>
              </a:extLst>
            </p:cNvPr>
            <p:cNvSpPr/>
            <p:nvPr/>
          </p:nvSpPr>
          <p:spPr>
            <a:xfrm>
              <a:off x="2643810" y="3348276"/>
              <a:ext cx="228600" cy="228600"/>
            </a:xfrm>
            <a:prstGeom prst="triangl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7" name="TextBox 116">
              <a:extLst>
                <a:ext uri="{FF2B5EF4-FFF2-40B4-BE49-F238E27FC236}">
                  <a16:creationId xmlns:a16="http://schemas.microsoft.com/office/drawing/2014/main" id="{DCBB4B92-D0E5-88F5-2834-32A367C13DB2}"/>
                </a:ext>
              </a:extLst>
            </p:cNvPr>
            <p:cNvSpPr txBox="1"/>
            <p:nvPr/>
          </p:nvSpPr>
          <p:spPr>
            <a:xfrm>
              <a:off x="2272749" y="2218909"/>
              <a:ext cx="990600" cy="382320"/>
            </a:xfrm>
            <a:prstGeom prst="rect">
              <a:avLst/>
            </a:prstGeom>
            <a:noFill/>
          </p:spPr>
          <p:txBody>
            <a:bodyPr wrap="square" rtlCol="0">
              <a:spAutoFit/>
            </a:bodyPr>
            <a:lstStyle/>
            <a:p>
              <a:pPr algn="ctr"/>
              <a:r>
                <a:rPr lang="en-US" sz="1050" b="1" dirty="0"/>
                <a:t>Conduct Kick-Off to Reach 9 Goals</a:t>
              </a:r>
            </a:p>
          </p:txBody>
        </p:sp>
        <p:cxnSp>
          <p:nvCxnSpPr>
            <p:cNvPr id="118" name="Straight Connector 117">
              <a:extLst>
                <a:ext uri="{FF2B5EF4-FFF2-40B4-BE49-F238E27FC236}">
                  <a16:creationId xmlns:a16="http://schemas.microsoft.com/office/drawing/2014/main" id="{BBC66DC1-E0FA-5FF4-ECBC-143D47B22B03}"/>
                </a:ext>
              </a:extLst>
            </p:cNvPr>
            <p:cNvCxnSpPr>
              <a:stCxn id="117" idx="2"/>
            </p:cNvCxnSpPr>
            <p:nvPr/>
          </p:nvCxnSpPr>
          <p:spPr>
            <a:xfrm flipH="1">
              <a:off x="2749033" y="2601229"/>
              <a:ext cx="19016" cy="67164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9" name="Flowchart: Decision 118">
              <a:extLst>
                <a:ext uri="{FF2B5EF4-FFF2-40B4-BE49-F238E27FC236}">
                  <a16:creationId xmlns:a16="http://schemas.microsoft.com/office/drawing/2014/main" id="{3B3CAC30-02DA-E069-F738-ADF8413DEC72}"/>
                </a:ext>
              </a:extLst>
            </p:cNvPr>
            <p:cNvSpPr/>
            <p:nvPr/>
          </p:nvSpPr>
          <p:spPr>
            <a:xfrm>
              <a:off x="1371600" y="3272076"/>
              <a:ext cx="228600" cy="304800"/>
            </a:xfrm>
            <a:prstGeom prst="flowChartDecisi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0" name="TextBox 119">
              <a:extLst>
                <a:ext uri="{FF2B5EF4-FFF2-40B4-BE49-F238E27FC236}">
                  <a16:creationId xmlns:a16="http://schemas.microsoft.com/office/drawing/2014/main" id="{C3893A91-26BF-138D-9546-2A6F2715451E}"/>
                </a:ext>
              </a:extLst>
            </p:cNvPr>
            <p:cNvSpPr txBox="1"/>
            <p:nvPr/>
          </p:nvSpPr>
          <p:spPr>
            <a:xfrm>
              <a:off x="1611875" y="3570018"/>
              <a:ext cx="1240654" cy="1104482"/>
            </a:xfrm>
            <a:prstGeom prst="rect">
              <a:avLst/>
            </a:prstGeom>
            <a:noFill/>
          </p:spPr>
          <p:txBody>
            <a:bodyPr wrap="square" rtlCol="0">
              <a:spAutoFit/>
            </a:bodyPr>
            <a:lstStyle/>
            <a:p>
              <a:pPr>
                <a:buFont typeface="Arial" pitchFamily="34" charset="0"/>
                <a:buChar char="•"/>
              </a:pPr>
              <a:r>
                <a:rPr lang="en-US" sz="900" b="1" i="1" dirty="0"/>
                <a:t>Annotated Outline</a:t>
              </a:r>
            </a:p>
            <a:p>
              <a:pPr>
                <a:buFont typeface="Arial" pitchFamily="34" charset="0"/>
                <a:buChar char="•"/>
              </a:pPr>
              <a:r>
                <a:rPr lang="en-US" sz="900" b="1" i="1" dirty="0"/>
                <a:t>Assignments</a:t>
              </a:r>
            </a:p>
            <a:p>
              <a:pPr>
                <a:buFont typeface="Arial" pitchFamily="34" charset="0"/>
                <a:buChar char="•"/>
              </a:pPr>
              <a:r>
                <a:rPr lang="en-US" sz="900" b="1" i="1" dirty="0"/>
                <a:t>Compliance Checklist</a:t>
              </a:r>
            </a:p>
            <a:p>
              <a:pPr>
                <a:buFont typeface="Arial" pitchFamily="34" charset="0"/>
                <a:buChar char="•"/>
              </a:pPr>
              <a:r>
                <a:rPr lang="en-US" sz="900" b="1" i="1" dirty="0"/>
                <a:t>Style Guide</a:t>
              </a:r>
            </a:p>
            <a:p>
              <a:pPr>
                <a:buFont typeface="Arial" pitchFamily="34" charset="0"/>
                <a:buChar char="•"/>
              </a:pPr>
              <a:r>
                <a:rPr lang="en-US" sz="900" b="1" i="1" dirty="0"/>
                <a:t>Background Materials</a:t>
              </a:r>
            </a:p>
            <a:p>
              <a:pPr>
                <a:buFont typeface="Arial" pitchFamily="34" charset="0"/>
                <a:buChar char="•"/>
              </a:pPr>
              <a:r>
                <a:rPr lang="en-US" sz="900" b="1" i="1" dirty="0"/>
                <a:t>Briefing</a:t>
              </a:r>
            </a:p>
            <a:p>
              <a:endParaRPr lang="en-US" sz="900" b="1" dirty="0"/>
            </a:p>
            <a:p>
              <a:pPr>
                <a:buFont typeface="Arial" pitchFamily="34" charset="0"/>
                <a:buChar char="•"/>
              </a:pPr>
              <a:endParaRPr lang="en-US" sz="900" b="1" dirty="0"/>
            </a:p>
          </p:txBody>
        </p:sp>
        <p:sp>
          <p:nvSpPr>
            <p:cNvPr id="121" name="Isosceles Triangle 120">
              <a:extLst>
                <a:ext uri="{FF2B5EF4-FFF2-40B4-BE49-F238E27FC236}">
                  <a16:creationId xmlns:a16="http://schemas.microsoft.com/office/drawing/2014/main" id="{89A147FE-B3A3-4446-FE58-A21F1A4CC31B}"/>
                </a:ext>
              </a:extLst>
            </p:cNvPr>
            <p:cNvSpPr/>
            <p:nvPr/>
          </p:nvSpPr>
          <p:spPr>
            <a:xfrm>
              <a:off x="2918793"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2" name="TextBox 121">
              <a:extLst>
                <a:ext uri="{FF2B5EF4-FFF2-40B4-BE49-F238E27FC236}">
                  <a16:creationId xmlns:a16="http://schemas.microsoft.com/office/drawing/2014/main" id="{82DB9EE9-0D1C-BBCC-0A11-DCD4E30F305D}"/>
                </a:ext>
              </a:extLst>
            </p:cNvPr>
            <p:cNvSpPr txBox="1"/>
            <p:nvPr/>
          </p:nvSpPr>
          <p:spPr>
            <a:xfrm>
              <a:off x="2577552" y="4514466"/>
              <a:ext cx="914400" cy="382320"/>
            </a:xfrm>
            <a:prstGeom prst="rect">
              <a:avLst/>
            </a:prstGeom>
            <a:noFill/>
          </p:spPr>
          <p:txBody>
            <a:bodyPr wrap="square" rtlCol="0">
              <a:spAutoFit/>
            </a:bodyPr>
            <a:lstStyle/>
            <a:p>
              <a:pPr algn="ctr"/>
              <a:r>
                <a:rPr lang="en-US" sz="1050" b="1" dirty="0"/>
                <a:t>Brainstorm &amp; Research</a:t>
              </a:r>
            </a:p>
          </p:txBody>
        </p:sp>
        <p:sp>
          <p:nvSpPr>
            <p:cNvPr id="123" name="Isosceles Triangle 122">
              <a:extLst>
                <a:ext uri="{FF2B5EF4-FFF2-40B4-BE49-F238E27FC236}">
                  <a16:creationId xmlns:a16="http://schemas.microsoft.com/office/drawing/2014/main" id="{3B6E4528-CB5B-C103-9DCB-CF8C614B9363}"/>
                </a:ext>
              </a:extLst>
            </p:cNvPr>
            <p:cNvSpPr/>
            <p:nvPr/>
          </p:nvSpPr>
          <p:spPr>
            <a:xfrm>
              <a:off x="3448879"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4" name="Isosceles Triangle 123">
              <a:extLst>
                <a:ext uri="{FF2B5EF4-FFF2-40B4-BE49-F238E27FC236}">
                  <a16:creationId xmlns:a16="http://schemas.microsoft.com/office/drawing/2014/main" id="{8F4F98CF-8371-BA7A-5F41-C77221FFD6C9}"/>
                </a:ext>
              </a:extLst>
            </p:cNvPr>
            <p:cNvSpPr/>
            <p:nvPr/>
          </p:nvSpPr>
          <p:spPr>
            <a:xfrm>
              <a:off x="3733806" y="3348276"/>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5" name="TextBox 124">
              <a:extLst>
                <a:ext uri="{FF2B5EF4-FFF2-40B4-BE49-F238E27FC236}">
                  <a16:creationId xmlns:a16="http://schemas.microsoft.com/office/drawing/2014/main" id="{D898769E-D57F-75AA-F20E-DDC08492BA1E}"/>
                </a:ext>
              </a:extLst>
            </p:cNvPr>
            <p:cNvSpPr txBox="1"/>
            <p:nvPr/>
          </p:nvSpPr>
          <p:spPr>
            <a:xfrm>
              <a:off x="3147394" y="2218912"/>
              <a:ext cx="831573" cy="382320"/>
            </a:xfrm>
            <a:prstGeom prst="rect">
              <a:avLst/>
            </a:prstGeom>
            <a:noFill/>
          </p:spPr>
          <p:txBody>
            <a:bodyPr wrap="square" rtlCol="0">
              <a:spAutoFit/>
            </a:bodyPr>
            <a:lstStyle/>
            <a:p>
              <a:pPr algn="ctr"/>
              <a:r>
                <a:rPr lang="en-US" sz="1050" b="1" dirty="0"/>
                <a:t>Develop Work Packages</a:t>
              </a:r>
            </a:p>
          </p:txBody>
        </p:sp>
        <p:cxnSp>
          <p:nvCxnSpPr>
            <p:cNvPr id="126" name="Straight Connector 125">
              <a:extLst>
                <a:ext uri="{FF2B5EF4-FFF2-40B4-BE49-F238E27FC236}">
                  <a16:creationId xmlns:a16="http://schemas.microsoft.com/office/drawing/2014/main" id="{3FEA7FDE-FD90-D919-DDA6-6A11520373FE}"/>
                </a:ext>
              </a:extLst>
            </p:cNvPr>
            <p:cNvCxnSpPr/>
            <p:nvPr/>
          </p:nvCxnSpPr>
          <p:spPr>
            <a:xfrm rot="5400000">
              <a:off x="3214514"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7" name="Isosceles Triangle 126">
              <a:extLst>
                <a:ext uri="{FF2B5EF4-FFF2-40B4-BE49-F238E27FC236}">
                  <a16:creationId xmlns:a16="http://schemas.microsoft.com/office/drawing/2014/main" id="{9872352A-E26D-D5D1-8105-59B626EA4A27}"/>
                </a:ext>
              </a:extLst>
            </p:cNvPr>
            <p:cNvSpPr/>
            <p:nvPr/>
          </p:nvSpPr>
          <p:spPr>
            <a:xfrm>
              <a:off x="4015416"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8" name="TextBox 127">
              <a:extLst>
                <a:ext uri="{FF2B5EF4-FFF2-40B4-BE49-F238E27FC236}">
                  <a16:creationId xmlns:a16="http://schemas.microsoft.com/office/drawing/2014/main" id="{17891AC9-50C7-2EBF-E88E-045C55C60B86}"/>
                </a:ext>
              </a:extLst>
            </p:cNvPr>
            <p:cNvSpPr txBox="1"/>
            <p:nvPr/>
          </p:nvSpPr>
          <p:spPr>
            <a:xfrm>
              <a:off x="3783498" y="2218912"/>
              <a:ext cx="689112" cy="382320"/>
            </a:xfrm>
            <a:prstGeom prst="rect">
              <a:avLst/>
            </a:prstGeom>
            <a:noFill/>
          </p:spPr>
          <p:txBody>
            <a:bodyPr wrap="square" rtlCol="0">
              <a:spAutoFit/>
            </a:bodyPr>
            <a:lstStyle/>
            <a:p>
              <a:pPr algn="ctr"/>
              <a:r>
                <a:rPr lang="en-US" sz="1050" b="1" dirty="0"/>
                <a:t>Prepare Draft 1</a:t>
              </a:r>
            </a:p>
          </p:txBody>
        </p:sp>
        <p:cxnSp>
          <p:nvCxnSpPr>
            <p:cNvPr id="129" name="Straight Connector 128">
              <a:extLst>
                <a:ext uri="{FF2B5EF4-FFF2-40B4-BE49-F238E27FC236}">
                  <a16:creationId xmlns:a16="http://schemas.microsoft.com/office/drawing/2014/main" id="{FA1EC45D-1A4C-F129-757E-CEEFBEF1675B}"/>
                </a:ext>
              </a:extLst>
            </p:cNvPr>
            <p:cNvCxnSpPr/>
            <p:nvPr/>
          </p:nvCxnSpPr>
          <p:spPr>
            <a:xfrm rot="5400000">
              <a:off x="3777733"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41C03AC0-10D4-C899-FB53-21820BB742F7}"/>
                </a:ext>
              </a:extLst>
            </p:cNvPr>
            <p:cNvCxnSpPr/>
            <p:nvPr/>
          </p:nvCxnSpPr>
          <p:spPr>
            <a:xfrm rot="5400000">
              <a:off x="2571716" y="40730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ECAAB121-A413-7CC1-7A56-A1F2E34CA423}"/>
                </a:ext>
              </a:extLst>
            </p:cNvPr>
            <p:cNvSpPr txBox="1"/>
            <p:nvPr/>
          </p:nvSpPr>
          <p:spPr>
            <a:xfrm>
              <a:off x="3395871" y="4514466"/>
              <a:ext cx="914400" cy="382320"/>
            </a:xfrm>
            <a:prstGeom prst="rect">
              <a:avLst/>
            </a:prstGeom>
            <a:noFill/>
          </p:spPr>
          <p:txBody>
            <a:bodyPr wrap="square" rtlCol="0">
              <a:spAutoFit/>
            </a:bodyPr>
            <a:lstStyle/>
            <a:p>
              <a:pPr algn="ctr"/>
              <a:r>
                <a:rPr lang="en-US" sz="1050" b="1" dirty="0"/>
                <a:t>In-Process Review(s)</a:t>
              </a:r>
            </a:p>
          </p:txBody>
        </p:sp>
        <p:cxnSp>
          <p:nvCxnSpPr>
            <p:cNvPr id="132" name="Straight Connector 131">
              <a:extLst>
                <a:ext uri="{FF2B5EF4-FFF2-40B4-BE49-F238E27FC236}">
                  <a16:creationId xmlns:a16="http://schemas.microsoft.com/office/drawing/2014/main" id="{E87C55F4-FDFD-4511-5EC1-2E816D5366F8}"/>
                </a:ext>
              </a:extLst>
            </p:cNvPr>
            <p:cNvCxnSpPr/>
            <p:nvPr/>
          </p:nvCxnSpPr>
          <p:spPr>
            <a:xfrm rot="5400000">
              <a:off x="3390035" y="40730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3" name="Isosceles Triangle 132">
              <a:extLst>
                <a:ext uri="{FF2B5EF4-FFF2-40B4-BE49-F238E27FC236}">
                  <a16:creationId xmlns:a16="http://schemas.microsoft.com/office/drawing/2014/main" id="{87DA2248-C611-F017-1A8B-D0D829D2980A}"/>
                </a:ext>
              </a:extLst>
            </p:cNvPr>
            <p:cNvSpPr/>
            <p:nvPr/>
          </p:nvSpPr>
          <p:spPr>
            <a:xfrm>
              <a:off x="4479240" y="3348276"/>
              <a:ext cx="228600" cy="228600"/>
            </a:xfrm>
            <a:prstGeom prst="triangl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4" name="TextBox 133">
              <a:extLst>
                <a:ext uri="{FF2B5EF4-FFF2-40B4-BE49-F238E27FC236}">
                  <a16:creationId xmlns:a16="http://schemas.microsoft.com/office/drawing/2014/main" id="{ED02AA99-BB45-7599-2D15-D10B8F911046}"/>
                </a:ext>
              </a:extLst>
            </p:cNvPr>
            <p:cNvSpPr txBox="1"/>
            <p:nvPr/>
          </p:nvSpPr>
          <p:spPr>
            <a:xfrm>
              <a:off x="4257261" y="2218912"/>
              <a:ext cx="689112" cy="382320"/>
            </a:xfrm>
            <a:prstGeom prst="rect">
              <a:avLst/>
            </a:prstGeom>
            <a:noFill/>
          </p:spPr>
          <p:txBody>
            <a:bodyPr wrap="square" rtlCol="0">
              <a:spAutoFit/>
            </a:bodyPr>
            <a:lstStyle/>
            <a:p>
              <a:pPr algn="ctr"/>
              <a:r>
                <a:rPr lang="en-US" sz="1050" b="1" dirty="0"/>
                <a:t>Conduct Pink Team</a:t>
              </a:r>
            </a:p>
          </p:txBody>
        </p:sp>
        <p:cxnSp>
          <p:nvCxnSpPr>
            <p:cNvPr id="135" name="Straight Connector 134">
              <a:extLst>
                <a:ext uri="{FF2B5EF4-FFF2-40B4-BE49-F238E27FC236}">
                  <a16:creationId xmlns:a16="http://schemas.microsoft.com/office/drawing/2014/main" id="{9AEA3339-8FCA-DCD3-D2F5-140EE442B89E}"/>
                </a:ext>
              </a:extLst>
            </p:cNvPr>
            <p:cNvCxnSpPr>
              <a:stCxn id="134" idx="2"/>
            </p:cNvCxnSpPr>
            <p:nvPr/>
          </p:nvCxnSpPr>
          <p:spPr>
            <a:xfrm flipH="1">
              <a:off x="4594397" y="2601232"/>
              <a:ext cx="7420" cy="6716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6" name="Isosceles Triangle 135">
              <a:extLst>
                <a:ext uri="{FF2B5EF4-FFF2-40B4-BE49-F238E27FC236}">
                  <a16:creationId xmlns:a16="http://schemas.microsoft.com/office/drawing/2014/main" id="{C799E85E-8223-1AAA-527F-1F23D0A49E7C}"/>
                </a:ext>
              </a:extLst>
            </p:cNvPr>
            <p:cNvSpPr/>
            <p:nvPr/>
          </p:nvSpPr>
          <p:spPr>
            <a:xfrm>
              <a:off x="5198166" y="3358553"/>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7" name="TextBox 136">
              <a:extLst>
                <a:ext uri="{FF2B5EF4-FFF2-40B4-BE49-F238E27FC236}">
                  <a16:creationId xmlns:a16="http://schemas.microsoft.com/office/drawing/2014/main" id="{C845DBAB-AA0F-6A52-C5C0-DA479A5EE642}"/>
                </a:ext>
              </a:extLst>
            </p:cNvPr>
            <p:cNvSpPr txBox="1"/>
            <p:nvPr/>
          </p:nvSpPr>
          <p:spPr>
            <a:xfrm>
              <a:off x="4853610" y="4524743"/>
              <a:ext cx="914400" cy="382320"/>
            </a:xfrm>
            <a:prstGeom prst="rect">
              <a:avLst/>
            </a:prstGeom>
            <a:noFill/>
          </p:spPr>
          <p:txBody>
            <a:bodyPr wrap="square" rtlCol="0">
              <a:spAutoFit/>
            </a:bodyPr>
            <a:lstStyle/>
            <a:p>
              <a:pPr algn="ctr"/>
              <a:r>
                <a:rPr lang="en-US" sz="1050" b="1" dirty="0"/>
                <a:t>In-Process Review(s)</a:t>
              </a:r>
            </a:p>
          </p:txBody>
        </p:sp>
        <p:cxnSp>
          <p:nvCxnSpPr>
            <p:cNvPr id="138" name="Straight Connector 137">
              <a:extLst>
                <a:ext uri="{FF2B5EF4-FFF2-40B4-BE49-F238E27FC236}">
                  <a16:creationId xmlns:a16="http://schemas.microsoft.com/office/drawing/2014/main" id="{957CA15F-3237-93E4-DED7-DE923F191383}"/>
                </a:ext>
              </a:extLst>
            </p:cNvPr>
            <p:cNvCxnSpPr/>
            <p:nvPr/>
          </p:nvCxnSpPr>
          <p:spPr>
            <a:xfrm rot="5400000">
              <a:off x="4847774" y="408331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9" name="Isosceles Triangle 138">
              <a:extLst>
                <a:ext uri="{FF2B5EF4-FFF2-40B4-BE49-F238E27FC236}">
                  <a16:creationId xmlns:a16="http://schemas.microsoft.com/office/drawing/2014/main" id="{E5A59BE2-3CA0-04B4-666C-F6411D2DFF0E}"/>
                </a:ext>
              </a:extLst>
            </p:cNvPr>
            <p:cNvSpPr/>
            <p:nvPr/>
          </p:nvSpPr>
          <p:spPr>
            <a:xfrm>
              <a:off x="4956318" y="3358215"/>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0" name="TextBox 139">
              <a:extLst>
                <a:ext uri="{FF2B5EF4-FFF2-40B4-BE49-F238E27FC236}">
                  <a16:creationId xmlns:a16="http://schemas.microsoft.com/office/drawing/2014/main" id="{E84EF771-EDD5-F630-F155-25DE1BC675A8}"/>
                </a:ext>
              </a:extLst>
            </p:cNvPr>
            <p:cNvSpPr txBox="1"/>
            <p:nvPr/>
          </p:nvSpPr>
          <p:spPr>
            <a:xfrm>
              <a:off x="4724400" y="2228851"/>
              <a:ext cx="689112" cy="382320"/>
            </a:xfrm>
            <a:prstGeom prst="rect">
              <a:avLst/>
            </a:prstGeom>
            <a:noFill/>
          </p:spPr>
          <p:txBody>
            <a:bodyPr wrap="square" rtlCol="0">
              <a:spAutoFit/>
            </a:bodyPr>
            <a:lstStyle/>
            <a:p>
              <a:pPr algn="ctr"/>
              <a:r>
                <a:rPr lang="en-US" sz="1050" b="1" dirty="0"/>
                <a:t>Prepare Draft 2</a:t>
              </a:r>
            </a:p>
          </p:txBody>
        </p:sp>
        <p:cxnSp>
          <p:nvCxnSpPr>
            <p:cNvPr id="141" name="Straight Connector 140">
              <a:extLst>
                <a:ext uri="{FF2B5EF4-FFF2-40B4-BE49-F238E27FC236}">
                  <a16:creationId xmlns:a16="http://schemas.microsoft.com/office/drawing/2014/main" id="{FF8F7253-A4CB-9B1E-1D7E-D5A780AD8301}"/>
                </a:ext>
              </a:extLst>
            </p:cNvPr>
            <p:cNvCxnSpPr/>
            <p:nvPr/>
          </p:nvCxnSpPr>
          <p:spPr>
            <a:xfrm rot="5400000">
              <a:off x="4718635" y="3015315"/>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E24C9B4D-BBCF-94C1-379C-8B991853BB39}"/>
                </a:ext>
              </a:extLst>
            </p:cNvPr>
            <p:cNvSpPr txBox="1"/>
            <p:nvPr/>
          </p:nvSpPr>
          <p:spPr>
            <a:xfrm>
              <a:off x="5201481" y="2228851"/>
              <a:ext cx="689112" cy="382320"/>
            </a:xfrm>
            <a:prstGeom prst="rect">
              <a:avLst/>
            </a:prstGeom>
            <a:noFill/>
          </p:spPr>
          <p:txBody>
            <a:bodyPr wrap="square" rtlCol="0">
              <a:spAutoFit/>
            </a:bodyPr>
            <a:lstStyle/>
            <a:p>
              <a:pPr algn="ctr"/>
              <a:r>
                <a:rPr lang="en-US" sz="1050" b="1" dirty="0"/>
                <a:t>Prepare Draft n</a:t>
              </a:r>
            </a:p>
          </p:txBody>
        </p:sp>
        <p:cxnSp>
          <p:nvCxnSpPr>
            <p:cNvPr id="143" name="Straight Connector 142">
              <a:extLst>
                <a:ext uri="{FF2B5EF4-FFF2-40B4-BE49-F238E27FC236}">
                  <a16:creationId xmlns:a16="http://schemas.microsoft.com/office/drawing/2014/main" id="{261368EB-2C43-0755-8FD9-5BFBCD2B6886}"/>
                </a:ext>
              </a:extLst>
            </p:cNvPr>
            <p:cNvCxnSpPr/>
            <p:nvPr/>
          </p:nvCxnSpPr>
          <p:spPr>
            <a:xfrm rot="5400000">
              <a:off x="5195716" y="3015315"/>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4" name="Isosceles Triangle 143">
              <a:extLst>
                <a:ext uri="{FF2B5EF4-FFF2-40B4-BE49-F238E27FC236}">
                  <a16:creationId xmlns:a16="http://schemas.microsoft.com/office/drawing/2014/main" id="{0CFA2EC1-0951-6B86-8E13-A1D8BF1283A5}"/>
                </a:ext>
              </a:extLst>
            </p:cNvPr>
            <p:cNvSpPr/>
            <p:nvPr/>
          </p:nvSpPr>
          <p:spPr>
            <a:xfrm>
              <a:off x="5917101" y="3358215"/>
              <a:ext cx="228600" cy="2286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5" name="TextBox 144">
              <a:extLst>
                <a:ext uri="{FF2B5EF4-FFF2-40B4-BE49-F238E27FC236}">
                  <a16:creationId xmlns:a16="http://schemas.microsoft.com/office/drawing/2014/main" id="{AC8CD522-8DB9-BC2D-A25F-C0F4E332ED41}"/>
                </a:ext>
              </a:extLst>
            </p:cNvPr>
            <p:cNvSpPr txBox="1"/>
            <p:nvPr/>
          </p:nvSpPr>
          <p:spPr>
            <a:xfrm>
              <a:off x="5675244" y="2218912"/>
              <a:ext cx="689112" cy="382320"/>
            </a:xfrm>
            <a:prstGeom prst="rect">
              <a:avLst/>
            </a:prstGeom>
            <a:noFill/>
          </p:spPr>
          <p:txBody>
            <a:bodyPr wrap="square" rtlCol="0">
              <a:spAutoFit/>
            </a:bodyPr>
            <a:lstStyle/>
            <a:p>
              <a:pPr algn="ctr"/>
              <a:r>
                <a:rPr lang="en-US" sz="1050" b="1" dirty="0"/>
                <a:t>Conduct Red Team</a:t>
              </a:r>
            </a:p>
          </p:txBody>
        </p:sp>
        <p:cxnSp>
          <p:nvCxnSpPr>
            <p:cNvPr id="146" name="Straight Connector 145">
              <a:extLst>
                <a:ext uri="{FF2B5EF4-FFF2-40B4-BE49-F238E27FC236}">
                  <a16:creationId xmlns:a16="http://schemas.microsoft.com/office/drawing/2014/main" id="{4A91C7C8-361A-414B-E316-41BF43F9BF03}"/>
                </a:ext>
              </a:extLst>
            </p:cNvPr>
            <p:cNvCxnSpPr/>
            <p:nvPr/>
          </p:nvCxnSpPr>
          <p:spPr>
            <a:xfrm rot="5400000">
              <a:off x="5679418"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CFB5F2F8-51B5-6887-8230-FBD2FCC07C8F}"/>
                </a:ext>
              </a:extLst>
            </p:cNvPr>
            <p:cNvSpPr txBox="1"/>
            <p:nvPr/>
          </p:nvSpPr>
          <p:spPr>
            <a:xfrm>
              <a:off x="4618383" y="3556999"/>
              <a:ext cx="722244" cy="977041"/>
            </a:xfrm>
            <a:prstGeom prst="rect">
              <a:avLst/>
            </a:prstGeom>
            <a:noFill/>
          </p:spPr>
          <p:txBody>
            <a:bodyPr wrap="square" rtlCol="0">
              <a:spAutoFit/>
            </a:bodyPr>
            <a:lstStyle/>
            <a:p>
              <a:pPr>
                <a:buFont typeface="Arial" pitchFamily="34" charset="0"/>
                <a:buChar char="•"/>
              </a:pPr>
              <a:r>
                <a:rPr lang="en-US" sz="1050" b="1" i="1" dirty="0"/>
                <a:t>Pink Team Recovery</a:t>
              </a:r>
            </a:p>
            <a:p>
              <a:pPr>
                <a:buFont typeface="Arial" pitchFamily="34" charset="0"/>
                <a:buChar char="•"/>
              </a:pPr>
              <a:r>
                <a:rPr lang="en-US" sz="1050" b="1" i="1" dirty="0"/>
                <a:t>Outline Frozen</a:t>
              </a:r>
            </a:p>
            <a:p>
              <a:endParaRPr lang="en-US" sz="1050" b="1" dirty="0"/>
            </a:p>
            <a:p>
              <a:pPr>
                <a:buFont typeface="Arial" pitchFamily="34" charset="0"/>
                <a:buChar char="•"/>
              </a:pPr>
              <a:endParaRPr lang="en-US" sz="1050" b="1" dirty="0"/>
            </a:p>
          </p:txBody>
        </p:sp>
        <p:sp>
          <p:nvSpPr>
            <p:cNvPr id="148" name="Isosceles Triangle 147">
              <a:extLst>
                <a:ext uri="{FF2B5EF4-FFF2-40B4-BE49-F238E27FC236}">
                  <a16:creationId xmlns:a16="http://schemas.microsoft.com/office/drawing/2014/main" id="{36374308-BE44-0550-F632-DD5F5675D164}"/>
                </a:ext>
              </a:extLst>
            </p:cNvPr>
            <p:cNvSpPr/>
            <p:nvPr/>
          </p:nvSpPr>
          <p:spPr>
            <a:xfrm>
              <a:off x="5665305" y="3358215"/>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49" name="Straight Connector 148">
              <a:extLst>
                <a:ext uri="{FF2B5EF4-FFF2-40B4-BE49-F238E27FC236}">
                  <a16:creationId xmlns:a16="http://schemas.microsoft.com/office/drawing/2014/main" id="{A144E7AF-9596-260E-B3E5-D3E97ADA693B}"/>
                </a:ext>
              </a:extLst>
            </p:cNvPr>
            <p:cNvCxnSpPr/>
            <p:nvPr/>
          </p:nvCxnSpPr>
          <p:spPr>
            <a:xfrm rot="5400000">
              <a:off x="5304974" y="40730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D4A7EF6B-6C2F-FC75-58C1-FDA606CA3567}"/>
                </a:ext>
              </a:extLst>
            </p:cNvPr>
            <p:cNvSpPr txBox="1"/>
            <p:nvPr/>
          </p:nvSpPr>
          <p:spPr>
            <a:xfrm>
              <a:off x="5483088" y="4524743"/>
              <a:ext cx="569844" cy="233641"/>
            </a:xfrm>
            <a:prstGeom prst="rect">
              <a:avLst/>
            </a:prstGeom>
            <a:noFill/>
          </p:spPr>
          <p:txBody>
            <a:bodyPr wrap="square" rtlCol="0">
              <a:spAutoFit/>
            </a:bodyPr>
            <a:lstStyle/>
            <a:p>
              <a:pPr algn="ctr"/>
              <a:r>
                <a:rPr lang="en-US" sz="1050" b="1" dirty="0"/>
                <a:t>DTP, Edit</a:t>
              </a:r>
            </a:p>
          </p:txBody>
        </p:sp>
        <p:sp>
          <p:nvSpPr>
            <p:cNvPr id="151" name="TextBox 150">
              <a:extLst>
                <a:ext uri="{FF2B5EF4-FFF2-40B4-BE49-F238E27FC236}">
                  <a16:creationId xmlns:a16="http://schemas.microsoft.com/office/drawing/2014/main" id="{69801246-1D03-BDC6-ED5C-5D45E8B69528}"/>
                </a:ext>
              </a:extLst>
            </p:cNvPr>
            <p:cNvSpPr txBox="1"/>
            <p:nvPr/>
          </p:nvSpPr>
          <p:spPr>
            <a:xfrm>
              <a:off x="6036366" y="3547060"/>
              <a:ext cx="685800" cy="977041"/>
            </a:xfrm>
            <a:prstGeom prst="rect">
              <a:avLst/>
            </a:prstGeom>
            <a:noFill/>
          </p:spPr>
          <p:txBody>
            <a:bodyPr wrap="square" rtlCol="0">
              <a:spAutoFit/>
            </a:bodyPr>
            <a:lstStyle/>
            <a:p>
              <a:pPr>
                <a:buFont typeface="Arial" pitchFamily="34" charset="0"/>
                <a:buChar char="•"/>
              </a:pPr>
              <a:r>
                <a:rPr lang="en-US" sz="1050" b="1" i="1" dirty="0"/>
                <a:t>Red Team Recovery</a:t>
              </a:r>
            </a:p>
            <a:p>
              <a:pPr>
                <a:buFont typeface="Arial" pitchFamily="34" charset="0"/>
                <a:buChar char="•"/>
              </a:pPr>
              <a:r>
                <a:rPr lang="en-US" sz="1050" b="1" i="1" dirty="0"/>
                <a:t>Decision to proceed</a:t>
              </a:r>
            </a:p>
            <a:p>
              <a:endParaRPr lang="en-US" sz="1050" b="1" dirty="0"/>
            </a:p>
            <a:p>
              <a:pPr>
                <a:buFont typeface="Arial" pitchFamily="34" charset="0"/>
                <a:buChar char="•"/>
              </a:pPr>
              <a:endParaRPr lang="en-US" sz="1050" b="1" dirty="0"/>
            </a:p>
          </p:txBody>
        </p:sp>
        <p:sp>
          <p:nvSpPr>
            <p:cNvPr id="152" name="Isosceles Triangle 151">
              <a:extLst>
                <a:ext uri="{FF2B5EF4-FFF2-40B4-BE49-F238E27FC236}">
                  <a16:creationId xmlns:a16="http://schemas.microsoft.com/office/drawing/2014/main" id="{98F9E805-C2E7-75B6-0AD9-B4D7668A0EE2}"/>
                </a:ext>
              </a:extLst>
            </p:cNvPr>
            <p:cNvSpPr/>
            <p:nvPr/>
          </p:nvSpPr>
          <p:spPr>
            <a:xfrm>
              <a:off x="6433935"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3" name="TextBox 152">
              <a:extLst>
                <a:ext uri="{FF2B5EF4-FFF2-40B4-BE49-F238E27FC236}">
                  <a16:creationId xmlns:a16="http://schemas.microsoft.com/office/drawing/2014/main" id="{8D7179DB-2689-D7DF-47AA-63E96D400A0D}"/>
                </a:ext>
              </a:extLst>
            </p:cNvPr>
            <p:cNvSpPr txBox="1"/>
            <p:nvPr/>
          </p:nvSpPr>
          <p:spPr>
            <a:xfrm>
              <a:off x="6202017" y="2218912"/>
              <a:ext cx="689112" cy="382320"/>
            </a:xfrm>
            <a:prstGeom prst="rect">
              <a:avLst/>
            </a:prstGeom>
            <a:noFill/>
          </p:spPr>
          <p:txBody>
            <a:bodyPr wrap="square" rtlCol="0">
              <a:spAutoFit/>
            </a:bodyPr>
            <a:lstStyle/>
            <a:p>
              <a:pPr algn="ctr"/>
              <a:r>
                <a:rPr lang="en-US" sz="1050" b="1" dirty="0"/>
                <a:t>Prepare Final Draft</a:t>
              </a:r>
            </a:p>
          </p:txBody>
        </p:sp>
        <p:cxnSp>
          <p:nvCxnSpPr>
            <p:cNvPr id="154" name="Straight Connector 153">
              <a:extLst>
                <a:ext uri="{FF2B5EF4-FFF2-40B4-BE49-F238E27FC236}">
                  <a16:creationId xmlns:a16="http://schemas.microsoft.com/office/drawing/2014/main" id="{C26575DC-003C-3B08-AC85-33F64E5737CD}"/>
                </a:ext>
              </a:extLst>
            </p:cNvPr>
            <p:cNvCxnSpPr/>
            <p:nvPr/>
          </p:nvCxnSpPr>
          <p:spPr>
            <a:xfrm rot="5400000">
              <a:off x="6196252"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5" name="Isosceles Triangle 154">
              <a:extLst>
                <a:ext uri="{FF2B5EF4-FFF2-40B4-BE49-F238E27FC236}">
                  <a16:creationId xmlns:a16="http://schemas.microsoft.com/office/drawing/2014/main" id="{83A9E6B8-CD28-2988-3DC8-7BA8CE187317}"/>
                </a:ext>
              </a:extLst>
            </p:cNvPr>
            <p:cNvSpPr/>
            <p:nvPr/>
          </p:nvSpPr>
          <p:spPr>
            <a:xfrm>
              <a:off x="6655905"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56" name="Straight Connector 155">
              <a:extLst>
                <a:ext uri="{FF2B5EF4-FFF2-40B4-BE49-F238E27FC236}">
                  <a16:creationId xmlns:a16="http://schemas.microsoft.com/office/drawing/2014/main" id="{FE5ABD16-2947-559D-D448-06D5FBE69FB6}"/>
                </a:ext>
              </a:extLst>
            </p:cNvPr>
            <p:cNvCxnSpPr/>
            <p:nvPr/>
          </p:nvCxnSpPr>
          <p:spPr>
            <a:xfrm rot="5400000">
              <a:off x="6315452" y="406309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B8E65FD7-BAE4-F178-6B14-88D6E206D895}"/>
                </a:ext>
              </a:extLst>
            </p:cNvPr>
            <p:cNvSpPr txBox="1"/>
            <p:nvPr/>
          </p:nvSpPr>
          <p:spPr>
            <a:xfrm>
              <a:off x="6483627" y="4514804"/>
              <a:ext cx="569844" cy="233641"/>
            </a:xfrm>
            <a:prstGeom prst="rect">
              <a:avLst/>
            </a:prstGeom>
            <a:noFill/>
          </p:spPr>
          <p:txBody>
            <a:bodyPr wrap="square" rtlCol="0">
              <a:spAutoFit/>
            </a:bodyPr>
            <a:lstStyle/>
            <a:p>
              <a:pPr algn="ctr"/>
              <a:r>
                <a:rPr lang="en-US" sz="1050" b="1" dirty="0"/>
                <a:t>DTP, Edit</a:t>
              </a:r>
            </a:p>
          </p:txBody>
        </p:sp>
        <p:sp>
          <p:nvSpPr>
            <p:cNvPr id="158" name="TextBox 157">
              <a:extLst>
                <a:ext uri="{FF2B5EF4-FFF2-40B4-BE49-F238E27FC236}">
                  <a16:creationId xmlns:a16="http://schemas.microsoft.com/office/drawing/2014/main" id="{437B8AEB-B18E-02FB-20F2-B35B2B9134C6}"/>
                </a:ext>
              </a:extLst>
            </p:cNvPr>
            <p:cNvSpPr txBox="1"/>
            <p:nvPr/>
          </p:nvSpPr>
          <p:spPr>
            <a:xfrm>
              <a:off x="4969566" y="5014734"/>
              <a:ext cx="838200" cy="424801"/>
            </a:xfrm>
            <a:prstGeom prst="rect">
              <a:avLst/>
            </a:prstGeom>
            <a:noFill/>
          </p:spPr>
          <p:txBody>
            <a:bodyPr wrap="square" rtlCol="0">
              <a:spAutoFit/>
            </a:bodyPr>
            <a:lstStyle/>
            <a:p>
              <a:pPr algn="ctr"/>
              <a:r>
                <a:rPr lang="en-US" sz="1200" b="1" dirty="0"/>
                <a:t>Writing Phase</a:t>
              </a:r>
            </a:p>
          </p:txBody>
        </p:sp>
        <p:sp>
          <p:nvSpPr>
            <p:cNvPr id="159" name="TextBox 158">
              <a:extLst>
                <a:ext uri="{FF2B5EF4-FFF2-40B4-BE49-F238E27FC236}">
                  <a16:creationId xmlns:a16="http://schemas.microsoft.com/office/drawing/2014/main" id="{648B277B-E210-777F-8766-3521E0018F95}"/>
                </a:ext>
              </a:extLst>
            </p:cNvPr>
            <p:cNvSpPr txBox="1"/>
            <p:nvPr/>
          </p:nvSpPr>
          <p:spPr>
            <a:xfrm>
              <a:off x="6119188" y="5021362"/>
              <a:ext cx="1152939" cy="254880"/>
            </a:xfrm>
            <a:prstGeom prst="rect">
              <a:avLst/>
            </a:prstGeom>
            <a:noFill/>
          </p:spPr>
          <p:txBody>
            <a:bodyPr wrap="square" rtlCol="0">
              <a:spAutoFit/>
            </a:bodyPr>
            <a:lstStyle/>
            <a:p>
              <a:pPr algn="ctr"/>
              <a:r>
                <a:rPr lang="en-US" sz="1200" b="1" dirty="0"/>
                <a:t>Polishing Phase</a:t>
              </a:r>
            </a:p>
          </p:txBody>
        </p:sp>
        <p:sp>
          <p:nvSpPr>
            <p:cNvPr id="160" name="Isosceles Triangle 159">
              <a:extLst>
                <a:ext uri="{FF2B5EF4-FFF2-40B4-BE49-F238E27FC236}">
                  <a16:creationId xmlns:a16="http://schemas.microsoft.com/office/drawing/2014/main" id="{3ABC6677-F64B-4109-D837-727C6E156096}"/>
                </a:ext>
              </a:extLst>
            </p:cNvPr>
            <p:cNvSpPr/>
            <p:nvPr/>
          </p:nvSpPr>
          <p:spPr>
            <a:xfrm>
              <a:off x="6930894" y="3348276"/>
              <a:ext cx="228600" cy="228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1" name="TextBox 160">
              <a:extLst>
                <a:ext uri="{FF2B5EF4-FFF2-40B4-BE49-F238E27FC236}">
                  <a16:creationId xmlns:a16="http://schemas.microsoft.com/office/drawing/2014/main" id="{9DE43B18-9027-7870-FBBE-F8BDCAB210DC}"/>
                </a:ext>
              </a:extLst>
            </p:cNvPr>
            <p:cNvSpPr txBox="1"/>
            <p:nvPr/>
          </p:nvSpPr>
          <p:spPr>
            <a:xfrm>
              <a:off x="6698976" y="2218912"/>
              <a:ext cx="689112" cy="382320"/>
            </a:xfrm>
            <a:prstGeom prst="rect">
              <a:avLst/>
            </a:prstGeom>
            <a:noFill/>
          </p:spPr>
          <p:txBody>
            <a:bodyPr wrap="square" rtlCol="0">
              <a:spAutoFit/>
            </a:bodyPr>
            <a:lstStyle/>
            <a:p>
              <a:pPr algn="ctr"/>
              <a:r>
                <a:rPr lang="en-US" sz="1050" b="1" dirty="0"/>
                <a:t>Read-Out-Loud</a:t>
              </a:r>
            </a:p>
          </p:txBody>
        </p:sp>
        <p:cxnSp>
          <p:nvCxnSpPr>
            <p:cNvPr id="162" name="Straight Connector 161">
              <a:extLst>
                <a:ext uri="{FF2B5EF4-FFF2-40B4-BE49-F238E27FC236}">
                  <a16:creationId xmlns:a16="http://schemas.microsoft.com/office/drawing/2014/main" id="{FBB07C7D-7A98-57C8-8ECE-981F6405BD65}"/>
                </a:ext>
              </a:extLst>
            </p:cNvPr>
            <p:cNvCxnSpPr/>
            <p:nvPr/>
          </p:nvCxnSpPr>
          <p:spPr>
            <a:xfrm rot="5400000">
              <a:off x="6693211"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3" name="Isosceles Triangle 162">
              <a:extLst>
                <a:ext uri="{FF2B5EF4-FFF2-40B4-BE49-F238E27FC236}">
                  <a16:creationId xmlns:a16="http://schemas.microsoft.com/office/drawing/2014/main" id="{64B3497A-C4C2-BCE3-4486-04FE6F0068AE}"/>
                </a:ext>
              </a:extLst>
            </p:cNvPr>
            <p:cNvSpPr/>
            <p:nvPr/>
          </p:nvSpPr>
          <p:spPr>
            <a:xfrm>
              <a:off x="7215810" y="3348276"/>
              <a:ext cx="228600" cy="228600"/>
            </a:xfrm>
            <a:prstGeom prst="triangl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64" name="Straight Connector 163">
              <a:extLst>
                <a:ext uri="{FF2B5EF4-FFF2-40B4-BE49-F238E27FC236}">
                  <a16:creationId xmlns:a16="http://schemas.microsoft.com/office/drawing/2014/main" id="{E137F32A-B607-D1D3-0119-038D1A9B9E45}"/>
                </a:ext>
              </a:extLst>
            </p:cNvPr>
            <p:cNvCxnSpPr/>
            <p:nvPr/>
          </p:nvCxnSpPr>
          <p:spPr>
            <a:xfrm rot="5400000">
              <a:off x="6872042" y="40730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948179AA-DDB6-DE22-354B-14554E40EB5B}"/>
                </a:ext>
              </a:extLst>
            </p:cNvPr>
            <p:cNvSpPr txBox="1"/>
            <p:nvPr/>
          </p:nvSpPr>
          <p:spPr>
            <a:xfrm>
              <a:off x="6980583" y="4524743"/>
              <a:ext cx="682488" cy="382320"/>
            </a:xfrm>
            <a:prstGeom prst="rect">
              <a:avLst/>
            </a:prstGeom>
            <a:noFill/>
          </p:spPr>
          <p:txBody>
            <a:bodyPr wrap="square" rtlCol="0">
              <a:spAutoFit/>
            </a:bodyPr>
            <a:lstStyle/>
            <a:p>
              <a:pPr algn="ctr"/>
              <a:r>
                <a:rPr lang="en-US" sz="1050" b="1" dirty="0"/>
                <a:t>Conduct Gold Team</a:t>
              </a:r>
            </a:p>
          </p:txBody>
        </p:sp>
        <p:sp>
          <p:nvSpPr>
            <p:cNvPr id="166" name="Isosceles Triangle 165">
              <a:extLst>
                <a:ext uri="{FF2B5EF4-FFF2-40B4-BE49-F238E27FC236}">
                  <a16:creationId xmlns:a16="http://schemas.microsoft.com/office/drawing/2014/main" id="{358B565C-1E02-B318-C998-75BAAC2B8D1B}"/>
                </a:ext>
              </a:extLst>
            </p:cNvPr>
            <p:cNvSpPr/>
            <p:nvPr/>
          </p:nvSpPr>
          <p:spPr>
            <a:xfrm>
              <a:off x="7593498"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7" name="TextBox 166">
              <a:extLst>
                <a:ext uri="{FF2B5EF4-FFF2-40B4-BE49-F238E27FC236}">
                  <a16:creationId xmlns:a16="http://schemas.microsoft.com/office/drawing/2014/main" id="{ADE3478A-1271-AA94-545B-DADCDB09BAB9}"/>
                </a:ext>
              </a:extLst>
            </p:cNvPr>
            <p:cNvSpPr txBox="1"/>
            <p:nvPr/>
          </p:nvSpPr>
          <p:spPr>
            <a:xfrm>
              <a:off x="7305265" y="2218912"/>
              <a:ext cx="795129" cy="382320"/>
            </a:xfrm>
            <a:prstGeom prst="rect">
              <a:avLst/>
            </a:prstGeom>
            <a:noFill/>
          </p:spPr>
          <p:txBody>
            <a:bodyPr wrap="square" rtlCol="0">
              <a:spAutoFit/>
            </a:bodyPr>
            <a:lstStyle/>
            <a:p>
              <a:pPr algn="ctr"/>
              <a:r>
                <a:rPr lang="en-US" sz="1050" b="1" dirty="0"/>
                <a:t>Print, Check, Deliver</a:t>
              </a:r>
            </a:p>
          </p:txBody>
        </p:sp>
        <p:cxnSp>
          <p:nvCxnSpPr>
            <p:cNvPr id="168" name="Straight Connector 167">
              <a:extLst>
                <a:ext uri="{FF2B5EF4-FFF2-40B4-BE49-F238E27FC236}">
                  <a16:creationId xmlns:a16="http://schemas.microsoft.com/office/drawing/2014/main" id="{CB7850AC-BAE4-122D-8040-59CB34C947D6}"/>
                </a:ext>
              </a:extLst>
            </p:cNvPr>
            <p:cNvCxnSpPr/>
            <p:nvPr/>
          </p:nvCxnSpPr>
          <p:spPr>
            <a:xfrm rot="5400000">
              <a:off x="7355815"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DF99C7A-709D-4597-BD23-F7BFBB64CCB4}"/>
                </a:ext>
              </a:extLst>
            </p:cNvPr>
            <p:cNvSpPr txBox="1"/>
            <p:nvPr/>
          </p:nvSpPr>
          <p:spPr>
            <a:xfrm>
              <a:off x="7103166" y="5032068"/>
              <a:ext cx="904464" cy="424801"/>
            </a:xfrm>
            <a:prstGeom prst="rect">
              <a:avLst/>
            </a:prstGeom>
            <a:noFill/>
          </p:spPr>
          <p:txBody>
            <a:bodyPr wrap="square" rtlCol="0">
              <a:spAutoFit/>
            </a:bodyPr>
            <a:lstStyle/>
            <a:p>
              <a:pPr algn="ctr"/>
              <a:r>
                <a:rPr lang="en-US" sz="1200" b="1" dirty="0"/>
                <a:t>Production </a:t>
              </a:r>
            </a:p>
            <a:p>
              <a:pPr algn="ctr"/>
              <a:r>
                <a:rPr lang="en-US" sz="1200" b="1" dirty="0"/>
                <a:t>Phase</a:t>
              </a:r>
            </a:p>
          </p:txBody>
        </p:sp>
        <p:sp>
          <p:nvSpPr>
            <p:cNvPr id="170" name="Isosceles Triangle 169">
              <a:extLst>
                <a:ext uri="{FF2B5EF4-FFF2-40B4-BE49-F238E27FC236}">
                  <a16:creationId xmlns:a16="http://schemas.microsoft.com/office/drawing/2014/main" id="{DC9647C9-A309-6B26-0776-15CF13734B5C}"/>
                </a:ext>
              </a:extLst>
            </p:cNvPr>
            <p:cNvSpPr/>
            <p:nvPr/>
          </p:nvSpPr>
          <p:spPr>
            <a:xfrm>
              <a:off x="8348871"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1" name="TextBox 170">
              <a:extLst>
                <a:ext uri="{FF2B5EF4-FFF2-40B4-BE49-F238E27FC236}">
                  <a16:creationId xmlns:a16="http://schemas.microsoft.com/office/drawing/2014/main" id="{093517F4-18C4-2C0C-AA43-972E94288640}"/>
                </a:ext>
              </a:extLst>
            </p:cNvPr>
            <p:cNvSpPr txBox="1"/>
            <p:nvPr/>
          </p:nvSpPr>
          <p:spPr>
            <a:xfrm>
              <a:off x="7865167" y="2218912"/>
              <a:ext cx="1219200" cy="382320"/>
            </a:xfrm>
            <a:prstGeom prst="rect">
              <a:avLst/>
            </a:prstGeom>
            <a:noFill/>
          </p:spPr>
          <p:txBody>
            <a:bodyPr wrap="square" rtlCol="0">
              <a:spAutoFit/>
            </a:bodyPr>
            <a:lstStyle/>
            <a:p>
              <a:pPr algn="ctr"/>
              <a:r>
                <a:rPr lang="en-US" sz="1050" b="1" dirty="0"/>
                <a:t>Implement Post-Delivery Win Strategy</a:t>
              </a:r>
            </a:p>
          </p:txBody>
        </p:sp>
        <p:cxnSp>
          <p:nvCxnSpPr>
            <p:cNvPr id="172" name="Straight Connector 171">
              <a:extLst>
                <a:ext uri="{FF2B5EF4-FFF2-40B4-BE49-F238E27FC236}">
                  <a16:creationId xmlns:a16="http://schemas.microsoft.com/office/drawing/2014/main" id="{4DFB234A-AE85-7D6E-A428-8CA66AD5D31D}"/>
                </a:ext>
              </a:extLst>
            </p:cNvPr>
            <p:cNvCxnSpPr>
              <a:stCxn id="171" idx="2"/>
            </p:cNvCxnSpPr>
            <p:nvPr/>
          </p:nvCxnSpPr>
          <p:spPr>
            <a:xfrm flipH="1">
              <a:off x="8454089" y="2601232"/>
              <a:ext cx="20678" cy="6716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3" name="Isosceles Triangle 172">
              <a:extLst>
                <a:ext uri="{FF2B5EF4-FFF2-40B4-BE49-F238E27FC236}">
                  <a16:creationId xmlns:a16="http://schemas.microsoft.com/office/drawing/2014/main" id="{AB53C372-6405-382D-82EF-B7B85B44EED2}"/>
                </a:ext>
              </a:extLst>
            </p:cNvPr>
            <p:cNvSpPr/>
            <p:nvPr/>
          </p:nvSpPr>
          <p:spPr>
            <a:xfrm>
              <a:off x="8001000"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74" name="Straight Connector 173">
              <a:extLst>
                <a:ext uri="{FF2B5EF4-FFF2-40B4-BE49-F238E27FC236}">
                  <a16:creationId xmlns:a16="http://schemas.microsoft.com/office/drawing/2014/main" id="{0C2429C5-0592-684E-8270-6BE87C7A30BF}"/>
                </a:ext>
              </a:extLst>
            </p:cNvPr>
            <p:cNvCxnSpPr/>
            <p:nvPr/>
          </p:nvCxnSpPr>
          <p:spPr>
            <a:xfrm rot="5400000">
              <a:off x="7660547" y="406309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566FB3D3-AD57-77A7-F84D-CF124AF410A1}"/>
                </a:ext>
              </a:extLst>
            </p:cNvPr>
            <p:cNvSpPr txBox="1"/>
            <p:nvPr/>
          </p:nvSpPr>
          <p:spPr>
            <a:xfrm>
              <a:off x="7636566" y="4514804"/>
              <a:ext cx="990600" cy="382320"/>
            </a:xfrm>
            <a:prstGeom prst="rect">
              <a:avLst/>
            </a:prstGeom>
            <a:noFill/>
          </p:spPr>
          <p:txBody>
            <a:bodyPr wrap="square" rtlCol="0">
              <a:spAutoFit/>
            </a:bodyPr>
            <a:lstStyle/>
            <a:p>
              <a:pPr algn="ctr"/>
              <a:r>
                <a:rPr lang="en-US" sz="1050" b="1" dirty="0"/>
                <a:t>Collect Lessons Learned</a:t>
              </a:r>
            </a:p>
          </p:txBody>
        </p:sp>
        <p:sp>
          <p:nvSpPr>
            <p:cNvPr id="176" name="Isosceles Triangle 175">
              <a:extLst>
                <a:ext uri="{FF2B5EF4-FFF2-40B4-BE49-F238E27FC236}">
                  <a16:creationId xmlns:a16="http://schemas.microsoft.com/office/drawing/2014/main" id="{EC3AA8BC-8C03-5CCD-3F3A-CC41D415E580}"/>
                </a:ext>
              </a:extLst>
            </p:cNvPr>
            <p:cNvSpPr/>
            <p:nvPr/>
          </p:nvSpPr>
          <p:spPr>
            <a:xfrm>
              <a:off x="8862390"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77" name="Straight Connector 176">
              <a:extLst>
                <a:ext uri="{FF2B5EF4-FFF2-40B4-BE49-F238E27FC236}">
                  <a16:creationId xmlns:a16="http://schemas.microsoft.com/office/drawing/2014/main" id="{9FC17C64-0849-F0C2-B80D-17F7603286AB}"/>
                </a:ext>
              </a:extLst>
            </p:cNvPr>
            <p:cNvCxnSpPr/>
            <p:nvPr/>
          </p:nvCxnSpPr>
          <p:spPr>
            <a:xfrm rot="5400000">
              <a:off x="8521937" y="406309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1DE4EEDE-3A3E-F99E-3C91-8AF463F30934}"/>
                </a:ext>
              </a:extLst>
            </p:cNvPr>
            <p:cNvSpPr txBox="1"/>
            <p:nvPr/>
          </p:nvSpPr>
          <p:spPr>
            <a:xfrm>
              <a:off x="8610600" y="4514804"/>
              <a:ext cx="762000" cy="382320"/>
            </a:xfrm>
            <a:prstGeom prst="rect">
              <a:avLst/>
            </a:prstGeom>
            <a:noFill/>
          </p:spPr>
          <p:txBody>
            <a:bodyPr wrap="square" rtlCol="0">
              <a:spAutoFit/>
            </a:bodyPr>
            <a:lstStyle/>
            <a:p>
              <a:pPr algn="ctr"/>
              <a:r>
                <a:rPr lang="en-US" sz="1050" b="1" dirty="0"/>
                <a:t>Attend Debrief</a:t>
              </a:r>
            </a:p>
          </p:txBody>
        </p:sp>
        <p:sp>
          <p:nvSpPr>
            <p:cNvPr id="179" name="Isosceles Triangle 178">
              <a:extLst>
                <a:ext uri="{FF2B5EF4-FFF2-40B4-BE49-F238E27FC236}">
                  <a16:creationId xmlns:a16="http://schemas.microsoft.com/office/drawing/2014/main" id="{66D0C01F-440A-530F-5EC3-0E307CB82EDD}"/>
                </a:ext>
              </a:extLst>
            </p:cNvPr>
            <p:cNvSpPr/>
            <p:nvPr/>
          </p:nvSpPr>
          <p:spPr>
            <a:xfrm>
              <a:off x="9117497"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0" name="TextBox 179">
              <a:extLst>
                <a:ext uri="{FF2B5EF4-FFF2-40B4-BE49-F238E27FC236}">
                  <a16:creationId xmlns:a16="http://schemas.microsoft.com/office/drawing/2014/main" id="{D233D780-4FEC-6DF4-4D5C-2A320951414C}"/>
                </a:ext>
              </a:extLst>
            </p:cNvPr>
            <p:cNvSpPr txBox="1"/>
            <p:nvPr/>
          </p:nvSpPr>
          <p:spPr>
            <a:xfrm>
              <a:off x="8786193" y="2218912"/>
              <a:ext cx="1066800" cy="382320"/>
            </a:xfrm>
            <a:prstGeom prst="rect">
              <a:avLst/>
            </a:prstGeom>
            <a:noFill/>
          </p:spPr>
          <p:txBody>
            <a:bodyPr wrap="square" rtlCol="0">
              <a:spAutoFit/>
            </a:bodyPr>
            <a:lstStyle/>
            <a:p>
              <a:pPr algn="ctr"/>
              <a:r>
                <a:rPr lang="en-US" sz="1050" b="1" dirty="0"/>
                <a:t>Update Lessons Learned</a:t>
              </a:r>
            </a:p>
          </p:txBody>
        </p:sp>
        <p:cxnSp>
          <p:nvCxnSpPr>
            <p:cNvPr id="181" name="Straight Connector 180">
              <a:extLst>
                <a:ext uri="{FF2B5EF4-FFF2-40B4-BE49-F238E27FC236}">
                  <a16:creationId xmlns:a16="http://schemas.microsoft.com/office/drawing/2014/main" id="{B2901A16-2B65-F660-376D-FBD5407130AF}"/>
                </a:ext>
              </a:extLst>
            </p:cNvPr>
            <p:cNvCxnSpPr/>
            <p:nvPr/>
          </p:nvCxnSpPr>
          <p:spPr>
            <a:xfrm rot="5400000">
              <a:off x="8879814"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F47D7D76-DD50-94DB-80AE-82B4B744966D}"/>
                </a:ext>
              </a:extLst>
            </p:cNvPr>
            <p:cNvSpPr txBox="1"/>
            <p:nvPr/>
          </p:nvSpPr>
          <p:spPr>
            <a:xfrm>
              <a:off x="8001000" y="5032071"/>
              <a:ext cx="1143000" cy="424801"/>
            </a:xfrm>
            <a:prstGeom prst="rect">
              <a:avLst/>
            </a:prstGeom>
            <a:noFill/>
          </p:spPr>
          <p:txBody>
            <a:bodyPr wrap="square" rtlCol="0">
              <a:spAutoFit/>
            </a:bodyPr>
            <a:lstStyle/>
            <a:p>
              <a:pPr algn="ctr"/>
              <a:r>
                <a:rPr lang="en-US" sz="1200" b="1" dirty="0"/>
                <a:t>Post-Proposal</a:t>
              </a:r>
            </a:p>
            <a:p>
              <a:pPr algn="ctr"/>
              <a:r>
                <a:rPr lang="en-US" sz="1200" b="1" dirty="0"/>
                <a:t>Phase</a:t>
              </a:r>
            </a:p>
          </p:txBody>
        </p:sp>
        <p:sp>
          <p:nvSpPr>
            <p:cNvPr id="183" name="TextBox 182">
              <a:extLst>
                <a:ext uri="{FF2B5EF4-FFF2-40B4-BE49-F238E27FC236}">
                  <a16:creationId xmlns:a16="http://schemas.microsoft.com/office/drawing/2014/main" id="{D97C2BD6-970E-E647-BB0C-3012BAF41F48}"/>
                </a:ext>
              </a:extLst>
            </p:cNvPr>
            <p:cNvSpPr txBox="1"/>
            <p:nvPr/>
          </p:nvSpPr>
          <p:spPr>
            <a:xfrm>
              <a:off x="6858377" y="5398485"/>
              <a:ext cx="3152643" cy="481440"/>
            </a:xfrm>
            <a:prstGeom prst="rect">
              <a:avLst/>
            </a:prstGeom>
            <a:noFill/>
          </p:spPr>
          <p:txBody>
            <a:bodyPr wrap="square" rtlCol="0">
              <a:spAutoFit/>
            </a:bodyPr>
            <a:lstStyle>
              <a:defPPr>
                <a:defRPr lang="en-US"/>
              </a:defPPr>
              <a:lvl1pPr algn="ctr">
                <a:defRPr sz="1400" b="1">
                  <a:solidFill>
                    <a:schemeClr val="accent2">
                      <a:lumMod val="50000"/>
                    </a:schemeClr>
                  </a:solidFill>
                </a:defRPr>
              </a:lvl1pPr>
            </a:lstStyle>
            <a:p>
              <a:pPr algn="r"/>
              <a:r>
                <a:rPr lang="en-US" dirty="0">
                  <a:solidFill>
                    <a:schemeClr val="accent1"/>
                  </a:solidFill>
                </a:rPr>
                <a:t>Successor:  On-Contract Growth that Includes Capture of Additional Scope and Projects</a:t>
              </a:r>
            </a:p>
          </p:txBody>
        </p:sp>
        <p:sp>
          <p:nvSpPr>
            <p:cNvPr id="184" name="Flowchart: Decision 183">
              <a:extLst>
                <a:ext uri="{FF2B5EF4-FFF2-40B4-BE49-F238E27FC236}">
                  <a16:creationId xmlns:a16="http://schemas.microsoft.com/office/drawing/2014/main" id="{C8B6AC87-C859-C762-DD4E-A9058E416A10}"/>
                </a:ext>
              </a:extLst>
            </p:cNvPr>
            <p:cNvSpPr/>
            <p:nvPr/>
          </p:nvSpPr>
          <p:spPr>
            <a:xfrm>
              <a:off x="8610600" y="3272076"/>
              <a:ext cx="228600" cy="304800"/>
            </a:xfrm>
            <a:prstGeom prst="flowChartDecisi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5" name="TextBox 184">
              <a:extLst>
                <a:ext uri="{FF2B5EF4-FFF2-40B4-BE49-F238E27FC236}">
                  <a16:creationId xmlns:a16="http://schemas.microsoft.com/office/drawing/2014/main" id="{77E556E6-31B1-905F-C57B-43E1F07F851B}"/>
                </a:ext>
              </a:extLst>
            </p:cNvPr>
            <p:cNvSpPr txBox="1"/>
            <p:nvPr/>
          </p:nvSpPr>
          <p:spPr>
            <a:xfrm>
              <a:off x="8382000" y="3583503"/>
              <a:ext cx="573156" cy="233641"/>
            </a:xfrm>
            <a:prstGeom prst="rect">
              <a:avLst/>
            </a:prstGeom>
            <a:noFill/>
          </p:spPr>
          <p:txBody>
            <a:bodyPr wrap="square" rtlCol="0">
              <a:spAutoFit/>
            </a:bodyPr>
            <a:lstStyle/>
            <a:p>
              <a:pPr algn="ctr"/>
              <a:r>
                <a:rPr lang="en-US" sz="1050" b="1" dirty="0"/>
                <a:t>Award</a:t>
              </a:r>
            </a:p>
          </p:txBody>
        </p:sp>
      </p:grpSp>
      <p:sp>
        <p:nvSpPr>
          <p:cNvPr id="188" name="Oval 187"/>
          <p:cNvSpPr/>
          <p:nvPr/>
        </p:nvSpPr>
        <p:spPr>
          <a:xfrm>
            <a:off x="2809404" y="2493156"/>
            <a:ext cx="685800" cy="2362200"/>
          </a:xfrm>
          <a:prstGeom prst="ellipse">
            <a:avLst/>
          </a:prstGeom>
          <a:solidFill>
            <a:srgbClr val="92D050">
              <a:alpha val="34118"/>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Tree>
    <p:extLst>
      <p:ext uri="{BB962C8B-B14F-4D97-AF65-F5344CB8AC3E}">
        <p14:creationId xmlns:p14="http://schemas.microsoft.com/office/powerpoint/2010/main" val="20473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anim calcmode="lin" valueType="num">
                                      <p:cBhvr>
                                        <p:cTn id="8" dur="1000" fill="hold"/>
                                        <p:tgtEl>
                                          <p:spTgt spid="188"/>
                                        </p:tgtEl>
                                        <p:attrNameLst>
                                          <p:attrName>ppt_x</p:attrName>
                                        </p:attrNameLst>
                                      </p:cBhvr>
                                      <p:tavLst>
                                        <p:tav tm="0">
                                          <p:val>
                                            <p:strVal val="#ppt_x"/>
                                          </p:val>
                                        </p:tav>
                                        <p:tav tm="100000">
                                          <p:val>
                                            <p:strVal val="#ppt_x"/>
                                          </p:val>
                                        </p:tav>
                                      </p:tavLst>
                                    </p:anim>
                                    <p:anim calcmode="lin" valueType="num">
                                      <p:cBhvr>
                                        <p:cTn id="9" dur="1000" fill="hold"/>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4 </a:t>
            </a:r>
            <a:r>
              <a:rPr lang="en-US" dirty="0"/>
              <a:t>Prior to Proceeding to the Next Module</a:t>
            </a:r>
          </a:p>
        </p:txBody>
      </p:sp>
    </p:spTree>
    <p:extLst>
      <p:ext uri="{BB962C8B-B14F-4D97-AF65-F5344CB8AC3E}">
        <p14:creationId xmlns:p14="http://schemas.microsoft.com/office/powerpoint/2010/main" val="274635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42D71-D53F-4AE5-8D9E-1354B9EBEBFC}"/>
              </a:ext>
            </a:extLst>
          </p:cNvPr>
          <p:cNvSpPr>
            <a:spLocks noGrp="1"/>
          </p:cNvSpPr>
          <p:nvPr>
            <p:ph type="title"/>
          </p:nvPr>
        </p:nvSpPr>
        <p:spPr/>
        <p:txBody>
          <a:bodyPr/>
          <a:lstStyle/>
          <a:p>
            <a:r>
              <a:rPr lang="en-US" dirty="0"/>
              <a:t>Module 4 Quiz</a:t>
            </a:r>
          </a:p>
        </p:txBody>
      </p:sp>
      <p:sp>
        <p:nvSpPr>
          <p:cNvPr id="3" name="Content Placeholder 2">
            <a:extLst>
              <a:ext uri="{FF2B5EF4-FFF2-40B4-BE49-F238E27FC236}">
                <a16:creationId xmlns:a16="http://schemas.microsoft.com/office/drawing/2014/main" id="{C0C4B194-FAE6-40FE-8962-F6F7CE2CD7AD}"/>
              </a:ext>
            </a:extLst>
          </p:cNvPr>
          <p:cNvSpPr>
            <a:spLocks noGrp="1"/>
          </p:cNvSpPr>
          <p:nvPr>
            <p:ph idx="1"/>
          </p:nvPr>
        </p:nvSpPr>
        <p:spPr>
          <a:xfrm>
            <a:off x="100854" y="1649039"/>
            <a:ext cx="9144000" cy="3559922"/>
          </a:xfrm>
        </p:spPr>
        <p:txBody>
          <a:bodyPr>
            <a:normAutofit fontScale="55000" lnSpcReduction="20000"/>
          </a:bodyPr>
          <a:lstStyle/>
          <a:p>
            <a:pPr marL="514350" indent="-514350">
              <a:buFont typeface="+mj-lt"/>
              <a:buAutoNum type="arabicPeriod"/>
            </a:pPr>
            <a:r>
              <a:rPr lang="en-US" dirty="0"/>
              <a:t>Use of boilerplate helps especially when you have a hard time organizing ideas into logical order. It can speed up the process.</a:t>
            </a:r>
          </a:p>
          <a:p>
            <a:pPr marL="457200" lvl="1" indent="0">
              <a:buNone/>
            </a:pPr>
            <a:r>
              <a:rPr lang="en-US" dirty="0"/>
              <a:t>a)   True     b)     False</a:t>
            </a:r>
          </a:p>
          <a:p>
            <a:pPr marL="514350" indent="-514350">
              <a:buFont typeface="+mj-lt"/>
              <a:buAutoNum type="arabicPeriod"/>
            </a:pPr>
            <a:r>
              <a:rPr lang="en-US" dirty="0"/>
              <a:t>True or False? Power writing is all about using big adjectives and fancy adverbs to make your prose stand out. </a:t>
            </a:r>
          </a:p>
          <a:p>
            <a:pPr marL="0" indent="0">
              <a:buNone/>
            </a:pPr>
            <a:r>
              <a:rPr lang="en-US" sz="2400" dirty="0"/>
              <a:t>            a)   True     b)     False</a:t>
            </a:r>
          </a:p>
          <a:p>
            <a:pPr marL="0" indent="0">
              <a:buNone/>
            </a:pPr>
            <a:r>
              <a:rPr lang="en-US" sz="2400" dirty="0">
                <a:solidFill>
                  <a:schemeClr val="accent1"/>
                </a:solidFill>
              </a:rPr>
              <a:t>3.         </a:t>
            </a:r>
            <a:r>
              <a:rPr lang="en-US" dirty="0"/>
              <a:t>When your brain is faster than your typing fingers, and it frustrates you, the best strategies include:</a:t>
            </a:r>
          </a:p>
          <a:p>
            <a:pPr marL="914400" lvl="1" indent="-457200">
              <a:buFont typeface="+mj-lt"/>
              <a:buAutoNum type="alphaLcParenR"/>
            </a:pPr>
            <a:r>
              <a:rPr lang="en-US" dirty="0"/>
              <a:t>Using someone else to interview you and using voice to text transcription tools.</a:t>
            </a:r>
          </a:p>
          <a:p>
            <a:pPr marL="914400" lvl="1" indent="-457200">
              <a:buFont typeface="+mj-lt"/>
              <a:buAutoNum type="alphaLcParenR"/>
            </a:pPr>
            <a:r>
              <a:rPr lang="en-US" dirty="0"/>
              <a:t>Brainstorming more and answering the 8Ws.</a:t>
            </a:r>
          </a:p>
          <a:p>
            <a:pPr marL="914400" lvl="1" indent="-457200">
              <a:buFont typeface="+mj-lt"/>
              <a:buAutoNum type="alphaLcParenR"/>
            </a:pPr>
            <a:r>
              <a:rPr lang="en-US" dirty="0"/>
              <a:t>All of the above.</a:t>
            </a:r>
          </a:p>
          <a:p>
            <a:pPr marL="914400" lvl="1" indent="-457200">
              <a:buFont typeface="+mj-lt"/>
              <a:buAutoNum type="alphaLcParenR"/>
            </a:pPr>
            <a:r>
              <a:rPr lang="en-US" dirty="0"/>
              <a:t>None of the above.</a:t>
            </a:r>
          </a:p>
          <a:p>
            <a:pPr marL="514350" indent="-514350">
              <a:buAutoNum type="arabicPeriod" startAt="4"/>
            </a:pPr>
            <a:r>
              <a:rPr lang="en-US" dirty="0"/>
              <a:t>True or False? It’s OK to temporarily silence your inner critic whenever it pops up, rather than digging into its   root cause.</a:t>
            </a:r>
          </a:p>
          <a:p>
            <a:pPr marL="914400" lvl="1" indent="-457200">
              <a:buAutoNum type="alphaLcParenR"/>
            </a:pPr>
            <a:r>
              <a:rPr lang="en-US" dirty="0"/>
              <a:t>True    b)    False</a:t>
            </a:r>
          </a:p>
          <a:p>
            <a:pPr marL="457200" indent="-457200">
              <a:buAutoNum type="arabicPeriod" startAt="4"/>
            </a:pPr>
            <a:r>
              <a:rPr lang="en-US" dirty="0"/>
              <a:t>Match each block type with its recommended technique: </a:t>
            </a:r>
          </a:p>
          <a:p>
            <a:pPr marL="514350" indent="-514350">
              <a:buFont typeface="+mj-lt"/>
              <a:buAutoNum type="arabicPeriod"/>
            </a:pPr>
            <a:endParaRPr lang="en-US" dirty="0"/>
          </a:p>
          <a:p>
            <a:pPr marL="914400" lvl="1" indent="-457200">
              <a:buFont typeface="+mj-lt"/>
              <a:buAutoNum type="arabicPeriod"/>
            </a:pPr>
            <a:endParaRPr lang="en-US" dirty="0"/>
          </a:p>
          <a:p>
            <a:endParaRPr lang="en-US" dirty="0"/>
          </a:p>
        </p:txBody>
      </p:sp>
      <p:pic>
        <p:nvPicPr>
          <p:cNvPr id="4" name="Picture 2">
            <a:extLst>
              <a:ext uri="{FF2B5EF4-FFF2-40B4-BE49-F238E27FC236}">
                <a16:creationId xmlns:a16="http://schemas.microsoft.com/office/drawing/2014/main" id="{90106EC2-C0C4-0A12-E925-833A2BDCB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955" y="1588971"/>
            <a:ext cx="3254045" cy="48810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57951D30-EACD-7C64-004F-A90E832840FB}"/>
              </a:ext>
            </a:extLst>
          </p:cNvPr>
          <p:cNvGraphicFramePr>
            <a:graphicFrameLocks noGrp="1"/>
          </p:cNvGraphicFramePr>
          <p:nvPr>
            <p:extLst>
              <p:ext uri="{D42A27DB-BD31-4B8C-83A1-F6EECF244321}">
                <p14:modId xmlns:p14="http://schemas.microsoft.com/office/powerpoint/2010/main" val="142548368"/>
              </p:ext>
            </p:extLst>
          </p:nvPr>
        </p:nvGraphicFramePr>
        <p:xfrm>
          <a:off x="510988" y="4842870"/>
          <a:ext cx="8599393" cy="1920240"/>
        </p:xfrm>
        <a:graphic>
          <a:graphicData uri="http://schemas.openxmlformats.org/drawingml/2006/table">
            <a:tbl>
              <a:tblPr firstRow="1" bandRow="1">
                <a:tableStyleId>{5C22544A-7EE6-4342-B048-85BDC9FD1C3A}</a:tableStyleId>
              </a:tblPr>
              <a:tblGrid>
                <a:gridCol w="3597088">
                  <a:extLst>
                    <a:ext uri="{9D8B030D-6E8A-4147-A177-3AD203B41FA5}">
                      <a16:colId xmlns:a16="http://schemas.microsoft.com/office/drawing/2014/main" val="99936193"/>
                    </a:ext>
                  </a:extLst>
                </a:gridCol>
                <a:gridCol w="5002305">
                  <a:extLst>
                    <a:ext uri="{9D8B030D-6E8A-4147-A177-3AD203B41FA5}">
                      <a16:colId xmlns:a16="http://schemas.microsoft.com/office/drawing/2014/main" val="1987492687"/>
                    </a:ext>
                  </a:extLst>
                </a:gridCol>
              </a:tblGrid>
              <a:tr h="255988">
                <a:tc>
                  <a:txBody>
                    <a:bodyPr/>
                    <a:lstStyle/>
                    <a:p>
                      <a:r>
                        <a:rPr lang="en-US" sz="1200" dirty="0"/>
                        <a:t>Block Type</a:t>
                      </a:r>
                    </a:p>
                  </a:txBody>
                  <a:tcPr/>
                </a:tc>
                <a:tc>
                  <a:txBody>
                    <a:bodyPr/>
                    <a:lstStyle/>
                    <a:p>
                      <a:r>
                        <a:rPr lang="en-US" sz="1200" dirty="0"/>
                        <a:t>Recommended Unblocking Technique</a:t>
                      </a:r>
                    </a:p>
                  </a:txBody>
                  <a:tcPr/>
                </a:tc>
                <a:extLst>
                  <a:ext uri="{0D108BD9-81ED-4DB2-BD59-A6C34878D82A}">
                    <a16:rowId xmlns:a16="http://schemas.microsoft.com/office/drawing/2014/main" val="2750192354"/>
                  </a:ext>
                </a:extLst>
              </a:tr>
              <a:tr h="255988">
                <a:tc>
                  <a:txBody>
                    <a:bodyPr/>
                    <a:lstStyle/>
                    <a:p>
                      <a:r>
                        <a:rPr lang="en-US" sz="1200" dirty="0"/>
                        <a:t>1. Hard to translate thoughts into words</a:t>
                      </a:r>
                    </a:p>
                  </a:txBody>
                  <a:tcPr/>
                </a:tc>
                <a:tc>
                  <a:txBody>
                    <a:bodyPr/>
                    <a:lstStyle/>
                    <a:p>
                      <a:r>
                        <a:rPr lang="en-US" sz="1200" dirty="0"/>
                        <a:t>a) Don’t skip the brainstorming, picture the evaluator in your head, and feed flowcharts and pictorials to AI</a:t>
                      </a:r>
                    </a:p>
                  </a:txBody>
                  <a:tcPr/>
                </a:tc>
                <a:extLst>
                  <a:ext uri="{0D108BD9-81ED-4DB2-BD59-A6C34878D82A}">
                    <a16:rowId xmlns:a16="http://schemas.microsoft.com/office/drawing/2014/main" val="1792486968"/>
                  </a:ext>
                </a:extLst>
              </a:tr>
              <a:tr h="0">
                <a:tc>
                  <a:txBody>
                    <a:bodyPr/>
                    <a:lstStyle/>
                    <a:p>
                      <a:r>
                        <a:rPr lang="en-US" sz="1200" dirty="0"/>
                        <a:t>2. Writing not well-connected to what you are trying to say</a:t>
                      </a:r>
                    </a:p>
                  </a:txBody>
                  <a:tcPr/>
                </a:tc>
                <a:tc>
                  <a:txBody>
                    <a:bodyPr/>
                    <a:lstStyle/>
                    <a:p>
                      <a:r>
                        <a:rPr lang="en-US" sz="1200" dirty="0"/>
                        <a:t>b) Get away from outlining and master mind-mapping, UNO, or Rico clusters techniques</a:t>
                      </a:r>
                    </a:p>
                  </a:txBody>
                  <a:tcPr/>
                </a:tc>
                <a:extLst>
                  <a:ext uri="{0D108BD9-81ED-4DB2-BD59-A6C34878D82A}">
                    <a16:rowId xmlns:a16="http://schemas.microsoft.com/office/drawing/2014/main" val="1262758133"/>
                  </a:ext>
                </a:extLst>
              </a:tr>
              <a:tr h="255988">
                <a:tc>
                  <a:txBody>
                    <a:bodyPr/>
                    <a:lstStyle/>
                    <a:p>
                      <a:r>
                        <a:rPr lang="en-US" sz="1200" dirty="0"/>
                        <a:t>3. Padding pages after basic idea</a:t>
                      </a:r>
                    </a:p>
                  </a:txBody>
                  <a:tcPr/>
                </a:tc>
                <a:tc>
                  <a:txBody>
                    <a:bodyPr/>
                    <a:lstStyle/>
                    <a:p>
                      <a:r>
                        <a:rPr lang="en-US" sz="1200" dirty="0"/>
                        <a:t>c) Brainstorm, answer all 8Ws, and tell anecdotes</a:t>
                      </a:r>
                    </a:p>
                  </a:txBody>
                  <a:tcPr/>
                </a:tc>
                <a:extLst>
                  <a:ext uri="{0D108BD9-81ED-4DB2-BD59-A6C34878D82A}">
                    <a16:rowId xmlns:a16="http://schemas.microsoft.com/office/drawing/2014/main" val="2247105572"/>
                  </a:ext>
                </a:extLst>
              </a:tr>
              <a:tr h="311452">
                <a:tc>
                  <a:txBody>
                    <a:bodyPr/>
                    <a:lstStyle/>
                    <a:p>
                      <a:r>
                        <a:rPr lang="en-US" sz="1200" dirty="0"/>
                        <a:t>4. Failing to find the right words</a:t>
                      </a:r>
                    </a:p>
                  </a:txBody>
                  <a:tcPr/>
                </a:tc>
                <a:tc>
                  <a:txBody>
                    <a:bodyPr/>
                    <a:lstStyle/>
                    <a:p>
                      <a:r>
                        <a:rPr lang="en-US" sz="1200" dirty="0"/>
                        <a:t>d) Don’t get hung up on adjectives or adverbs, or “pretty” writing – stick to nouns &amp; verbs</a:t>
                      </a:r>
                    </a:p>
                  </a:txBody>
                  <a:tcPr/>
                </a:tc>
                <a:extLst>
                  <a:ext uri="{0D108BD9-81ED-4DB2-BD59-A6C34878D82A}">
                    <a16:rowId xmlns:a16="http://schemas.microsoft.com/office/drawing/2014/main" val="91531273"/>
                  </a:ext>
                </a:extLst>
              </a:tr>
            </a:tbl>
          </a:graphicData>
        </a:graphic>
      </p:graphicFrame>
    </p:spTree>
    <p:extLst>
      <p:ext uri="{BB962C8B-B14F-4D97-AF65-F5344CB8AC3E}">
        <p14:creationId xmlns:p14="http://schemas.microsoft.com/office/powerpoint/2010/main" val="16022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1000"/>
                                        <p:tgtEl>
                                          <p:spTgt spid="3">
                                            <p:txEl>
                                              <p:pRg st="10" end="10"/>
                                            </p:txEl>
                                          </p:spTgt>
                                        </p:tgtEl>
                                      </p:cBhvr>
                                    </p:animEffect>
                                    <p:anim calcmode="lin" valueType="num">
                                      <p:cBhvr>
                                        <p:cTn id="6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Effect transition="in" filter="fade">
                                      <p:cBhvr>
                                        <p:cTn id="72" dur="1000"/>
                                        <p:tgtEl>
                                          <p:spTgt spid="3">
                                            <p:txEl>
                                              <p:pRg st="11" end="11"/>
                                            </p:txEl>
                                          </p:spTgt>
                                        </p:tgtEl>
                                      </p:cBhvr>
                                    </p:animEffect>
                                    <p:anim calcmode="lin" valueType="num">
                                      <p:cBhvr>
                                        <p:cTn id="7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a:bodyPr>
          <a:lstStyle/>
          <a:p>
            <a:r>
              <a:rPr lang="en-US" sz="6700" b="1" dirty="0"/>
              <a:t>Module 5</a:t>
            </a:r>
            <a:br>
              <a:rPr lang="en-US" sz="6700" b="1" dirty="0"/>
            </a:br>
            <a:r>
              <a:rPr lang="en-US" sz="5300" dirty="0"/>
              <a:t>Element 2: The Correct Writing Process</a:t>
            </a:r>
            <a:endParaRPr lang="en-US" dirty="0"/>
          </a:p>
        </p:txBody>
      </p:sp>
    </p:spTree>
    <p:extLst>
      <p:ext uri="{BB962C8B-B14F-4D97-AF65-F5344CB8AC3E}">
        <p14:creationId xmlns:p14="http://schemas.microsoft.com/office/powerpoint/2010/main" val="237018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751" y="192593"/>
            <a:ext cx="7248525" cy="1325563"/>
          </a:xfrm>
        </p:spPr>
        <p:txBody>
          <a:bodyPr>
            <a:normAutofit fontScale="90000"/>
          </a:bodyPr>
          <a:lstStyle/>
          <a:p>
            <a:r>
              <a:rPr lang="en-US" dirty="0"/>
              <a:t>Centers in Brain Hemispheres Are Responsible for Different Tasks</a:t>
            </a:r>
          </a:p>
        </p:txBody>
      </p:sp>
      <p:sp>
        <p:nvSpPr>
          <p:cNvPr id="5" name="TextBox 4"/>
          <p:cNvSpPr txBox="1"/>
          <p:nvPr/>
        </p:nvSpPr>
        <p:spPr>
          <a:xfrm>
            <a:off x="1140937" y="5336505"/>
            <a:ext cx="3019978" cy="646331"/>
          </a:xfrm>
          <a:prstGeom prst="rect">
            <a:avLst/>
          </a:prstGeom>
          <a:noFill/>
        </p:spPr>
        <p:txBody>
          <a:bodyPr wrap="square" rtlCol="0">
            <a:spAutoFit/>
          </a:bodyPr>
          <a:lstStyle/>
          <a:p>
            <a:pPr algn="r"/>
            <a:r>
              <a:rPr lang="en-US" b="1" dirty="0">
                <a:solidFill>
                  <a:schemeClr val="accent1"/>
                </a:solidFill>
              </a:rPr>
              <a:t>Logical, sequential, rational, analytical, objective, and focused on parts</a:t>
            </a:r>
          </a:p>
        </p:txBody>
      </p:sp>
      <p:sp>
        <p:nvSpPr>
          <p:cNvPr id="6" name="TextBox 5"/>
          <p:cNvSpPr txBox="1"/>
          <p:nvPr/>
        </p:nvSpPr>
        <p:spPr>
          <a:xfrm>
            <a:off x="5358819" y="5321126"/>
            <a:ext cx="4020799" cy="646331"/>
          </a:xfrm>
          <a:prstGeom prst="rect">
            <a:avLst/>
          </a:prstGeom>
          <a:noFill/>
        </p:spPr>
        <p:txBody>
          <a:bodyPr wrap="square" rtlCol="0">
            <a:spAutoFit/>
          </a:bodyPr>
          <a:lstStyle/>
          <a:p>
            <a:r>
              <a:rPr lang="en-US" b="1" dirty="0">
                <a:solidFill>
                  <a:srgbClr val="00B050"/>
                </a:solidFill>
              </a:rPr>
              <a:t>Creative, random, intuitive, holistic, synthesizing, subjective, and focused on wholes</a:t>
            </a:r>
          </a:p>
        </p:txBody>
      </p:sp>
      <p:sp>
        <p:nvSpPr>
          <p:cNvPr id="7" name="Rectangle 6"/>
          <p:cNvSpPr/>
          <p:nvPr/>
        </p:nvSpPr>
        <p:spPr>
          <a:xfrm>
            <a:off x="6620098" y="2106787"/>
            <a:ext cx="4804645" cy="923330"/>
          </a:xfrm>
          <a:prstGeom prst="rect">
            <a:avLst/>
          </a:prstGeom>
        </p:spPr>
        <p:txBody>
          <a:bodyPr wrap="square">
            <a:spAutoFit/>
          </a:bodyPr>
          <a:lstStyle/>
          <a:p>
            <a:r>
              <a:rPr lang="en-US" i="1" dirty="0">
                <a:solidFill>
                  <a:schemeClr val="tx2"/>
                </a:solidFill>
              </a:rPr>
              <a:t>Those stuck in the traffic jam in corpus callosum (connecting the hemispheres) will take longer to complete tasks</a:t>
            </a:r>
          </a:p>
        </p:txBody>
      </p:sp>
      <p:sp>
        <p:nvSpPr>
          <p:cNvPr id="8" name="Rectangle 7">
            <a:extLst>
              <a:ext uri="{FF2B5EF4-FFF2-40B4-BE49-F238E27FC236}">
                <a16:creationId xmlns:a16="http://schemas.microsoft.com/office/drawing/2014/main" id="{59234ABD-AA1A-437E-9AAE-C8EB3A62A698}"/>
              </a:ext>
            </a:extLst>
          </p:cNvPr>
          <p:cNvSpPr/>
          <p:nvPr/>
        </p:nvSpPr>
        <p:spPr>
          <a:xfrm>
            <a:off x="1301727" y="1875955"/>
            <a:ext cx="1460867" cy="2308324"/>
          </a:xfrm>
          <a:prstGeom prst="rect">
            <a:avLst/>
          </a:prstGeom>
        </p:spPr>
        <p:txBody>
          <a:bodyPr wrap="square">
            <a:spAutoFit/>
          </a:bodyPr>
          <a:lstStyle/>
          <a:p>
            <a:r>
              <a:rPr lang="en-US" dirty="0">
                <a:solidFill>
                  <a:srgbClr val="2C2D30"/>
                </a:solidFill>
                <a:latin typeface="Proxima Nova Regular"/>
              </a:rPr>
              <a:t>Processes details of visible objects</a:t>
            </a:r>
          </a:p>
          <a:p>
            <a:endParaRPr lang="en-US" dirty="0">
              <a:solidFill>
                <a:srgbClr val="2C2D30"/>
              </a:solidFill>
              <a:latin typeface="Proxima Nova Regular"/>
            </a:endParaRPr>
          </a:p>
          <a:p>
            <a:r>
              <a:rPr lang="en-US" dirty="0">
                <a:solidFill>
                  <a:srgbClr val="2C2D30"/>
                </a:solidFill>
                <a:latin typeface="Proxima Nova Regular"/>
              </a:rPr>
              <a:t>Plays a major role in grammar and decoding literal meaning </a:t>
            </a:r>
            <a:endParaRPr lang="en-US" dirty="0"/>
          </a:p>
          <a:p>
            <a:endParaRPr lang="en-US" dirty="0"/>
          </a:p>
        </p:txBody>
      </p:sp>
      <p:cxnSp>
        <p:nvCxnSpPr>
          <p:cNvPr id="10" name="Straight Connector 9">
            <a:extLst>
              <a:ext uri="{FF2B5EF4-FFF2-40B4-BE49-F238E27FC236}">
                <a16:creationId xmlns:a16="http://schemas.microsoft.com/office/drawing/2014/main" id="{F4296BEB-6C01-4ABD-B4BC-A23721FE3999}"/>
              </a:ext>
            </a:extLst>
          </p:cNvPr>
          <p:cNvCxnSpPr>
            <a:cxnSpLocks/>
          </p:cNvCxnSpPr>
          <p:nvPr/>
        </p:nvCxnSpPr>
        <p:spPr>
          <a:xfrm>
            <a:off x="2628118" y="3429000"/>
            <a:ext cx="89231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0175C20-A97B-43CB-A8FF-D67778D450C4}"/>
              </a:ext>
            </a:extLst>
          </p:cNvPr>
          <p:cNvSpPr/>
          <p:nvPr/>
        </p:nvSpPr>
        <p:spPr>
          <a:xfrm>
            <a:off x="7555794" y="3166111"/>
            <a:ext cx="3139205" cy="1477328"/>
          </a:xfrm>
          <a:prstGeom prst="rect">
            <a:avLst/>
          </a:prstGeom>
        </p:spPr>
        <p:txBody>
          <a:bodyPr wrap="square">
            <a:spAutoFit/>
          </a:bodyPr>
          <a:lstStyle/>
          <a:p>
            <a:r>
              <a:rPr lang="en-US" dirty="0">
                <a:solidFill>
                  <a:srgbClr val="2C2D30"/>
                </a:solidFill>
                <a:latin typeface="Proxima Nova Regular"/>
              </a:rPr>
              <a:t>Processes overall shape of objects</a:t>
            </a:r>
          </a:p>
          <a:p>
            <a:endParaRPr lang="en-US" dirty="0">
              <a:solidFill>
                <a:srgbClr val="2C2D30"/>
              </a:solidFill>
              <a:latin typeface="Proxima Nova Regular"/>
            </a:endParaRPr>
          </a:p>
          <a:p>
            <a:r>
              <a:rPr lang="en-US" dirty="0">
                <a:solidFill>
                  <a:srgbClr val="2C2D30"/>
                </a:solidFill>
                <a:latin typeface="Proxima Nova Regular"/>
              </a:rPr>
              <a:t>Plays a role in understanding verbal metaphors and decoding indirect or implied meaning</a:t>
            </a:r>
            <a:endParaRPr lang="en-US" dirty="0"/>
          </a:p>
        </p:txBody>
      </p:sp>
      <p:cxnSp>
        <p:nvCxnSpPr>
          <p:cNvPr id="13" name="Straight Connector 12">
            <a:extLst>
              <a:ext uri="{FF2B5EF4-FFF2-40B4-BE49-F238E27FC236}">
                <a16:creationId xmlns:a16="http://schemas.microsoft.com/office/drawing/2014/main" id="{76E98DCD-6259-418D-BE32-B855EEAA0280}"/>
              </a:ext>
            </a:extLst>
          </p:cNvPr>
          <p:cNvCxnSpPr>
            <a:cxnSpLocks/>
          </p:cNvCxnSpPr>
          <p:nvPr/>
        </p:nvCxnSpPr>
        <p:spPr>
          <a:xfrm>
            <a:off x="6130044" y="3411737"/>
            <a:ext cx="89231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D0AC9A74-26D8-B965-2C65-A64E38C0B74B}"/>
              </a:ext>
            </a:extLst>
          </p:cNvPr>
          <p:cNvGrpSpPr/>
          <p:nvPr/>
        </p:nvGrpSpPr>
        <p:grpSpPr>
          <a:xfrm>
            <a:off x="3074275" y="1723555"/>
            <a:ext cx="3751594" cy="3751594"/>
            <a:chOff x="3074275" y="1723555"/>
            <a:chExt cx="3751594" cy="3751594"/>
          </a:xfrm>
        </p:grpSpPr>
        <p:pic>
          <p:nvPicPr>
            <p:cNvPr id="21506" name="Picture 2">
              <a:extLst>
                <a:ext uri="{FF2B5EF4-FFF2-40B4-BE49-F238E27FC236}">
                  <a16:creationId xmlns:a16="http://schemas.microsoft.com/office/drawing/2014/main" id="{79882E9B-6F9C-4C93-31C5-C6D733F10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275" y="1723555"/>
              <a:ext cx="3751594" cy="3751594"/>
            </a:xfrm>
            <a:prstGeom prst="rect">
              <a:avLst/>
            </a:prstGeom>
            <a:noFill/>
            <a:extLst>
              <a:ext uri="{909E8E84-426E-40DD-AFC4-6F175D3DCCD1}">
                <a14:hiddenFill xmlns:a14="http://schemas.microsoft.com/office/drawing/2010/main">
                  <a:solidFill>
                    <a:srgbClr val="FFFFFF"/>
                  </a:solidFill>
                </a14:hiddenFill>
              </a:ext>
            </a:extLst>
          </p:spPr>
        </p:pic>
        <p:sp>
          <p:nvSpPr>
            <p:cNvPr id="3" name="Block Arc 2">
              <a:extLst>
                <a:ext uri="{FF2B5EF4-FFF2-40B4-BE49-F238E27FC236}">
                  <a16:creationId xmlns:a16="http://schemas.microsoft.com/office/drawing/2014/main" id="{3B4F5FA2-C659-5A44-B9AC-F2F655DCA5BF}"/>
                </a:ext>
              </a:extLst>
            </p:cNvPr>
            <p:cNvSpPr/>
            <p:nvPr/>
          </p:nvSpPr>
          <p:spPr>
            <a:xfrm>
              <a:off x="4787900" y="3909060"/>
              <a:ext cx="292100" cy="35906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a:extLst>
                <a:ext uri="{FF2B5EF4-FFF2-40B4-BE49-F238E27FC236}">
                  <a16:creationId xmlns:a16="http://schemas.microsoft.com/office/drawing/2014/main" id="{1198C7A8-76B6-B095-A3DE-521986EA3E22}"/>
                </a:ext>
              </a:extLst>
            </p:cNvPr>
            <p:cNvSpPr/>
            <p:nvPr/>
          </p:nvSpPr>
          <p:spPr>
            <a:xfrm>
              <a:off x="4787900" y="3652520"/>
              <a:ext cx="292100" cy="35906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9E2694CF-EF5E-1BD5-BC79-DC330BEFB450}"/>
                </a:ext>
              </a:extLst>
            </p:cNvPr>
            <p:cNvSpPr/>
            <p:nvPr/>
          </p:nvSpPr>
          <p:spPr>
            <a:xfrm>
              <a:off x="4787900" y="3403600"/>
              <a:ext cx="292100" cy="359063"/>
            </a:xfrm>
            <a:prstGeom prst="blockArc">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6" name="Straight Connector 15">
            <a:extLst>
              <a:ext uri="{FF2B5EF4-FFF2-40B4-BE49-F238E27FC236}">
                <a16:creationId xmlns:a16="http://schemas.microsoft.com/office/drawing/2014/main" id="{87D25F5F-327B-56EB-9724-8FEC59D640C0}"/>
              </a:ext>
            </a:extLst>
          </p:cNvPr>
          <p:cNvCxnSpPr/>
          <p:nvPr/>
        </p:nvCxnSpPr>
        <p:spPr>
          <a:xfrm flipV="1">
            <a:off x="5080000" y="2448560"/>
            <a:ext cx="1540098" cy="9550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6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pPr eaLnBrk="1" hangingPunct="1"/>
            <a:r>
              <a:rPr lang="en-US" dirty="0"/>
              <a:t>The Correct Writing Process</a:t>
            </a:r>
          </a:p>
        </p:txBody>
      </p:sp>
      <p:sp>
        <p:nvSpPr>
          <p:cNvPr id="20483" name="Content Placeholder 2"/>
          <p:cNvSpPr>
            <a:spLocks noGrp="1"/>
          </p:cNvSpPr>
          <p:nvPr>
            <p:ph idx="1"/>
          </p:nvPr>
        </p:nvSpPr>
        <p:spPr>
          <a:xfrm>
            <a:off x="323617" y="2964242"/>
            <a:ext cx="3219683" cy="2228643"/>
          </a:xfrm>
        </p:spPr>
        <p:txBody>
          <a:bodyPr>
            <a:noAutofit/>
          </a:bodyPr>
          <a:lstStyle/>
          <a:p>
            <a:pPr eaLnBrk="1" hangingPunct="1"/>
            <a:r>
              <a:rPr lang="en-US" sz="2000" dirty="0"/>
              <a:t>Three distinct stages: when skipped or tackled out of order, they make writing painful and time-consuming</a:t>
            </a:r>
          </a:p>
          <a:p>
            <a:pPr eaLnBrk="1" hangingPunct="1"/>
            <a:r>
              <a:rPr lang="en-US" sz="2000" dirty="0"/>
              <a:t>Mixing right- and left-brained tasks is the mother of all writer’s block because of how narrow the bridges are between the hemispheres</a:t>
            </a:r>
          </a:p>
          <a:p>
            <a:pPr eaLnBrk="1" hangingPunct="1"/>
            <a:endParaRPr lang="en-US" sz="2000" dirty="0"/>
          </a:p>
        </p:txBody>
      </p:sp>
      <p:sp>
        <p:nvSpPr>
          <p:cNvPr id="8" name="Rectangle 7"/>
          <p:cNvSpPr/>
          <p:nvPr/>
        </p:nvSpPr>
        <p:spPr>
          <a:xfrm>
            <a:off x="457200" y="1723840"/>
            <a:ext cx="3086100" cy="923330"/>
          </a:xfrm>
          <a:prstGeom prst="rect">
            <a:avLst/>
          </a:prstGeom>
        </p:spPr>
        <p:txBody>
          <a:bodyPr wrap="square">
            <a:spAutoFit/>
          </a:bodyPr>
          <a:lstStyle/>
          <a:p>
            <a:r>
              <a:rPr lang="en-US" i="1" dirty="0">
                <a:solidFill>
                  <a:schemeClr val="tx2"/>
                </a:solidFill>
              </a:rPr>
              <a:t>The act of writing requires the shortest time in the writing process</a:t>
            </a:r>
          </a:p>
        </p:txBody>
      </p:sp>
      <p:sp>
        <p:nvSpPr>
          <p:cNvPr id="2" name="Rectangle 1"/>
          <p:cNvSpPr/>
          <p:nvPr/>
        </p:nvSpPr>
        <p:spPr bwMode="auto">
          <a:xfrm>
            <a:off x="3847865" y="4983167"/>
            <a:ext cx="3048000" cy="419437"/>
          </a:xfrm>
          <a:prstGeom prst="rect">
            <a:avLst/>
          </a:prstGeom>
          <a:solidFill>
            <a:schemeClr val="accent1">
              <a:lumMod val="20000"/>
              <a:lumOff val="8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10" name="Rectangle 9"/>
          <p:cNvSpPr/>
          <p:nvPr/>
        </p:nvSpPr>
        <p:spPr bwMode="auto">
          <a:xfrm>
            <a:off x="6881361" y="4985228"/>
            <a:ext cx="1941196" cy="417376"/>
          </a:xfrm>
          <a:prstGeom prst="rect">
            <a:avLst/>
          </a:prstGeom>
          <a:solidFill>
            <a:schemeClr val="accent1">
              <a:lumMod val="40000"/>
              <a:lumOff val="60000"/>
            </a:scheme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a:latin typeface="Arial" charset="0"/>
              </a:rPr>
              <a:t>..</a:t>
            </a:r>
          </a:p>
        </p:txBody>
      </p:sp>
      <p:sp>
        <p:nvSpPr>
          <p:cNvPr id="11" name="Rectangle 10"/>
          <p:cNvSpPr/>
          <p:nvPr/>
        </p:nvSpPr>
        <p:spPr bwMode="auto">
          <a:xfrm>
            <a:off x="8826265" y="4985227"/>
            <a:ext cx="3048001" cy="417377"/>
          </a:xfrm>
          <a:prstGeom prst="rect">
            <a:avLst/>
          </a:prstGeom>
          <a:solidFill>
            <a:schemeClr val="accent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3" name="Rectangle 2"/>
          <p:cNvSpPr/>
          <p:nvPr/>
        </p:nvSpPr>
        <p:spPr>
          <a:xfrm>
            <a:off x="4360039" y="5423715"/>
            <a:ext cx="1867820" cy="646331"/>
          </a:xfrm>
          <a:prstGeom prst="rect">
            <a:avLst/>
          </a:prstGeom>
        </p:spPr>
        <p:txBody>
          <a:bodyPr wrap="none">
            <a:spAutoFit/>
          </a:bodyPr>
          <a:lstStyle/>
          <a:p>
            <a:pPr algn="ctr"/>
            <a:r>
              <a:rPr lang="en-US" b="1" kern="0" dirty="0">
                <a:solidFill>
                  <a:schemeClr val="tx2"/>
                </a:solidFill>
                <a:ea typeface="ＭＳ Ｐゴシック" charset="0"/>
              </a:rPr>
              <a:t>RESEARCH AND </a:t>
            </a:r>
          </a:p>
          <a:p>
            <a:pPr algn="ctr"/>
            <a:r>
              <a:rPr lang="en-US" b="1" kern="0" dirty="0">
                <a:solidFill>
                  <a:schemeClr val="tx2"/>
                </a:solidFill>
                <a:ea typeface="ＭＳ Ｐゴシック" charset="0"/>
              </a:rPr>
              <a:t>BRAINSTORMING</a:t>
            </a:r>
            <a:endParaRPr lang="en-US" dirty="0">
              <a:solidFill>
                <a:schemeClr val="tx2"/>
              </a:solidFill>
            </a:endParaRPr>
          </a:p>
        </p:txBody>
      </p:sp>
      <p:sp>
        <p:nvSpPr>
          <p:cNvPr id="4" name="Rectangle 3"/>
          <p:cNvSpPr/>
          <p:nvPr/>
        </p:nvSpPr>
        <p:spPr>
          <a:xfrm>
            <a:off x="7307688" y="5440365"/>
            <a:ext cx="1059906" cy="369332"/>
          </a:xfrm>
          <a:prstGeom prst="rect">
            <a:avLst/>
          </a:prstGeom>
        </p:spPr>
        <p:txBody>
          <a:bodyPr wrap="none">
            <a:spAutoFit/>
          </a:bodyPr>
          <a:lstStyle/>
          <a:p>
            <a:r>
              <a:rPr lang="en-US" b="1" kern="0" dirty="0">
                <a:solidFill>
                  <a:schemeClr val="tx2"/>
                </a:solidFill>
                <a:ea typeface="ＭＳ Ｐゴシック" charset="0"/>
              </a:rPr>
              <a:t>WRITING</a:t>
            </a:r>
            <a:endParaRPr lang="en-US" dirty="0">
              <a:solidFill>
                <a:schemeClr val="tx2"/>
              </a:solidFill>
            </a:endParaRPr>
          </a:p>
        </p:txBody>
      </p:sp>
      <p:sp>
        <p:nvSpPr>
          <p:cNvPr id="6" name="Rectangle 5"/>
          <p:cNvSpPr/>
          <p:nvPr/>
        </p:nvSpPr>
        <p:spPr>
          <a:xfrm>
            <a:off x="9385661" y="5419083"/>
            <a:ext cx="1855066" cy="646331"/>
          </a:xfrm>
          <a:prstGeom prst="rect">
            <a:avLst/>
          </a:prstGeom>
        </p:spPr>
        <p:txBody>
          <a:bodyPr wrap="square">
            <a:spAutoFit/>
          </a:bodyPr>
          <a:lstStyle/>
          <a:p>
            <a:pPr lvl="0" algn="ctr" fontAlgn="base">
              <a:spcBef>
                <a:spcPct val="60000"/>
              </a:spcBef>
              <a:spcAft>
                <a:spcPct val="0"/>
              </a:spcAft>
              <a:buClr>
                <a:srgbClr val="0061B2"/>
              </a:buClr>
            </a:pPr>
            <a:r>
              <a:rPr lang="en-US" b="1" kern="0" dirty="0">
                <a:solidFill>
                  <a:schemeClr val="tx2"/>
                </a:solidFill>
                <a:ea typeface="ＭＳ Ｐゴシック" charset="0"/>
              </a:rPr>
              <a:t>REWRITING AND EDITING</a:t>
            </a:r>
          </a:p>
        </p:txBody>
      </p:sp>
      <p:sp>
        <p:nvSpPr>
          <p:cNvPr id="12" name="TextBox 11"/>
          <p:cNvSpPr txBox="1"/>
          <p:nvPr/>
        </p:nvSpPr>
        <p:spPr>
          <a:xfrm>
            <a:off x="4951221" y="4998950"/>
            <a:ext cx="841289" cy="369332"/>
          </a:xfrm>
          <a:prstGeom prst="rect">
            <a:avLst/>
          </a:prstGeom>
          <a:noFill/>
        </p:spPr>
        <p:txBody>
          <a:bodyPr wrap="square" rtlCol="0">
            <a:spAutoFit/>
          </a:bodyPr>
          <a:lstStyle/>
          <a:p>
            <a:pPr algn="ctr"/>
            <a:r>
              <a:rPr lang="en-US" b="1" dirty="0">
                <a:solidFill>
                  <a:schemeClr val="tx2"/>
                </a:solidFill>
              </a:rPr>
              <a:t>40%</a:t>
            </a:r>
          </a:p>
        </p:txBody>
      </p:sp>
      <p:sp>
        <p:nvSpPr>
          <p:cNvPr id="18" name="TextBox 17"/>
          <p:cNvSpPr txBox="1"/>
          <p:nvPr/>
        </p:nvSpPr>
        <p:spPr>
          <a:xfrm>
            <a:off x="7503921" y="4998950"/>
            <a:ext cx="841289" cy="369332"/>
          </a:xfrm>
          <a:prstGeom prst="rect">
            <a:avLst/>
          </a:prstGeom>
          <a:noFill/>
        </p:spPr>
        <p:txBody>
          <a:bodyPr wrap="square" rtlCol="0">
            <a:spAutoFit/>
          </a:bodyPr>
          <a:lstStyle/>
          <a:p>
            <a:pPr algn="ctr"/>
            <a:r>
              <a:rPr lang="en-US" b="1" dirty="0">
                <a:solidFill>
                  <a:schemeClr val="tx2"/>
                </a:solidFill>
              </a:rPr>
              <a:t>20%</a:t>
            </a:r>
          </a:p>
        </p:txBody>
      </p:sp>
      <p:sp>
        <p:nvSpPr>
          <p:cNvPr id="19" name="TextBox 18"/>
          <p:cNvSpPr txBox="1"/>
          <p:nvPr/>
        </p:nvSpPr>
        <p:spPr>
          <a:xfrm>
            <a:off x="9956051" y="4982471"/>
            <a:ext cx="841289" cy="369332"/>
          </a:xfrm>
          <a:prstGeom prst="rect">
            <a:avLst/>
          </a:prstGeom>
          <a:noFill/>
        </p:spPr>
        <p:txBody>
          <a:bodyPr wrap="square" rtlCol="0">
            <a:spAutoFit/>
          </a:bodyPr>
          <a:lstStyle/>
          <a:p>
            <a:pPr algn="ctr"/>
            <a:r>
              <a:rPr lang="en-US" b="1" dirty="0">
                <a:solidFill>
                  <a:schemeClr val="bg1"/>
                </a:solidFill>
              </a:rPr>
              <a:t>40%</a:t>
            </a:r>
          </a:p>
        </p:txBody>
      </p:sp>
      <p:pic>
        <p:nvPicPr>
          <p:cNvPr id="22530" name="Picture 2">
            <a:extLst>
              <a:ext uri="{FF2B5EF4-FFF2-40B4-BE49-F238E27FC236}">
                <a16:creationId xmlns:a16="http://schemas.microsoft.com/office/drawing/2014/main" id="{42596B58-3A8E-2FF1-CF1D-16D12243E6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687" b="32061"/>
          <a:stretch/>
        </p:blipFill>
        <p:spPr bwMode="auto">
          <a:xfrm>
            <a:off x="3974865" y="1227125"/>
            <a:ext cx="2578335" cy="3613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F0F8B037-257C-A696-212E-CD9418DA9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34" b="32061"/>
          <a:stretch/>
        </p:blipFill>
        <p:spPr bwMode="auto">
          <a:xfrm>
            <a:off x="9011585" y="1227125"/>
            <a:ext cx="2885709" cy="36139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BC51C31-D24B-67DA-FE3D-5364B95B9C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70" r="38378" b="32061"/>
          <a:stretch/>
        </p:blipFill>
        <p:spPr bwMode="auto">
          <a:xfrm>
            <a:off x="6890353" y="1298154"/>
            <a:ext cx="1943100" cy="361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74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483">
                                            <p:txEl>
                                              <p:pRg st="0" end="0"/>
                                            </p:txEl>
                                          </p:spTgt>
                                        </p:tgtEl>
                                        <p:attrNameLst>
                                          <p:attrName>style.visibility</p:attrName>
                                        </p:attrNameLst>
                                      </p:cBhvr>
                                      <p:to>
                                        <p:strVal val="visible"/>
                                      </p:to>
                                    </p:set>
                                    <p:animEffect transition="in" filter="fade">
                                      <p:cBhvr>
                                        <p:cTn id="59" dur="500"/>
                                        <p:tgtEl>
                                          <p:spTgt spid="2048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483">
                                            <p:txEl>
                                              <p:pRg st="1" end="1"/>
                                            </p:txEl>
                                          </p:spTgt>
                                        </p:tgtEl>
                                        <p:attrNameLst>
                                          <p:attrName>style.visibility</p:attrName>
                                        </p:attrNameLst>
                                      </p:cBhvr>
                                      <p:to>
                                        <p:strVal val="visible"/>
                                      </p:to>
                                    </p:set>
                                    <p:animEffect transition="in" filter="fade">
                                      <p:cBhvr>
                                        <p:cTn id="64" dur="500"/>
                                        <p:tgtEl>
                                          <p:spTgt spid="204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P spid="8" grpId="0"/>
      <p:bldP spid="2" grpId="0" animBg="1"/>
      <p:bldP spid="10" grpId="0" animBg="1"/>
      <p:bldP spid="11" grpId="0" animBg="1"/>
      <p:bldP spid="3" grpId="0"/>
      <p:bldP spid="4" grpId="0"/>
      <p:bldP spid="6" grpId="0"/>
      <p:bldP spid="12" grpId="0"/>
      <p:bldP spid="18"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5 </a:t>
            </a:r>
            <a:r>
              <a:rPr lang="en-US" dirty="0"/>
              <a:t>Prior to Proceeding to the Next Module</a:t>
            </a:r>
          </a:p>
        </p:txBody>
      </p:sp>
    </p:spTree>
    <p:extLst>
      <p:ext uri="{BB962C8B-B14F-4D97-AF65-F5344CB8AC3E}">
        <p14:creationId xmlns:p14="http://schemas.microsoft.com/office/powerpoint/2010/main" val="1125068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AE16-D9B7-4D78-9E03-38F3A55F4C5F}"/>
              </a:ext>
            </a:extLst>
          </p:cNvPr>
          <p:cNvSpPr>
            <a:spLocks noGrp="1"/>
          </p:cNvSpPr>
          <p:nvPr>
            <p:ph type="title"/>
          </p:nvPr>
        </p:nvSpPr>
        <p:spPr/>
        <p:txBody>
          <a:bodyPr/>
          <a:lstStyle/>
          <a:p>
            <a:r>
              <a:rPr lang="en-US" dirty="0"/>
              <a:t>Module 5 Quiz</a:t>
            </a:r>
          </a:p>
        </p:txBody>
      </p:sp>
      <p:sp>
        <p:nvSpPr>
          <p:cNvPr id="3" name="Content Placeholder 2">
            <a:extLst>
              <a:ext uri="{FF2B5EF4-FFF2-40B4-BE49-F238E27FC236}">
                <a16:creationId xmlns:a16="http://schemas.microsoft.com/office/drawing/2014/main" id="{8BE0C5D6-A629-49EE-ADF1-3CC3A6E8D7FE}"/>
              </a:ext>
            </a:extLst>
          </p:cNvPr>
          <p:cNvSpPr>
            <a:spLocks noGrp="1"/>
          </p:cNvSpPr>
          <p:nvPr>
            <p:ph idx="1"/>
          </p:nvPr>
        </p:nvSpPr>
        <p:spPr>
          <a:xfrm>
            <a:off x="838199" y="1825625"/>
            <a:ext cx="7665721" cy="4351338"/>
          </a:xfrm>
        </p:spPr>
        <p:txBody>
          <a:bodyPr>
            <a:normAutofit fontScale="92500" lnSpcReduction="10000"/>
          </a:bodyPr>
          <a:lstStyle/>
          <a:p>
            <a:pPr marL="514350" indent="-514350">
              <a:buFont typeface="+mj-lt"/>
              <a:buAutoNum type="arabicPeriod"/>
            </a:pPr>
            <a:r>
              <a:rPr lang="en-US" dirty="0"/>
              <a:t>Where are the centers you are primarily using when you are generating ideas during brainstorming?</a:t>
            </a:r>
          </a:p>
          <a:p>
            <a:pPr marL="914400" lvl="1" indent="-457200">
              <a:buFont typeface="+mj-lt"/>
              <a:buAutoNum type="alphaLcParenR"/>
            </a:pPr>
            <a:r>
              <a:rPr lang="en-US" dirty="0"/>
              <a:t> Right hemisphere</a:t>
            </a:r>
          </a:p>
          <a:p>
            <a:pPr marL="914400" lvl="1" indent="-457200">
              <a:buFont typeface="+mj-lt"/>
              <a:buAutoNum type="alphaLcParenR"/>
            </a:pPr>
            <a:r>
              <a:rPr lang="en-US" dirty="0"/>
              <a:t> Left hemisphere</a:t>
            </a:r>
          </a:p>
          <a:p>
            <a:pPr marL="514350" indent="-514350">
              <a:buFont typeface="+mj-lt"/>
              <a:buAutoNum type="arabicPeriod"/>
            </a:pPr>
            <a:r>
              <a:rPr lang="en-US" dirty="0"/>
              <a:t>Where are the centers you are primarily using when you are editing?</a:t>
            </a:r>
          </a:p>
          <a:p>
            <a:pPr marL="914400" lvl="1" indent="-457200">
              <a:buFont typeface="+mj-lt"/>
              <a:buAutoNum type="alphaLcParenR"/>
            </a:pPr>
            <a:r>
              <a:rPr lang="en-US" dirty="0"/>
              <a:t> Right hemisphere</a:t>
            </a:r>
          </a:p>
          <a:p>
            <a:pPr marL="914400" lvl="1" indent="-457200">
              <a:buFont typeface="+mj-lt"/>
              <a:buAutoNum type="alphaLcParenR"/>
            </a:pPr>
            <a:r>
              <a:rPr lang="en-US" dirty="0"/>
              <a:t> Left hemisphere</a:t>
            </a:r>
          </a:p>
          <a:p>
            <a:pPr marL="514350" indent="-514350">
              <a:buFont typeface="+mj-lt"/>
              <a:buAutoNum type="arabicPeriod"/>
            </a:pPr>
            <a:r>
              <a:rPr lang="en-US" dirty="0"/>
              <a:t>What happens when you mix the stages of writing?</a:t>
            </a:r>
          </a:p>
          <a:p>
            <a:pPr marL="914400" lvl="1" indent="-457200">
              <a:buFont typeface="+mj-lt"/>
              <a:buAutoNum type="alphaLcParenR"/>
            </a:pPr>
            <a:r>
              <a:rPr lang="en-US" dirty="0"/>
              <a:t> You experience writer’s block</a:t>
            </a:r>
          </a:p>
          <a:p>
            <a:pPr marL="914400" lvl="1" indent="-457200">
              <a:buFont typeface="+mj-lt"/>
              <a:buAutoNum type="alphaLcParenR"/>
            </a:pPr>
            <a:r>
              <a:rPr lang="en-US" dirty="0"/>
              <a:t> You are stuck in the “traffic jam” in the corpus callosum</a:t>
            </a:r>
          </a:p>
          <a:p>
            <a:pPr marL="914400" lvl="1" indent="-457200">
              <a:buFont typeface="+mj-lt"/>
              <a:buAutoNum type="alphaLcParenR"/>
            </a:pPr>
            <a:r>
              <a:rPr lang="en-US" dirty="0"/>
              <a:t> All of the above are correct</a:t>
            </a:r>
          </a:p>
          <a:p>
            <a:endParaRPr lang="en-US" dirty="0"/>
          </a:p>
        </p:txBody>
      </p:sp>
      <p:pic>
        <p:nvPicPr>
          <p:cNvPr id="4" name="Picture 2">
            <a:extLst>
              <a:ext uri="{FF2B5EF4-FFF2-40B4-BE49-F238E27FC236}">
                <a16:creationId xmlns:a16="http://schemas.microsoft.com/office/drawing/2014/main" id="{61C444CB-E5E8-8308-3BEA-19F39D10D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955" y="1588971"/>
            <a:ext cx="3254045" cy="488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21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fontScale="90000"/>
          </a:bodyPr>
          <a:lstStyle/>
          <a:p>
            <a:r>
              <a:rPr lang="en-US" sz="6700" b="1" dirty="0"/>
              <a:t>Module 1</a:t>
            </a:r>
            <a:br>
              <a:rPr lang="en-US" sz="6700" b="1" dirty="0"/>
            </a:br>
            <a:r>
              <a:rPr lang="en-US" sz="5300" b="1" dirty="0"/>
              <a:t>Class Roadmap and Three Elements of the Proposal Speed Writing System</a:t>
            </a:r>
            <a:endParaRPr lang="en-US" dirty="0"/>
          </a:p>
        </p:txBody>
      </p:sp>
    </p:spTree>
    <p:extLst>
      <p:ext uri="{BB962C8B-B14F-4D97-AF65-F5344CB8AC3E}">
        <p14:creationId xmlns:p14="http://schemas.microsoft.com/office/powerpoint/2010/main" val="2644343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fontScale="90000"/>
          </a:bodyPr>
          <a:lstStyle/>
          <a:p>
            <a:r>
              <a:rPr lang="en-US" sz="6700" b="1" dirty="0"/>
              <a:t>Module 6</a:t>
            </a:r>
            <a:br>
              <a:rPr lang="en-US" sz="6700" b="1" dirty="0"/>
            </a:br>
            <a:r>
              <a:rPr lang="en-US" sz="5300" dirty="0"/>
              <a:t>Stage 1: Research, Brainstorming, Planning</a:t>
            </a:r>
            <a:br>
              <a:rPr lang="en-US" sz="5300" dirty="0"/>
            </a:br>
            <a:r>
              <a:rPr lang="en-US" sz="5300" dirty="0"/>
              <a:t>Brainstorming in a Group</a:t>
            </a:r>
            <a:endParaRPr lang="en-US" dirty="0"/>
          </a:p>
        </p:txBody>
      </p:sp>
    </p:spTree>
    <p:extLst>
      <p:ext uri="{BB962C8B-B14F-4D97-AF65-F5344CB8AC3E}">
        <p14:creationId xmlns:p14="http://schemas.microsoft.com/office/powerpoint/2010/main" val="3684759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4152" y="1921352"/>
            <a:ext cx="5955900" cy="4606068"/>
          </a:xfrm>
        </p:spPr>
        <p:txBody>
          <a:bodyPr>
            <a:normAutofit/>
          </a:bodyPr>
          <a:lstStyle/>
          <a:p>
            <a:pPr>
              <a:defRPr/>
            </a:pPr>
            <a:r>
              <a:rPr lang="en-US" sz="2400" b="1" dirty="0"/>
              <a:t>Takes at least 40% of the proposal duration</a:t>
            </a:r>
          </a:p>
          <a:p>
            <a:pPr>
              <a:defRPr/>
            </a:pPr>
            <a:r>
              <a:rPr lang="en-US" sz="2400" dirty="0"/>
              <a:t>Includes:</a:t>
            </a:r>
          </a:p>
          <a:p>
            <a:pPr lvl="1">
              <a:defRPr/>
            </a:pPr>
            <a:r>
              <a:rPr lang="en-US" dirty="0"/>
              <a:t>Researching</a:t>
            </a:r>
          </a:p>
          <a:p>
            <a:pPr lvl="1">
              <a:defRPr/>
            </a:pPr>
            <a:r>
              <a:rPr lang="en-US" dirty="0"/>
              <a:t>Brainstorming as a group</a:t>
            </a:r>
          </a:p>
          <a:p>
            <a:pPr lvl="1">
              <a:defRPr/>
            </a:pPr>
            <a:r>
              <a:rPr lang="en-US" dirty="0"/>
              <a:t>Brainstorming by yourself &amp; with AI</a:t>
            </a:r>
          </a:p>
          <a:p>
            <a:pPr lvl="1">
              <a:defRPr/>
            </a:pPr>
            <a:r>
              <a:rPr lang="en-US" dirty="0"/>
              <a:t>Section planning</a:t>
            </a:r>
          </a:p>
          <a:p>
            <a:pPr lvl="1">
              <a:defRPr/>
            </a:pPr>
            <a:r>
              <a:rPr lang="en-US" dirty="0"/>
              <a:t>Answering the “W” questions</a:t>
            </a:r>
          </a:p>
          <a:p>
            <a:pPr lvl="1">
              <a:defRPr/>
            </a:pPr>
            <a:r>
              <a:rPr lang="en-US" dirty="0"/>
              <a:t>Developing graphics</a:t>
            </a:r>
          </a:p>
          <a:p>
            <a:pPr lvl="1">
              <a:defRPr/>
            </a:pPr>
            <a:r>
              <a:rPr lang="en-US" dirty="0"/>
              <a:t>Talking though your section with a person or AI</a:t>
            </a:r>
          </a:p>
          <a:p>
            <a:pPr lvl="1">
              <a:defRPr/>
            </a:pPr>
            <a:r>
              <a:rPr lang="en-US" dirty="0"/>
              <a:t>Preparing storyboards or work packages</a:t>
            </a:r>
          </a:p>
          <a:p>
            <a:endParaRPr lang="en-US" sz="2400" dirty="0"/>
          </a:p>
        </p:txBody>
      </p:sp>
      <p:sp>
        <p:nvSpPr>
          <p:cNvPr id="3" name="Title 2"/>
          <p:cNvSpPr>
            <a:spLocks noGrp="1"/>
          </p:cNvSpPr>
          <p:nvPr>
            <p:ph type="title"/>
          </p:nvPr>
        </p:nvSpPr>
        <p:spPr>
          <a:xfrm>
            <a:off x="493027" y="422215"/>
            <a:ext cx="7038073" cy="600075"/>
          </a:xfrm>
        </p:spPr>
        <p:txBody>
          <a:bodyPr>
            <a:noAutofit/>
          </a:bodyPr>
          <a:lstStyle/>
          <a:p>
            <a:r>
              <a:rPr lang="en-US" sz="3600" dirty="0"/>
              <a:t>Stage 1: Research, Brainstorming, Planning</a:t>
            </a:r>
          </a:p>
        </p:txBody>
      </p:sp>
      <p:sp>
        <p:nvSpPr>
          <p:cNvPr id="16" name="Rectangle 15"/>
          <p:cNvSpPr/>
          <p:nvPr/>
        </p:nvSpPr>
        <p:spPr>
          <a:xfrm>
            <a:off x="493026" y="1524995"/>
            <a:ext cx="11356073" cy="369332"/>
          </a:xfrm>
          <a:prstGeom prst="rect">
            <a:avLst/>
          </a:prstGeom>
        </p:spPr>
        <p:txBody>
          <a:bodyPr wrap="square">
            <a:spAutoFit/>
          </a:bodyPr>
          <a:lstStyle/>
          <a:p>
            <a:r>
              <a:rPr lang="en-US" i="1" dirty="0">
                <a:solidFill>
                  <a:schemeClr val="tx2"/>
                </a:solidFill>
              </a:rPr>
              <a:t>Planning is the most important portion of  writing – if it doesn’t go well, the writing process will stall</a:t>
            </a:r>
          </a:p>
        </p:txBody>
      </p:sp>
      <p:pic>
        <p:nvPicPr>
          <p:cNvPr id="23554" name="Picture 2">
            <a:extLst>
              <a:ext uri="{FF2B5EF4-FFF2-40B4-BE49-F238E27FC236}">
                <a16:creationId xmlns:a16="http://schemas.microsoft.com/office/drawing/2014/main" id="{64562A1E-1331-D30D-7312-2FA16D6B1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364" y="1744371"/>
            <a:ext cx="6604824" cy="440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06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Where Stage 1 Fits in the Proposal Process</a:t>
            </a:r>
          </a:p>
        </p:txBody>
      </p:sp>
      <p:grpSp>
        <p:nvGrpSpPr>
          <p:cNvPr id="2" name="Group 1">
            <a:extLst>
              <a:ext uri="{FF2B5EF4-FFF2-40B4-BE49-F238E27FC236}">
                <a16:creationId xmlns:a16="http://schemas.microsoft.com/office/drawing/2014/main" id="{7F7E89B1-9D27-0304-28DE-64FD44A87CE5}"/>
              </a:ext>
            </a:extLst>
          </p:cNvPr>
          <p:cNvGrpSpPr/>
          <p:nvPr/>
        </p:nvGrpSpPr>
        <p:grpSpPr>
          <a:xfrm>
            <a:off x="559068" y="1863695"/>
            <a:ext cx="11453262" cy="4393985"/>
            <a:chOff x="609062" y="1836801"/>
            <a:chExt cx="9401958" cy="4043124"/>
          </a:xfrm>
        </p:grpSpPr>
        <p:sp>
          <p:nvSpPr>
            <p:cNvPr id="5" name="Rounded Rectangle 4"/>
            <p:cNvSpPr/>
            <p:nvPr/>
          </p:nvSpPr>
          <p:spPr>
            <a:xfrm>
              <a:off x="7331766" y="2738676"/>
              <a:ext cx="381000" cy="16764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Rounded Rectangle 5"/>
            <p:cNvSpPr/>
            <p:nvPr/>
          </p:nvSpPr>
          <p:spPr>
            <a:xfrm>
              <a:off x="6036366" y="2738676"/>
              <a:ext cx="1295400" cy="1676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Rectangle 6"/>
            <p:cNvSpPr/>
            <p:nvPr/>
          </p:nvSpPr>
          <p:spPr>
            <a:xfrm>
              <a:off x="1007166" y="5031300"/>
              <a:ext cx="8365434" cy="381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8" name="Rounded Rectangle 7"/>
            <p:cNvSpPr/>
            <p:nvPr/>
          </p:nvSpPr>
          <p:spPr>
            <a:xfrm>
              <a:off x="1007166" y="2738676"/>
              <a:ext cx="1752600" cy="1676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TextBox 8"/>
            <p:cNvSpPr txBox="1"/>
            <p:nvPr/>
          </p:nvSpPr>
          <p:spPr>
            <a:xfrm>
              <a:off x="1331841" y="5014734"/>
              <a:ext cx="1070113" cy="254880"/>
            </a:xfrm>
            <a:prstGeom prst="rect">
              <a:avLst/>
            </a:prstGeom>
            <a:noFill/>
          </p:spPr>
          <p:txBody>
            <a:bodyPr wrap="square" rtlCol="0">
              <a:spAutoFit/>
            </a:bodyPr>
            <a:lstStyle/>
            <a:p>
              <a:pPr algn="ctr"/>
              <a:r>
                <a:rPr lang="en-US" sz="1200" b="1" dirty="0"/>
                <a:t>Integration Phase</a:t>
              </a:r>
            </a:p>
          </p:txBody>
        </p:sp>
        <p:sp>
          <p:nvSpPr>
            <p:cNvPr id="10" name="Rounded Rectangle 9"/>
            <p:cNvSpPr/>
            <p:nvPr/>
          </p:nvSpPr>
          <p:spPr>
            <a:xfrm>
              <a:off x="2759766" y="2738676"/>
              <a:ext cx="1828800" cy="167640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TextBox 10"/>
            <p:cNvSpPr txBox="1"/>
            <p:nvPr/>
          </p:nvSpPr>
          <p:spPr>
            <a:xfrm>
              <a:off x="3140766" y="5014735"/>
              <a:ext cx="1033668" cy="254880"/>
            </a:xfrm>
            <a:prstGeom prst="rect">
              <a:avLst/>
            </a:prstGeom>
            <a:noFill/>
          </p:spPr>
          <p:txBody>
            <a:bodyPr wrap="square" rtlCol="0">
              <a:spAutoFit/>
            </a:bodyPr>
            <a:lstStyle/>
            <a:p>
              <a:pPr algn="ctr"/>
              <a:r>
                <a:rPr lang="en-US" sz="1200" b="1" dirty="0"/>
                <a:t>Planning Phase</a:t>
              </a:r>
            </a:p>
          </p:txBody>
        </p:sp>
        <p:sp>
          <p:nvSpPr>
            <p:cNvPr id="12" name="Rounded Rectangle 11"/>
            <p:cNvSpPr/>
            <p:nvPr/>
          </p:nvSpPr>
          <p:spPr>
            <a:xfrm>
              <a:off x="4588566" y="2738676"/>
              <a:ext cx="1447800" cy="16764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Rounded Rectangle 12"/>
            <p:cNvSpPr/>
            <p:nvPr/>
          </p:nvSpPr>
          <p:spPr>
            <a:xfrm>
              <a:off x="7712766" y="2738676"/>
              <a:ext cx="1524000" cy="1676400"/>
            </a:xfrm>
            <a:prstGeom prst="round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TextBox 13"/>
            <p:cNvSpPr txBox="1"/>
            <p:nvPr/>
          </p:nvSpPr>
          <p:spPr>
            <a:xfrm>
              <a:off x="609062" y="1836801"/>
              <a:ext cx="2133600" cy="481440"/>
            </a:xfrm>
            <a:prstGeom prst="rect">
              <a:avLst/>
            </a:prstGeom>
            <a:noFill/>
          </p:spPr>
          <p:txBody>
            <a:bodyPr wrap="square" rtlCol="0">
              <a:spAutoFit/>
            </a:bodyPr>
            <a:lstStyle>
              <a:defPPr>
                <a:defRPr lang="en-US"/>
              </a:defPPr>
              <a:lvl1pPr algn="ctr">
                <a:defRPr sz="1400" b="1">
                  <a:solidFill>
                    <a:schemeClr val="accent2">
                      <a:lumMod val="50000"/>
                    </a:schemeClr>
                  </a:solidFill>
                </a:defRPr>
              </a:lvl1pPr>
            </a:lstStyle>
            <a:p>
              <a:pPr algn="l"/>
              <a:r>
                <a:rPr lang="en-US" dirty="0">
                  <a:solidFill>
                    <a:schemeClr val="accent1"/>
                  </a:solidFill>
                </a:rPr>
                <a:t>Predecessor: </a:t>
              </a:r>
              <a:br>
                <a:rPr lang="en-US" dirty="0">
                  <a:solidFill>
                    <a:schemeClr val="accent1"/>
                  </a:solidFill>
                </a:rPr>
              </a:br>
              <a:r>
                <a:rPr lang="en-US" dirty="0">
                  <a:solidFill>
                    <a:schemeClr val="accent1"/>
                  </a:solidFill>
                </a:rPr>
                <a:t>Capture Process</a:t>
              </a:r>
            </a:p>
          </p:txBody>
        </p:sp>
        <p:sp>
          <p:nvSpPr>
            <p:cNvPr id="15" name="Right Arrow 14"/>
            <p:cNvSpPr/>
            <p:nvPr/>
          </p:nvSpPr>
          <p:spPr>
            <a:xfrm>
              <a:off x="854766" y="3348276"/>
              <a:ext cx="8686800" cy="3048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6" name="Isosceles Triangle 15"/>
            <p:cNvSpPr/>
            <p:nvPr/>
          </p:nvSpPr>
          <p:spPr>
            <a:xfrm>
              <a:off x="1083366"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TextBox 16"/>
            <p:cNvSpPr txBox="1"/>
            <p:nvPr/>
          </p:nvSpPr>
          <p:spPr>
            <a:xfrm>
              <a:off x="977349" y="2218912"/>
              <a:ext cx="457200" cy="382320"/>
            </a:xfrm>
            <a:prstGeom prst="rect">
              <a:avLst/>
            </a:prstGeom>
            <a:noFill/>
          </p:spPr>
          <p:txBody>
            <a:bodyPr wrap="square" rtlCol="0">
              <a:spAutoFit/>
            </a:bodyPr>
            <a:lstStyle/>
            <a:p>
              <a:pPr algn="ctr"/>
              <a:r>
                <a:rPr lang="en-US" sz="1050" b="1" dirty="0"/>
                <a:t>Read RFP</a:t>
              </a:r>
            </a:p>
          </p:txBody>
        </p:sp>
        <p:cxnSp>
          <p:nvCxnSpPr>
            <p:cNvPr id="18" name="Straight Connector 17"/>
            <p:cNvCxnSpPr/>
            <p:nvPr/>
          </p:nvCxnSpPr>
          <p:spPr>
            <a:xfrm rot="5400000">
              <a:off x="852316"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11372" y="4511158"/>
              <a:ext cx="853873" cy="382320"/>
            </a:xfrm>
            <a:prstGeom prst="rect">
              <a:avLst/>
            </a:prstGeom>
            <a:noFill/>
          </p:spPr>
          <p:txBody>
            <a:bodyPr wrap="square" rtlCol="0">
              <a:spAutoFit/>
            </a:bodyPr>
            <a:lstStyle/>
            <a:p>
              <a:pPr algn="ctr"/>
              <a:r>
                <a:rPr lang="en-US" sz="1050" b="1" dirty="0"/>
                <a:t>Make Bid-No-Bid Decision</a:t>
              </a:r>
            </a:p>
          </p:txBody>
        </p:sp>
        <p:cxnSp>
          <p:nvCxnSpPr>
            <p:cNvPr id="20" name="Straight Connector 19"/>
            <p:cNvCxnSpPr/>
            <p:nvPr/>
          </p:nvCxnSpPr>
          <p:spPr>
            <a:xfrm rot="5400000">
              <a:off x="1027044" y="408045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Isosceles Triangle 20"/>
            <p:cNvSpPr/>
            <p:nvPr/>
          </p:nvSpPr>
          <p:spPr>
            <a:xfrm>
              <a:off x="1646583"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TextBox 21"/>
            <p:cNvSpPr txBox="1"/>
            <p:nvPr/>
          </p:nvSpPr>
          <p:spPr>
            <a:xfrm>
              <a:off x="1434549" y="2212623"/>
              <a:ext cx="685800" cy="382320"/>
            </a:xfrm>
            <a:prstGeom prst="rect">
              <a:avLst/>
            </a:prstGeom>
            <a:noFill/>
          </p:spPr>
          <p:txBody>
            <a:bodyPr wrap="square" rtlCol="0">
              <a:spAutoFit/>
            </a:bodyPr>
            <a:lstStyle/>
            <a:p>
              <a:pPr algn="ctr"/>
              <a:r>
                <a:rPr lang="en-US" sz="1050" b="1" dirty="0"/>
                <a:t>Prepare for Kick-Off</a:t>
              </a:r>
            </a:p>
          </p:txBody>
        </p:sp>
        <p:cxnSp>
          <p:nvCxnSpPr>
            <p:cNvPr id="23" name="Straight Connector 22"/>
            <p:cNvCxnSpPr/>
            <p:nvPr/>
          </p:nvCxnSpPr>
          <p:spPr>
            <a:xfrm rot="5400000">
              <a:off x="1415533"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Isosceles Triangle 23"/>
            <p:cNvSpPr/>
            <p:nvPr/>
          </p:nvSpPr>
          <p:spPr>
            <a:xfrm>
              <a:off x="2643810" y="3348276"/>
              <a:ext cx="228600" cy="228600"/>
            </a:xfrm>
            <a:prstGeom prst="triangl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5" name="TextBox 24"/>
            <p:cNvSpPr txBox="1"/>
            <p:nvPr/>
          </p:nvSpPr>
          <p:spPr>
            <a:xfrm>
              <a:off x="2272749" y="2218909"/>
              <a:ext cx="990600" cy="382320"/>
            </a:xfrm>
            <a:prstGeom prst="rect">
              <a:avLst/>
            </a:prstGeom>
            <a:noFill/>
          </p:spPr>
          <p:txBody>
            <a:bodyPr wrap="square" rtlCol="0">
              <a:spAutoFit/>
            </a:bodyPr>
            <a:lstStyle/>
            <a:p>
              <a:pPr algn="ctr"/>
              <a:r>
                <a:rPr lang="en-US" sz="1050" b="1" dirty="0"/>
                <a:t>Conduct Kick-Off to Reach 9 Goals</a:t>
              </a:r>
            </a:p>
          </p:txBody>
        </p:sp>
        <p:cxnSp>
          <p:nvCxnSpPr>
            <p:cNvPr id="26" name="Straight Connector 25"/>
            <p:cNvCxnSpPr>
              <a:stCxn id="25" idx="2"/>
            </p:cNvCxnSpPr>
            <p:nvPr/>
          </p:nvCxnSpPr>
          <p:spPr>
            <a:xfrm flipH="1">
              <a:off x="2749033" y="2601229"/>
              <a:ext cx="19016" cy="67164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Flowchart: Decision 26"/>
            <p:cNvSpPr/>
            <p:nvPr/>
          </p:nvSpPr>
          <p:spPr>
            <a:xfrm>
              <a:off x="1371600" y="3272076"/>
              <a:ext cx="228600" cy="304800"/>
            </a:xfrm>
            <a:prstGeom prst="flowChartDecisi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8" name="TextBox 27"/>
            <p:cNvSpPr txBox="1"/>
            <p:nvPr/>
          </p:nvSpPr>
          <p:spPr>
            <a:xfrm>
              <a:off x="1611875" y="3570018"/>
              <a:ext cx="1240654" cy="1104482"/>
            </a:xfrm>
            <a:prstGeom prst="rect">
              <a:avLst/>
            </a:prstGeom>
            <a:noFill/>
          </p:spPr>
          <p:txBody>
            <a:bodyPr wrap="square" rtlCol="0">
              <a:spAutoFit/>
            </a:bodyPr>
            <a:lstStyle/>
            <a:p>
              <a:pPr>
                <a:buFont typeface="Arial" pitchFamily="34" charset="0"/>
                <a:buChar char="•"/>
              </a:pPr>
              <a:r>
                <a:rPr lang="en-US" sz="900" b="1" i="1" dirty="0"/>
                <a:t>Annotated Outline</a:t>
              </a:r>
            </a:p>
            <a:p>
              <a:pPr>
                <a:buFont typeface="Arial" pitchFamily="34" charset="0"/>
                <a:buChar char="•"/>
              </a:pPr>
              <a:r>
                <a:rPr lang="en-US" sz="900" b="1" i="1" dirty="0"/>
                <a:t>Assignments</a:t>
              </a:r>
            </a:p>
            <a:p>
              <a:pPr>
                <a:buFont typeface="Arial" pitchFamily="34" charset="0"/>
                <a:buChar char="•"/>
              </a:pPr>
              <a:r>
                <a:rPr lang="en-US" sz="900" b="1" i="1" dirty="0"/>
                <a:t>Compliance Checklist</a:t>
              </a:r>
            </a:p>
            <a:p>
              <a:pPr>
                <a:buFont typeface="Arial" pitchFamily="34" charset="0"/>
                <a:buChar char="•"/>
              </a:pPr>
              <a:r>
                <a:rPr lang="en-US" sz="900" b="1" i="1" dirty="0"/>
                <a:t>Style Guide</a:t>
              </a:r>
            </a:p>
            <a:p>
              <a:pPr>
                <a:buFont typeface="Arial" pitchFamily="34" charset="0"/>
                <a:buChar char="•"/>
              </a:pPr>
              <a:r>
                <a:rPr lang="en-US" sz="900" b="1" i="1" dirty="0"/>
                <a:t>Background Materials</a:t>
              </a:r>
            </a:p>
            <a:p>
              <a:pPr>
                <a:buFont typeface="Arial" pitchFamily="34" charset="0"/>
                <a:buChar char="•"/>
              </a:pPr>
              <a:r>
                <a:rPr lang="en-US" sz="900" b="1" i="1" dirty="0"/>
                <a:t>Briefing</a:t>
              </a:r>
            </a:p>
            <a:p>
              <a:endParaRPr lang="en-US" sz="900" b="1" dirty="0"/>
            </a:p>
            <a:p>
              <a:pPr>
                <a:buFont typeface="Arial" pitchFamily="34" charset="0"/>
                <a:buChar char="•"/>
              </a:pPr>
              <a:endParaRPr lang="en-US" sz="900" b="1" dirty="0"/>
            </a:p>
          </p:txBody>
        </p:sp>
        <p:sp>
          <p:nvSpPr>
            <p:cNvPr id="29" name="Isosceles Triangle 28"/>
            <p:cNvSpPr/>
            <p:nvPr/>
          </p:nvSpPr>
          <p:spPr>
            <a:xfrm>
              <a:off x="2918793"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0" name="TextBox 29"/>
            <p:cNvSpPr txBox="1"/>
            <p:nvPr/>
          </p:nvSpPr>
          <p:spPr>
            <a:xfrm>
              <a:off x="2577552" y="4514466"/>
              <a:ext cx="914400" cy="382320"/>
            </a:xfrm>
            <a:prstGeom prst="rect">
              <a:avLst/>
            </a:prstGeom>
            <a:noFill/>
          </p:spPr>
          <p:txBody>
            <a:bodyPr wrap="square" rtlCol="0">
              <a:spAutoFit/>
            </a:bodyPr>
            <a:lstStyle/>
            <a:p>
              <a:pPr algn="ctr"/>
              <a:r>
                <a:rPr lang="en-US" sz="1050" b="1" dirty="0"/>
                <a:t>Brainstorm &amp; Research</a:t>
              </a:r>
            </a:p>
          </p:txBody>
        </p:sp>
        <p:sp>
          <p:nvSpPr>
            <p:cNvPr id="31" name="Isosceles Triangle 30"/>
            <p:cNvSpPr/>
            <p:nvPr/>
          </p:nvSpPr>
          <p:spPr>
            <a:xfrm>
              <a:off x="3448879"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2" name="Isosceles Triangle 31"/>
            <p:cNvSpPr/>
            <p:nvPr/>
          </p:nvSpPr>
          <p:spPr>
            <a:xfrm>
              <a:off x="3733806" y="3348276"/>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3" name="TextBox 32"/>
            <p:cNvSpPr txBox="1"/>
            <p:nvPr/>
          </p:nvSpPr>
          <p:spPr>
            <a:xfrm>
              <a:off x="3147394" y="2218912"/>
              <a:ext cx="831573" cy="382320"/>
            </a:xfrm>
            <a:prstGeom prst="rect">
              <a:avLst/>
            </a:prstGeom>
            <a:noFill/>
          </p:spPr>
          <p:txBody>
            <a:bodyPr wrap="square" rtlCol="0">
              <a:spAutoFit/>
            </a:bodyPr>
            <a:lstStyle/>
            <a:p>
              <a:pPr algn="ctr"/>
              <a:r>
                <a:rPr lang="en-US" sz="1050" b="1" dirty="0"/>
                <a:t>Develop Work Packages</a:t>
              </a:r>
            </a:p>
          </p:txBody>
        </p:sp>
        <p:cxnSp>
          <p:nvCxnSpPr>
            <p:cNvPr id="34" name="Straight Connector 33"/>
            <p:cNvCxnSpPr/>
            <p:nvPr/>
          </p:nvCxnSpPr>
          <p:spPr>
            <a:xfrm rot="5400000">
              <a:off x="3214514"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p:cNvSpPr/>
            <p:nvPr/>
          </p:nvSpPr>
          <p:spPr>
            <a:xfrm>
              <a:off x="4015416"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6" name="TextBox 35"/>
            <p:cNvSpPr txBox="1"/>
            <p:nvPr/>
          </p:nvSpPr>
          <p:spPr>
            <a:xfrm>
              <a:off x="3783498" y="2218912"/>
              <a:ext cx="689112" cy="382320"/>
            </a:xfrm>
            <a:prstGeom prst="rect">
              <a:avLst/>
            </a:prstGeom>
            <a:noFill/>
          </p:spPr>
          <p:txBody>
            <a:bodyPr wrap="square" rtlCol="0">
              <a:spAutoFit/>
            </a:bodyPr>
            <a:lstStyle/>
            <a:p>
              <a:pPr algn="ctr"/>
              <a:r>
                <a:rPr lang="en-US" sz="1050" b="1" dirty="0"/>
                <a:t>Prepare Draft 1</a:t>
              </a:r>
            </a:p>
          </p:txBody>
        </p:sp>
        <p:cxnSp>
          <p:nvCxnSpPr>
            <p:cNvPr id="37" name="Straight Connector 36"/>
            <p:cNvCxnSpPr/>
            <p:nvPr/>
          </p:nvCxnSpPr>
          <p:spPr>
            <a:xfrm rot="5400000">
              <a:off x="3777733"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2571716" y="40730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395871" y="4514466"/>
              <a:ext cx="914400" cy="382320"/>
            </a:xfrm>
            <a:prstGeom prst="rect">
              <a:avLst/>
            </a:prstGeom>
            <a:noFill/>
          </p:spPr>
          <p:txBody>
            <a:bodyPr wrap="square" rtlCol="0">
              <a:spAutoFit/>
            </a:bodyPr>
            <a:lstStyle/>
            <a:p>
              <a:pPr algn="ctr"/>
              <a:r>
                <a:rPr lang="en-US" sz="1050" b="1" dirty="0"/>
                <a:t>In-Process Review(s)</a:t>
              </a:r>
            </a:p>
          </p:txBody>
        </p:sp>
        <p:cxnSp>
          <p:nvCxnSpPr>
            <p:cNvPr id="40" name="Straight Connector 39"/>
            <p:cNvCxnSpPr/>
            <p:nvPr/>
          </p:nvCxnSpPr>
          <p:spPr>
            <a:xfrm rot="5400000">
              <a:off x="3390035" y="40730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Isosceles Triangle 40"/>
            <p:cNvSpPr/>
            <p:nvPr/>
          </p:nvSpPr>
          <p:spPr>
            <a:xfrm>
              <a:off x="4479240" y="3348276"/>
              <a:ext cx="228600" cy="228600"/>
            </a:xfrm>
            <a:prstGeom prst="triangl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2" name="TextBox 41"/>
            <p:cNvSpPr txBox="1"/>
            <p:nvPr/>
          </p:nvSpPr>
          <p:spPr>
            <a:xfrm>
              <a:off x="4257261" y="2218912"/>
              <a:ext cx="689112" cy="382320"/>
            </a:xfrm>
            <a:prstGeom prst="rect">
              <a:avLst/>
            </a:prstGeom>
            <a:noFill/>
          </p:spPr>
          <p:txBody>
            <a:bodyPr wrap="square" rtlCol="0">
              <a:spAutoFit/>
            </a:bodyPr>
            <a:lstStyle/>
            <a:p>
              <a:pPr algn="ctr"/>
              <a:r>
                <a:rPr lang="en-US" sz="1050" b="1" dirty="0"/>
                <a:t>Conduct Pink Team</a:t>
              </a:r>
            </a:p>
          </p:txBody>
        </p:sp>
        <p:cxnSp>
          <p:nvCxnSpPr>
            <p:cNvPr id="43" name="Straight Connector 42"/>
            <p:cNvCxnSpPr>
              <a:stCxn id="42" idx="2"/>
            </p:cNvCxnSpPr>
            <p:nvPr/>
          </p:nvCxnSpPr>
          <p:spPr>
            <a:xfrm flipH="1">
              <a:off x="4594397" y="2601232"/>
              <a:ext cx="7420" cy="6716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Isosceles Triangle 43"/>
            <p:cNvSpPr/>
            <p:nvPr/>
          </p:nvSpPr>
          <p:spPr>
            <a:xfrm>
              <a:off x="5198166" y="3358553"/>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5" name="TextBox 44"/>
            <p:cNvSpPr txBox="1"/>
            <p:nvPr/>
          </p:nvSpPr>
          <p:spPr>
            <a:xfrm>
              <a:off x="4853610" y="4524743"/>
              <a:ext cx="914400" cy="382320"/>
            </a:xfrm>
            <a:prstGeom prst="rect">
              <a:avLst/>
            </a:prstGeom>
            <a:noFill/>
          </p:spPr>
          <p:txBody>
            <a:bodyPr wrap="square" rtlCol="0">
              <a:spAutoFit/>
            </a:bodyPr>
            <a:lstStyle/>
            <a:p>
              <a:pPr algn="ctr"/>
              <a:r>
                <a:rPr lang="en-US" sz="1050" b="1" dirty="0"/>
                <a:t>In-Process Review(s)</a:t>
              </a:r>
            </a:p>
          </p:txBody>
        </p:sp>
        <p:cxnSp>
          <p:nvCxnSpPr>
            <p:cNvPr id="46" name="Straight Connector 45"/>
            <p:cNvCxnSpPr/>
            <p:nvPr/>
          </p:nvCxnSpPr>
          <p:spPr>
            <a:xfrm rot="5400000">
              <a:off x="4847774" y="408331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Isosceles Triangle 46"/>
            <p:cNvSpPr/>
            <p:nvPr/>
          </p:nvSpPr>
          <p:spPr>
            <a:xfrm>
              <a:off x="4956318" y="3358215"/>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8" name="TextBox 47"/>
            <p:cNvSpPr txBox="1"/>
            <p:nvPr/>
          </p:nvSpPr>
          <p:spPr>
            <a:xfrm>
              <a:off x="4724400" y="2228851"/>
              <a:ext cx="689112" cy="382320"/>
            </a:xfrm>
            <a:prstGeom prst="rect">
              <a:avLst/>
            </a:prstGeom>
            <a:noFill/>
          </p:spPr>
          <p:txBody>
            <a:bodyPr wrap="square" rtlCol="0">
              <a:spAutoFit/>
            </a:bodyPr>
            <a:lstStyle/>
            <a:p>
              <a:pPr algn="ctr"/>
              <a:r>
                <a:rPr lang="en-US" sz="1050" b="1" dirty="0"/>
                <a:t>Prepare Draft 2</a:t>
              </a:r>
            </a:p>
          </p:txBody>
        </p:sp>
        <p:cxnSp>
          <p:nvCxnSpPr>
            <p:cNvPr id="49" name="Straight Connector 48"/>
            <p:cNvCxnSpPr/>
            <p:nvPr/>
          </p:nvCxnSpPr>
          <p:spPr>
            <a:xfrm rot="5400000">
              <a:off x="4718635" y="3015315"/>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201481" y="2228851"/>
              <a:ext cx="689112" cy="382320"/>
            </a:xfrm>
            <a:prstGeom prst="rect">
              <a:avLst/>
            </a:prstGeom>
            <a:noFill/>
          </p:spPr>
          <p:txBody>
            <a:bodyPr wrap="square" rtlCol="0">
              <a:spAutoFit/>
            </a:bodyPr>
            <a:lstStyle/>
            <a:p>
              <a:pPr algn="ctr"/>
              <a:r>
                <a:rPr lang="en-US" sz="1050" b="1" dirty="0"/>
                <a:t>Prepare Draft n</a:t>
              </a:r>
            </a:p>
          </p:txBody>
        </p:sp>
        <p:cxnSp>
          <p:nvCxnSpPr>
            <p:cNvPr id="52" name="Straight Connector 51"/>
            <p:cNvCxnSpPr/>
            <p:nvPr/>
          </p:nvCxnSpPr>
          <p:spPr>
            <a:xfrm rot="5400000">
              <a:off x="5195716" y="3015315"/>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a:off x="5917101" y="3358215"/>
              <a:ext cx="228600" cy="2286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4" name="TextBox 53"/>
            <p:cNvSpPr txBox="1"/>
            <p:nvPr/>
          </p:nvSpPr>
          <p:spPr>
            <a:xfrm>
              <a:off x="5675244" y="2218912"/>
              <a:ext cx="689112" cy="382320"/>
            </a:xfrm>
            <a:prstGeom prst="rect">
              <a:avLst/>
            </a:prstGeom>
            <a:noFill/>
          </p:spPr>
          <p:txBody>
            <a:bodyPr wrap="square" rtlCol="0">
              <a:spAutoFit/>
            </a:bodyPr>
            <a:lstStyle/>
            <a:p>
              <a:pPr algn="ctr"/>
              <a:r>
                <a:rPr lang="en-US" sz="1050" b="1" dirty="0"/>
                <a:t>Conduct Red Team</a:t>
              </a:r>
            </a:p>
          </p:txBody>
        </p:sp>
        <p:cxnSp>
          <p:nvCxnSpPr>
            <p:cNvPr id="55" name="Straight Connector 54"/>
            <p:cNvCxnSpPr/>
            <p:nvPr/>
          </p:nvCxnSpPr>
          <p:spPr>
            <a:xfrm rot="5400000">
              <a:off x="5679418"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618383" y="3556999"/>
              <a:ext cx="722244" cy="977041"/>
            </a:xfrm>
            <a:prstGeom prst="rect">
              <a:avLst/>
            </a:prstGeom>
            <a:noFill/>
          </p:spPr>
          <p:txBody>
            <a:bodyPr wrap="square" rtlCol="0">
              <a:spAutoFit/>
            </a:bodyPr>
            <a:lstStyle/>
            <a:p>
              <a:pPr>
                <a:buFont typeface="Arial" pitchFamily="34" charset="0"/>
                <a:buChar char="•"/>
              </a:pPr>
              <a:r>
                <a:rPr lang="en-US" sz="1050" b="1" i="1" dirty="0"/>
                <a:t>Pink Team Recovery</a:t>
              </a:r>
            </a:p>
            <a:p>
              <a:pPr>
                <a:buFont typeface="Arial" pitchFamily="34" charset="0"/>
                <a:buChar char="•"/>
              </a:pPr>
              <a:r>
                <a:rPr lang="en-US" sz="1050" b="1" i="1" dirty="0"/>
                <a:t>Outline Frozen</a:t>
              </a:r>
            </a:p>
            <a:p>
              <a:endParaRPr lang="en-US" sz="1050" b="1" dirty="0"/>
            </a:p>
            <a:p>
              <a:pPr>
                <a:buFont typeface="Arial" pitchFamily="34" charset="0"/>
                <a:buChar char="•"/>
              </a:pPr>
              <a:endParaRPr lang="en-US" sz="1050" b="1" dirty="0"/>
            </a:p>
          </p:txBody>
        </p:sp>
        <p:sp>
          <p:nvSpPr>
            <p:cNvPr id="57" name="Isosceles Triangle 56"/>
            <p:cNvSpPr/>
            <p:nvPr/>
          </p:nvSpPr>
          <p:spPr>
            <a:xfrm>
              <a:off x="5665305" y="3358215"/>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58" name="Straight Connector 57"/>
            <p:cNvCxnSpPr/>
            <p:nvPr/>
          </p:nvCxnSpPr>
          <p:spPr>
            <a:xfrm rot="5400000">
              <a:off x="5304974" y="40730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483088" y="4524743"/>
              <a:ext cx="569844" cy="233641"/>
            </a:xfrm>
            <a:prstGeom prst="rect">
              <a:avLst/>
            </a:prstGeom>
            <a:noFill/>
          </p:spPr>
          <p:txBody>
            <a:bodyPr wrap="square" rtlCol="0">
              <a:spAutoFit/>
            </a:bodyPr>
            <a:lstStyle/>
            <a:p>
              <a:pPr algn="ctr"/>
              <a:r>
                <a:rPr lang="en-US" sz="1050" b="1" dirty="0"/>
                <a:t>DTP, Edit</a:t>
              </a:r>
            </a:p>
          </p:txBody>
        </p:sp>
        <p:sp>
          <p:nvSpPr>
            <p:cNvPr id="60" name="TextBox 59"/>
            <p:cNvSpPr txBox="1"/>
            <p:nvPr/>
          </p:nvSpPr>
          <p:spPr>
            <a:xfrm>
              <a:off x="6036366" y="3547060"/>
              <a:ext cx="685800" cy="977041"/>
            </a:xfrm>
            <a:prstGeom prst="rect">
              <a:avLst/>
            </a:prstGeom>
            <a:noFill/>
          </p:spPr>
          <p:txBody>
            <a:bodyPr wrap="square" rtlCol="0">
              <a:spAutoFit/>
            </a:bodyPr>
            <a:lstStyle/>
            <a:p>
              <a:pPr>
                <a:buFont typeface="Arial" pitchFamily="34" charset="0"/>
                <a:buChar char="•"/>
              </a:pPr>
              <a:r>
                <a:rPr lang="en-US" sz="1050" b="1" i="1" dirty="0"/>
                <a:t>Red Team Recovery</a:t>
              </a:r>
            </a:p>
            <a:p>
              <a:pPr>
                <a:buFont typeface="Arial" pitchFamily="34" charset="0"/>
                <a:buChar char="•"/>
              </a:pPr>
              <a:r>
                <a:rPr lang="en-US" sz="1050" b="1" i="1" dirty="0"/>
                <a:t>Decision to proceed</a:t>
              </a:r>
            </a:p>
            <a:p>
              <a:endParaRPr lang="en-US" sz="1050" b="1" dirty="0"/>
            </a:p>
            <a:p>
              <a:pPr>
                <a:buFont typeface="Arial" pitchFamily="34" charset="0"/>
                <a:buChar char="•"/>
              </a:pPr>
              <a:endParaRPr lang="en-US" sz="1050" b="1" dirty="0"/>
            </a:p>
          </p:txBody>
        </p:sp>
        <p:sp>
          <p:nvSpPr>
            <p:cNvPr id="61" name="Isosceles Triangle 60"/>
            <p:cNvSpPr/>
            <p:nvPr/>
          </p:nvSpPr>
          <p:spPr>
            <a:xfrm>
              <a:off x="6433935"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2" name="TextBox 61"/>
            <p:cNvSpPr txBox="1"/>
            <p:nvPr/>
          </p:nvSpPr>
          <p:spPr>
            <a:xfrm>
              <a:off x="6202017" y="2218912"/>
              <a:ext cx="689112" cy="382320"/>
            </a:xfrm>
            <a:prstGeom prst="rect">
              <a:avLst/>
            </a:prstGeom>
            <a:noFill/>
          </p:spPr>
          <p:txBody>
            <a:bodyPr wrap="square" rtlCol="0">
              <a:spAutoFit/>
            </a:bodyPr>
            <a:lstStyle/>
            <a:p>
              <a:pPr algn="ctr"/>
              <a:r>
                <a:rPr lang="en-US" sz="1050" b="1" dirty="0"/>
                <a:t>Prepare Final Draft</a:t>
              </a:r>
            </a:p>
          </p:txBody>
        </p:sp>
        <p:cxnSp>
          <p:nvCxnSpPr>
            <p:cNvPr id="63" name="Straight Connector 62"/>
            <p:cNvCxnSpPr/>
            <p:nvPr/>
          </p:nvCxnSpPr>
          <p:spPr>
            <a:xfrm rot="5400000">
              <a:off x="6196252"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Isosceles Triangle 63"/>
            <p:cNvSpPr/>
            <p:nvPr/>
          </p:nvSpPr>
          <p:spPr>
            <a:xfrm>
              <a:off x="6655905"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65" name="Straight Connector 64"/>
            <p:cNvCxnSpPr/>
            <p:nvPr/>
          </p:nvCxnSpPr>
          <p:spPr>
            <a:xfrm rot="5400000">
              <a:off x="6315452" y="406309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483627" y="4514804"/>
              <a:ext cx="569844" cy="233641"/>
            </a:xfrm>
            <a:prstGeom prst="rect">
              <a:avLst/>
            </a:prstGeom>
            <a:noFill/>
          </p:spPr>
          <p:txBody>
            <a:bodyPr wrap="square" rtlCol="0">
              <a:spAutoFit/>
            </a:bodyPr>
            <a:lstStyle/>
            <a:p>
              <a:pPr algn="ctr"/>
              <a:r>
                <a:rPr lang="en-US" sz="1050" b="1" dirty="0"/>
                <a:t>DTP, Edit</a:t>
              </a:r>
            </a:p>
          </p:txBody>
        </p:sp>
        <p:sp>
          <p:nvSpPr>
            <p:cNvPr id="67" name="TextBox 66"/>
            <p:cNvSpPr txBox="1"/>
            <p:nvPr/>
          </p:nvSpPr>
          <p:spPr>
            <a:xfrm>
              <a:off x="4969566" y="5014734"/>
              <a:ext cx="838200" cy="424801"/>
            </a:xfrm>
            <a:prstGeom prst="rect">
              <a:avLst/>
            </a:prstGeom>
            <a:noFill/>
          </p:spPr>
          <p:txBody>
            <a:bodyPr wrap="square" rtlCol="0">
              <a:spAutoFit/>
            </a:bodyPr>
            <a:lstStyle/>
            <a:p>
              <a:pPr algn="ctr"/>
              <a:r>
                <a:rPr lang="en-US" sz="1200" b="1" dirty="0"/>
                <a:t>Writing Phase</a:t>
              </a:r>
            </a:p>
          </p:txBody>
        </p:sp>
        <p:sp>
          <p:nvSpPr>
            <p:cNvPr id="68" name="TextBox 67"/>
            <p:cNvSpPr txBox="1"/>
            <p:nvPr/>
          </p:nvSpPr>
          <p:spPr>
            <a:xfrm>
              <a:off x="6119188" y="5021362"/>
              <a:ext cx="1152939" cy="254880"/>
            </a:xfrm>
            <a:prstGeom prst="rect">
              <a:avLst/>
            </a:prstGeom>
            <a:noFill/>
          </p:spPr>
          <p:txBody>
            <a:bodyPr wrap="square" rtlCol="0">
              <a:spAutoFit/>
            </a:bodyPr>
            <a:lstStyle/>
            <a:p>
              <a:pPr algn="ctr"/>
              <a:r>
                <a:rPr lang="en-US" sz="1200" b="1" dirty="0"/>
                <a:t>Polishing Phase</a:t>
              </a:r>
            </a:p>
          </p:txBody>
        </p:sp>
        <p:sp>
          <p:nvSpPr>
            <p:cNvPr id="69" name="Isosceles Triangle 68"/>
            <p:cNvSpPr/>
            <p:nvPr/>
          </p:nvSpPr>
          <p:spPr>
            <a:xfrm>
              <a:off x="6930894" y="3348276"/>
              <a:ext cx="228600" cy="228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0" name="TextBox 69"/>
            <p:cNvSpPr txBox="1"/>
            <p:nvPr/>
          </p:nvSpPr>
          <p:spPr>
            <a:xfrm>
              <a:off x="6698976" y="2218912"/>
              <a:ext cx="689112" cy="382320"/>
            </a:xfrm>
            <a:prstGeom prst="rect">
              <a:avLst/>
            </a:prstGeom>
            <a:noFill/>
          </p:spPr>
          <p:txBody>
            <a:bodyPr wrap="square" rtlCol="0">
              <a:spAutoFit/>
            </a:bodyPr>
            <a:lstStyle/>
            <a:p>
              <a:pPr algn="ctr"/>
              <a:r>
                <a:rPr lang="en-US" sz="1050" b="1" dirty="0"/>
                <a:t>Read-Out-Loud</a:t>
              </a:r>
            </a:p>
          </p:txBody>
        </p:sp>
        <p:cxnSp>
          <p:nvCxnSpPr>
            <p:cNvPr id="71" name="Straight Connector 70"/>
            <p:cNvCxnSpPr/>
            <p:nvPr/>
          </p:nvCxnSpPr>
          <p:spPr>
            <a:xfrm rot="5400000">
              <a:off x="6693211"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2" name="Isosceles Triangle 71"/>
            <p:cNvSpPr/>
            <p:nvPr/>
          </p:nvSpPr>
          <p:spPr>
            <a:xfrm>
              <a:off x="7215810" y="3348276"/>
              <a:ext cx="228600" cy="228600"/>
            </a:xfrm>
            <a:prstGeom prst="triangl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73" name="Straight Connector 72"/>
            <p:cNvCxnSpPr/>
            <p:nvPr/>
          </p:nvCxnSpPr>
          <p:spPr>
            <a:xfrm rot="5400000">
              <a:off x="6872042" y="407303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980583" y="4524743"/>
              <a:ext cx="682488" cy="382320"/>
            </a:xfrm>
            <a:prstGeom prst="rect">
              <a:avLst/>
            </a:prstGeom>
            <a:noFill/>
          </p:spPr>
          <p:txBody>
            <a:bodyPr wrap="square" rtlCol="0">
              <a:spAutoFit/>
            </a:bodyPr>
            <a:lstStyle/>
            <a:p>
              <a:pPr algn="ctr"/>
              <a:r>
                <a:rPr lang="en-US" sz="1050" b="1" dirty="0"/>
                <a:t>Conduct Gold Team</a:t>
              </a:r>
            </a:p>
          </p:txBody>
        </p:sp>
        <p:sp>
          <p:nvSpPr>
            <p:cNvPr id="75" name="Isosceles Triangle 74"/>
            <p:cNvSpPr/>
            <p:nvPr/>
          </p:nvSpPr>
          <p:spPr>
            <a:xfrm>
              <a:off x="7593498"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6" name="TextBox 75"/>
            <p:cNvSpPr txBox="1"/>
            <p:nvPr/>
          </p:nvSpPr>
          <p:spPr>
            <a:xfrm>
              <a:off x="7305265" y="2218912"/>
              <a:ext cx="795129" cy="382320"/>
            </a:xfrm>
            <a:prstGeom prst="rect">
              <a:avLst/>
            </a:prstGeom>
            <a:noFill/>
          </p:spPr>
          <p:txBody>
            <a:bodyPr wrap="square" rtlCol="0">
              <a:spAutoFit/>
            </a:bodyPr>
            <a:lstStyle/>
            <a:p>
              <a:pPr algn="ctr"/>
              <a:r>
                <a:rPr lang="en-US" sz="1050" b="1" dirty="0"/>
                <a:t>Print, Check, Deliver</a:t>
              </a:r>
            </a:p>
          </p:txBody>
        </p:sp>
        <p:cxnSp>
          <p:nvCxnSpPr>
            <p:cNvPr id="77" name="Straight Connector 76"/>
            <p:cNvCxnSpPr/>
            <p:nvPr/>
          </p:nvCxnSpPr>
          <p:spPr>
            <a:xfrm rot="5400000">
              <a:off x="7355815"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103166" y="5032068"/>
              <a:ext cx="904464" cy="424801"/>
            </a:xfrm>
            <a:prstGeom prst="rect">
              <a:avLst/>
            </a:prstGeom>
            <a:noFill/>
          </p:spPr>
          <p:txBody>
            <a:bodyPr wrap="square" rtlCol="0">
              <a:spAutoFit/>
            </a:bodyPr>
            <a:lstStyle/>
            <a:p>
              <a:pPr algn="ctr"/>
              <a:r>
                <a:rPr lang="en-US" sz="1200" b="1" dirty="0"/>
                <a:t>Production </a:t>
              </a:r>
            </a:p>
            <a:p>
              <a:pPr algn="ctr"/>
              <a:r>
                <a:rPr lang="en-US" sz="1200" b="1" dirty="0"/>
                <a:t>Phase</a:t>
              </a:r>
            </a:p>
          </p:txBody>
        </p:sp>
        <p:sp>
          <p:nvSpPr>
            <p:cNvPr id="79" name="Isosceles Triangle 78"/>
            <p:cNvSpPr/>
            <p:nvPr/>
          </p:nvSpPr>
          <p:spPr>
            <a:xfrm>
              <a:off x="8348871"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0" name="TextBox 79"/>
            <p:cNvSpPr txBox="1"/>
            <p:nvPr/>
          </p:nvSpPr>
          <p:spPr>
            <a:xfrm>
              <a:off x="7865167" y="2218912"/>
              <a:ext cx="1219200" cy="382320"/>
            </a:xfrm>
            <a:prstGeom prst="rect">
              <a:avLst/>
            </a:prstGeom>
            <a:noFill/>
          </p:spPr>
          <p:txBody>
            <a:bodyPr wrap="square" rtlCol="0">
              <a:spAutoFit/>
            </a:bodyPr>
            <a:lstStyle/>
            <a:p>
              <a:pPr algn="ctr"/>
              <a:r>
                <a:rPr lang="en-US" sz="1050" b="1" dirty="0"/>
                <a:t>Implement Post-Delivery Win Strategy</a:t>
              </a:r>
            </a:p>
          </p:txBody>
        </p:sp>
        <p:cxnSp>
          <p:nvCxnSpPr>
            <p:cNvPr id="81" name="Straight Connector 80"/>
            <p:cNvCxnSpPr>
              <a:stCxn id="80" idx="2"/>
            </p:cNvCxnSpPr>
            <p:nvPr/>
          </p:nvCxnSpPr>
          <p:spPr>
            <a:xfrm flipH="1">
              <a:off x="8454089" y="2601232"/>
              <a:ext cx="20678" cy="6716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Isosceles Triangle 81"/>
            <p:cNvSpPr/>
            <p:nvPr/>
          </p:nvSpPr>
          <p:spPr>
            <a:xfrm>
              <a:off x="8001000"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83" name="Straight Connector 82"/>
            <p:cNvCxnSpPr/>
            <p:nvPr/>
          </p:nvCxnSpPr>
          <p:spPr>
            <a:xfrm rot="5400000">
              <a:off x="7660547" y="406309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636566" y="4514804"/>
              <a:ext cx="990600" cy="382320"/>
            </a:xfrm>
            <a:prstGeom prst="rect">
              <a:avLst/>
            </a:prstGeom>
            <a:noFill/>
          </p:spPr>
          <p:txBody>
            <a:bodyPr wrap="square" rtlCol="0">
              <a:spAutoFit/>
            </a:bodyPr>
            <a:lstStyle/>
            <a:p>
              <a:pPr algn="ctr"/>
              <a:r>
                <a:rPr lang="en-US" sz="1050" b="1" dirty="0"/>
                <a:t>Collect Lessons Learned</a:t>
              </a:r>
            </a:p>
          </p:txBody>
        </p:sp>
        <p:sp>
          <p:nvSpPr>
            <p:cNvPr id="85" name="Isosceles Triangle 84"/>
            <p:cNvSpPr/>
            <p:nvPr/>
          </p:nvSpPr>
          <p:spPr>
            <a:xfrm>
              <a:off x="8862390"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86" name="Straight Connector 85"/>
            <p:cNvCxnSpPr/>
            <p:nvPr/>
          </p:nvCxnSpPr>
          <p:spPr>
            <a:xfrm rot="5400000">
              <a:off x="8521937" y="4063099"/>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8610600" y="4514804"/>
              <a:ext cx="762000" cy="382320"/>
            </a:xfrm>
            <a:prstGeom prst="rect">
              <a:avLst/>
            </a:prstGeom>
            <a:noFill/>
          </p:spPr>
          <p:txBody>
            <a:bodyPr wrap="square" rtlCol="0">
              <a:spAutoFit/>
            </a:bodyPr>
            <a:lstStyle/>
            <a:p>
              <a:pPr algn="ctr"/>
              <a:r>
                <a:rPr lang="en-US" sz="1050" b="1" dirty="0"/>
                <a:t>Attend Debrief</a:t>
              </a:r>
            </a:p>
          </p:txBody>
        </p:sp>
        <p:sp>
          <p:nvSpPr>
            <p:cNvPr id="88" name="Isosceles Triangle 87"/>
            <p:cNvSpPr/>
            <p:nvPr/>
          </p:nvSpPr>
          <p:spPr>
            <a:xfrm>
              <a:off x="9117497" y="3348276"/>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89" name="TextBox 88"/>
            <p:cNvSpPr txBox="1"/>
            <p:nvPr/>
          </p:nvSpPr>
          <p:spPr>
            <a:xfrm>
              <a:off x="8786193" y="2218912"/>
              <a:ext cx="1066800" cy="382320"/>
            </a:xfrm>
            <a:prstGeom prst="rect">
              <a:avLst/>
            </a:prstGeom>
            <a:noFill/>
          </p:spPr>
          <p:txBody>
            <a:bodyPr wrap="square" rtlCol="0">
              <a:spAutoFit/>
            </a:bodyPr>
            <a:lstStyle/>
            <a:p>
              <a:pPr algn="ctr"/>
              <a:r>
                <a:rPr lang="en-US" sz="1050" b="1" dirty="0"/>
                <a:t>Update Lessons Learned</a:t>
              </a:r>
            </a:p>
          </p:txBody>
        </p:sp>
        <p:cxnSp>
          <p:nvCxnSpPr>
            <p:cNvPr id="90" name="Straight Connector 89"/>
            <p:cNvCxnSpPr/>
            <p:nvPr/>
          </p:nvCxnSpPr>
          <p:spPr>
            <a:xfrm rot="5400000">
              <a:off x="8879814" y="3005376"/>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8001000" y="5032071"/>
              <a:ext cx="1143000" cy="424801"/>
            </a:xfrm>
            <a:prstGeom prst="rect">
              <a:avLst/>
            </a:prstGeom>
            <a:noFill/>
          </p:spPr>
          <p:txBody>
            <a:bodyPr wrap="square" rtlCol="0">
              <a:spAutoFit/>
            </a:bodyPr>
            <a:lstStyle/>
            <a:p>
              <a:pPr algn="ctr"/>
              <a:r>
                <a:rPr lang="en-US" sz="1200" b="1" dirty="0"/>
                <a:t>Post-Proposal</a:t>
              </a:r>
            </a:p>
            <a:p>
              <a:pPr algn="ctr"/>
              <a:r>
                <a:rPr lang="en-US" sz="1200" b="1" dirty="0"/>
                <a:t>Phase</a:t>
              </a:r>
            </a:p>
          </p:txBody>
        </p:sp>
        <p:sp>
          <p:nvSpPr>
            <p:cNvPr id="92" name="TextBox 91"/>
            <p:cNvSpPr txBox="1"/>
            <p:nvPr/>
          </p:nvSpPr>
          <p:spPr>
            <a:xfrm>
              <a:off x="6858377" y="5398485"/>
              <a:ext cx="3152643" cy="481440"/>
            </a:xfrm>
            <a:prstGeom prst="rect">
              <a:avLst/>
            </a:prstGeom>
            <a:noFill/>
          </p:spPr>
          <p:txBody>
            <a:bodyPr wrap="square" rtlCol="0">
              <a:spAutoFit/>
            </a:bodyPr>
            <a:lstStyle>
              <a:defPPr>
                <a:defRPr lang="en-US"/>
              </a:defPPr>
              <a:lvl1pPr algn="ctr">
                <a:defRPr sz="1400" b="1">
                  <a:solidFill>
                    <a:schemeClr val="accent2">
                      <a:lumMod val="50000"/>
                    </a:schemeClr>
                  </a:solidFill>
                </a:defRPr>
              </a:lvl1pPr>
            </a:lstStyle>
            <a:p>
              <a:pPr algn="r"/>
              <a:r>
                <a:rPr lang="en-US" dirty="0">
                  <a:solidFill>
                    <a:schemeClr val="accent1"/>
                  </a:solidFill>
                </a:rPr>
                <a:t>Successor:  On-Contract Growth that Includes Capture of Additional Scope and Projects</a:t>
              </a:r>
            </a:p>
          </p:txBody>
        </p:sp>
        <p:sp>
          <p:nvSpPr>
            <p:cNvPr id="93" name="Flowchart: Decision 92"/>
            <p:cNvSpPr/>
            <p:nvPr/>
          </p:nvSpPr>
          <p:spPr>
            <a:xfrm>
              <a:off x="8610600" y="3272076"/>
              <a:ext cx="228600" cy="304800"/>
            </a:xfrm>
            <a:prstGeom prst="flowChartDecisi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4" name="TextBox 93"/>
            <p:cNvSpPr txBox="1"/>
            <p:nvPr/>
          </p:nvSpPr>
          <p:spPr>
            <a:xfrm>
              <a:off x="8382000" y="3583503"/>
              <a:ext cx="573156" cy="233641"/>
            </a:xfrm>
            <a:prstGeom prst="rect">
              <a:avLst/>
            </a:prstGeom>
            <a:noFill/>
          </p:spPr>
          <p:txBody>
            <a:bodyPr wrap="square" rtlCol="0">
              <a:spAutoFit/>
            </a:bodyPr>
            <a:lstStyle/>
            <a:p>
              <a:pPr algn="ctr"/>
              <a:r>
                <a:rPr lang="en-US" sz="1050" b="1" dirty="0"/>
                <a:t>Award</a:t>
              </a:r>
            </a:p>
          </p:txBody>
        </p:sp>
        <p:sp>
          <p:nvSpPr>
            <p:cNvPr id="96" name="Oval 95"/>
            <p:cNvSpPr/>
            <p:nvPr/>
          </p:nvSpPr>
          <p:spPr>
            <a:xfrm>
              <a:off x="2819400" y="2288823"/>
              <a:ext cx="1295400" cy="23622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7" name="Oval 96"/>
            <p:cNvSpPr/>
            <p:nvPr/>
          </p:nvSpPr>
          <p:spPr>
            <a:xfrm>
              <a:off x="2819400" y="2288823"/>
              <a:ext cx="1295400" cy="2362200"/>
            </a:xfrm>
            <a:prstGeom prst="ellipse">
              <a:avLst/>
            </a:prstGeom>
            <a:solidFill>
              <a:srgbClr val="FFC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98" name="Oval 97"/>
          <p:cNvSpPr/>
          <p:nvPr/>
        </p:nvSpPr>
        <p:spPr>
          <a:xfrm>
            <a:off x="-820575" y="1755423"/>
            <a:ext cx="4935375" cy="3429000"/>
          </a:xfrm>
          <a:prstGeom prst="ellipse">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902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196114"/>
            <a:ext cx="5590032" cy="4525962"/>
          </a:xfrm>
        </p:spPr>
        <p:txBody>
          <a:bodyPr>
            <a:noAutofit/>
          </a:bodyPr>
          <a:lstStyle/>
          <a:p>
            <a:pPr>
              <a:defRPr/>
            </a:pPr>
            <a:r>
              <a:rPr lang="en-US" sz="2400" dirty="0"/>
              <a:t>Starting to write before preparation is done leads to </a:t>
            </a:r>
            <a:r>
              <a:rPr lang="en-US" sz="2400" dirty="0">
                <a:solidFill>
                  <a:schemeClr val="accent1"/>
                </a:solidFill>
              </a:rPr>
              <a:t>writer’s block</a:t>
            </a:r>
          </a:p>
          <a:p>
            <a:pPr>
              <a:defRPr/>
            </a:pPr>
            <a:r>
              <a:rPr lang="en-US" sz="2400" dirty="0"/>
              <a:t>People don’t like to feel like fakes</a:t>
            </a:r>
          </a:p>
          <a:p>
            <a:pPr>
              <a:defRPr/>
            </a:pPr>
            <a:r>
              <a:rPr lang="en-US" sz="2400" dirty="0"/>
              <a:t>It is hard to start if you can’t understand:</a:t>
            </a:r>
          </a:p>
          <a:p>
            <a:pPr lvl="1">
              <a:defRPr/>
            </a:pPr>
            <a:r>
              <a:rPr lang="en-US" dirty="0"/>
              <a:t>What the customer is looking for</a:t>
            </a:r>
          </a:p>
          <a:p>
            <a:pPr lvl="1">
              <a:defRPr/>
            </a:pPr>
            <a:r>
              <a:rPr lang="en-US" dirty="0"/>
              <a:t>What is being proposed</a:t>
            </a:r>
          </a:p>
          <a:p>
            <a:pPr lvl="1">
              <a:defRPr/>
            </a:pPr>
            <a:r>
              <a:rPr lang="en-US" dirty="0"/>
              <a:t>Why the customer should pick your team</a:t>
            </a:r>
          </a:p>
          <a:p>
            <a:pPr>
              <a:defRPr/>
            </a:pPr>
            <a:r>
              <a:rPr lang="en-US" sz="2400" dirty="0"/>
              <a:t>Even AI can’t do a good job without explicitly answering those questions first</a:t>
            </a:r>
          </a:p>
        </p:txBody>
      </p:sp>
      <p:sp>
        <p:nvSpPr>
          <p:cNvPr id="3" name="Title 2"/>
          <p:cNvSpPr>
            <a:spLocks noGrp="1"/>
          </p:cNvSpPr>
          <p:nvPr>
            <p:ph type="title"/>
          </p:nvPr>
        </p:nvSpPr>
        <p:spPr>
          <a:xfrm>
            <a:off x="838199" y="365125"/>
            <a:ext cx="7680649" cy="1041643"/>
          </a:xfrm>
        </p:spPr>
        <p:txBody>
          <a:bodyPr>
            <a:noAutofit/>
          </a:bodyPr>
          <a:lstStyle/>
          <a:p>
            <a:r>
              <a:rPr lang="en-US" sz="4000" dirty="0"/>
              <a:t>Why Does it Take so Long to Prepare to Write?</a:t>
            </a:r>
          </a:p>
        </p:txBody>
      </p:sp>
      <p:sp>
        <p:nvSpPr>
          <p:cNvPr id="5" name="Rectangle 4"/>
          <p:cNvSpPr/>
          <p:nvPr/>
        </p:nvSpPr>
        <p:spPr>
          <a:xfrm>
            <a:off x="838199" y="1549783"/>
            <a:ext cx="11115675" cy="646331"/>
          </a:xfrm>
          <a:prstGeom prst="rect">
            <a:avLst/>
          </a:prstGeom>
        </p:spPr>
        <p:txBody>
          <a:bodyPr wrap="square">
            <a:spAutoFit/>
          </a:bodyPr>
          <a:lstStyle/>
          <a:p>
            <a:r>
              <a:rPr lang="en-US" i="1" dirty="0">
                <a:solidFill>
                  <a:schemeClr val="tx2"/>
                </a:solidFill>
              </a:rPr>
              <a:t>Thinking, planning, and research are important but can be onerous; use solution development checklists to speed up the preparation process</a:t>
            </a:r>
          </a:p>
        </p:txBody>
      </p:sp>
      <p:pic>
        <p:nvPicPr>
          <p:cNvPr id="24578" name="Picture 2">
            <a:extLst>
              <a:ext uri="{FF2B5EF4-FFF2-40B4-BE49-F238E27FC236}">
                <a16:creationId xmlns:a16="http://schemas.microsoft.com/office/drawing/2014/main" id="{D2C8197A-5FDE-BA09-0594-238333581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1549783"/>
            <a:ext cx="4787900" cy="478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37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4999" y="1992722"/>
            <a:ext cx="6488289" cy="4525962"/>
          </a:xfrm>
        </p:spPr>
        <p:txBody>
          <a:bodyPr>
            <a:noAutofit/>
          </a:bodyPr>
          <a:lstStyle/>
          <a:p>
            <a:r>
              <a:rPr lang="en-US" sz="2400" dirty="0"/>
              <a:t>Invite the right SMEs, and assign a lead (facilitator) and a time-keeper</a:t>
            </a:r>
          </a:p>
          <a:p>
            <a:r>
              <a:rPr lang="en-US" sz="2400" dirty="0"/>
              <a:t>Have a clear agenda and process</a:t>
            </a:r>
          </a:p>
          <a:p>
            <a:pPr marL="534987" lvl="1" indent="-342900">
              <a:buFont typeface="+mj-lt"/>
              <a:buAutoNum type="arabicPeriod"/>
            </a:pPr>
            <a:r>
              <a:rPr lang="en-US" sz="2000" dirty="0"/>
              <a:t>Warmup (getting your team in a creative mindset)</a:t>
            </a:r>
          </a:p>
          <a:p>
            <a:pPr marL="534987" lvl="1" indent="-342900">
              <a:buFont typeface="+mj-lt"/>
              <a:buAutoNum type="arabicPeriod"/>
            </a:pPr>
            <a:r>
              <a:rPr lang="en-US" sz="2000" dirty="0"/>
              <a:t>Idea generation without judgment (chaotic) </a:t>
            </a:r>
          </a:p>
          <a:p>
            <a:pPr marL="534987" lvl="1" indent="-342900">
              <a:buFont typeface="+mj-lt"/>
              <a:buAutoNum type="arabicPeriod"/>
            </a:pPr>
            <a:r>
              <a:rPr lang="en-US" sz="2000" dirty="0"/>
              <a:t>Organizing</a:t>
            </a:r>
          </a:p>
          <a:p>
            <a:pPr marL="534987" lvl="1" indent="-342900">
              <a:buFont typeface="+mj-lt"/>
              <a:buAutoNum type="arabicPeriod"/>
            </a:pPr>
            <a:r>
              <a:rPr lang="en-US" sz="2000" dirty="0"/>
              <a:t>Streamlining and troubleshooting</a:t>
            </a:r>
          </a:p>
          <a:p>
            <a:r>
              <a:rPr lang="en-US" sz="2400" dirty="0"/>
              <a:t>Keep reminding the team if left-brain dominant people become frustrated:</a:t>
            </a:r>
          </a:p>
          <a:p>
            <a:pPr lvl="1"/>
            <a:r>
              <a:rPr lang="en-US" sz="2000" dirty="0"/>
              <a:t>Where they are in the process</a:t>
            </a:r>
          </a:p>
          <a:p>
            <a:pPr lvl="1"/>
            <a:r>
              <a:rPr lang="en-US" sz="2000" dirty="0"/>
              <a:t>Where they have been</a:t>
            </a:r>
          </a:p>
          <a:p>
            <a:pPr lvl="1"/>
            <a:r>
              <a:rPr lang="en-US" sz="2000" dirty="0"/>
              <a:t>Where they are going</a:t>
            </a:r>
            <a:endParaRPr lang="en-US" sz="2000" b="1" dirty="0">
              <a:latin typeface="Bradley Hand ITC" pitchFamily="66" charset="0"/>
            </a:endParaRPr>
          </a:p>
        </p:txBody>
      </p:sp>
      <p:sp>
        <p:nvSpPr>
          <p:cNvPr id="3" name="Title 2"/>
          <p:cNvSpPr>
            <a:spLocks noGrp="1"/>
          </p:cNvSpPr>
          <p:nvPr>
            <p:ph type="title"/>
          </p:nvPr>
        </p:nvSpPr>
        <p:spPr/>
        <p:txBody>
          <a:bodyPr/>
          <a:lstStyle/>
          <a:p>
            <a:r>
              <a:rPr lang="en-US" dirty="0"/>
              <a:t>Brainstorming in a Group</a:t>
            </a:r>
          </a:p>
        </p:txBody>
      </p:sp>
      <p:sp>
        <p:nvSpPr>
          <p:cNvPr id="7" name="Rectangle 6"/>
          <p:cNvSpPr/>
          <p:nvPr/>
        </p:nvSpPr>
        <p:spPr>
          <a:xfrm>
            <a:off x="762000" y="1486701"/>
            <a:ext cx="11125200" cy="646331"/>
          </a:xfrm>
          <a:prstGeom prst="rect">
            <a:avLst/>
          </a:prstGeom>
        </p:spPr>
        <p:txBody>
          <a:bodyPr wrap="square">
            <a:spAutoFit/>
          </a:bodyPr>
          <a:lstStyle/>
          <a:p>
            <a:r>
              <a:rPr lang="en-US" i="1" dirty="0">
                <a:solidFill>
                  <a:schemeClr val="tx2"/>
                </a:solidFill>
              </a:rPr>
              <a:t>Brainstorming is often under-appreciated and runs ad-hoc; instead, it should be run as a carefully planned and orchestrated session</a:t>
            </a:r>
          </a:p>
        </p:txBody>
      </p:sp>
      <p:pic>
        <p:nvPicPr>
          <p:cNvPr id="25602" name="Picture 2">
            <a:extLst>
              <a:ext uri="{FF2B5EF4-FFF2-40B4-BE49-F238E27FC236}">
                <a16:creationId xmlns:a16="http://schemas.microsoft.com/office/drawing/2014/main" id="{57A5E9F1-D790-F35B-0296-D4C4EA491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664" y="1577964"/>
            <a:ext cx="4619635" cy="4619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46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500"/>
                                        <p:tgtEl>
                                          <p:spTgt spid="2">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animEffect transition="in" filter="fade">
                                      <p:cBhvr>
                                        <p:cTn id="40" dur="500"/>
                                        <p:tgtEl>
                                          <p:spTgt spid="2">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fade">
                                      <p:cBhvr>
                                        <p:cTn id="4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1564" y="2213477"/>
            <a:ext cx="5564436" cy="4525962"/>
          </a:xfrm>
        </p:spPr>
        <p:txBody>
          <a:bodyPr>
            <a:normAutofit/>
          </a:bodyPr>
          <a:lstStyle/>
          <a:p>
            <a:r>
              <a:rPr lang="en-US" sz="2000" dirty="0"/>
              <a:t>Warm up and get </a:t>
            </a:r>
            <a:r>
              <a:rPr lang="en-US" sz="2400" b="1" dirty="0">
                <a:solidFill>
                  <a:schemeClr val="accent1"/>
                </a:solidFill>
                <a:latin typeface="Bradley Hand ITC" pitchFamily="66" charset="0"/>
              </a:rPr>
              <a:t>Creative</a:t>
            </a:r>
            <a:endParaRPr lang="en-US" sz="1800" b="1" dirty="0">
              <a:solidFill>
                <a:schemeClr val="accent1"/>
              </a:solidFill>
            </a:endParaRPr>
          </a:p>
          <a:p>
            <a:r>
              <a:rPr lang="en-US" sz="2000" dirty="0"/>
              <a:t>One way to warm up is to recall stories of brilliance and relive how it felt then</a:t>
            </a:r>
          </a:p>
          <a:p>
            <a:r>
              <a:rPr lang="en-US" sz="2000" dirty="0"/>
              <a:t>How did each brainstorming participant figure out something that wasn’t clear before, came up with a clever idea, fixed something tricky, or otherwise felt like a genius?</a:t>
            </a:r>
          </a:p>
          <a:p>
            <a:r>
              <a:rPr lang="en-US" sz="2000" dirty="0"/>
              <a:t>Allocate 10 minutes for everyone to recall the stories and a few people to take no more than 2 minutes each to share</a:t>
            </a:r>
          </a:p>
          <a:p>
            <a:r>
              <a:rPr lang="en-US" sz="2000" dirty="0"/>
              <a:t>Focus on the positive emotions and capturing the feeling of resourcefulness</a:t>
            </a:r>
          </a:p>
          <a:p>
            <a:endParaRPr lang="en-US" sz="2000" dirty="0"/>
          </a:p>
        </p:txBody>
      </p:sp>
      <p:sp>
        <p:nvSpPr>
          <p:cNvPr id="3" name="Title 2"/>
          <p:cNvSpPr>
            <a:spLocks noGrp="1"/>
          </p:cNvSpPr>
          <p:nvPr>
            <p:ph type="title"/>
          </p:nvPr>
        </p:nvSpPr>
        <p:spPr>
          <a:xfrm>
            <a:off x="379163" y="344100"/>
            <a:ext cx="7823006" cy="1143000"/>
          </a:xfrm>
        </p:spPr>
        <p:txBody>
          <a:bodyPr>
            <a:normAutofit/>
          </a:bodyPr>
          <a:lstStyle/>
          <a:p>
            <a:r>
              <a:rPr lang="en-US" dirty="0"/>
              <a:t>Step 1: Warm Up</a:t>
            </a:r>
            <a:endParaRPr lang="en-US" dirty="0">
              <a:solidFill>
                <a:schemeClr val="accent2">
                  <a:lumMod val="75000"/>
                </a:schemeClr>
              </a:solidFill>
              <a:latin typeface="Bradley Hand ITC" pitchFamily="66" charset="0"/>
            </a:endParaRPr>
          </a:p>
        </p:txBody>
      </p:sp>
      <p:sp>
        <p:nvSpPr>
          <p:cNvPr id="7" name="Rectangle 6"/>
          <p:cNvSpPr/>
          <p:nvPr/>
        </p:nvSpPr>
        <p:spPr>
          <a:xfrm>
            <a:off x="531563" y="1535954"/>
            <a:ext cx="11460412" cy="646331"/>
          </a:xfrm>
          <a:prstGeom prst="rect">
            <a:avLst/>
          </a:prstGeom>
        </p:spPr>
        <p:txBody>
          <a:bodyPr wrap="square">
            <a:spAutoFit/>
          </a:bodyPr>
          <a:lstStyle/>
          <a:p>
            <a:r>
              <a:rPr lang="en-US" i="1" dirty="0">
                <a:solidFill>
                  <a:schemeClr val="tx2"/>
                </a:solidFill>
              </a:rPr>
              <a:t>You may find that many good thinkers stay within the confines of their current notions until you help them produce new ideas to help beat your competition</a:t>
            </a:r>
          </a:p>
        </p:txBody>
      </p:sp>
      <p:sp>
        <p:nvSpPr>
          <p:cNvPr id="4" name="TextBox 3">
            <a:extLst>
              <a:ext uri="{FF2B5EF4-FFF2-40B4-BE49-F238E27FC236}">
                <a16:creationId xmlns:a16="http://schemas.microsoft.com/office/drawing/2014/main" id="{1FF9B288-FBB1-725E-BA4E-A6D5B7F1D15B}"/>
              </a:ext>
            </a:extLst>
          </p:cNvPr>
          <p:cNvSpPr txBox="1"/>
          <p:nvPr/>
        </p:nvSpPr>
        <p:spPr>
          <a:xfrm>
            <a:off x="6314175" y="1993226"/>
            <a:ext cx="5346262" cy="4247317"/>
          </a:xfrm>
          <a:prstGeom prst="rect">
            <a:avLst/>
          </a:prstGeom>
          <a:solidFill>
            <a:schemeClr val="accent5">
              <a:lumMod val="20000"/>
              <a:lumOff val="80000"/>
            </a:schemeClr>
          </a:solidFill>
        </p:spPr>
        <p:txBody>
          <a:bodyPr wrap="square" rtlCol="0">
            <a:spAutoFit/>
          </a:bodyPr>
          <a:lstStyle/>
          <a:p>
            <a:r>
              <a:rPr lang="en-US" b="1" dirty="0"/>
              <a:t>Example of a Story of Brilliance:</a:t>
            </a:r>
          </a:p>
          <a:p>
            <a:r>
              <a:rPr lang="en-US" dirty="0"/>
              <a:t>I am normally not a person who likes to repair things or even program a TV remote. But one time I was working late at night, alone in the building, trying to print a proposal for delivery. I was running behind and left myself little time to print it. It was due in the morning. The printing was going well until one of the pages got jammed in the gigantic printer. When I tried to get the paper out, it ripped and parts of it stayed in the machine. In desperation, I followed the book with troubleshooting diagrams and disassembled the whole printer into dozens of parts, got the paper out, and reassembled it. And I did it correctly! I printed the proposal, delivered it, and it won. </a:t>
            </a:r>
            <a:r>
              <a:rPr lang="en-US" b="1" i="1" dirty="0">
                <a:solidFill>
                  <a:schemeClr val="accent1"/>
                </a:solidFill>
              </a:rPr>
              <a:t>I still feel on top of the world when I recall this incident.</a:t>
            </a:r>
          </a:p>
        </p:txBody>
      </p:sp>
    </p:spTree>
    <p:extLst>
      <p:ext uri="{BB962C8B-B14F-4D97-AF65-F5344CB8AC3E}">
        <p14:creationId xmlns:p14="http://schemas.microsoft.com/office/powerpoint/2010/main" val="298403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071BD-B5C2-4B07-D26B-BAB175FE24E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0DC199-2B20-5BF2-0F87-D43C0B73E2D6}"/>
              </a:ext>
            </a:extLst>
          </p:cNvPr>
          <p:cNvSpPr>
            <a:spLocks noGrp="1"/>
          </p:cNvSpPr>
          <p:nvPr>
            <p:ph idx="1"/>
          </p:nvPr>
        </p:nvSpPr>
        <p:spPr>
          <a:xfrm>
            <a:off x="531563" y="2213477"/>
            <a:ext cx="8708690" cy="4042944"/>
          </a:xfrm>
        </p:spPr>
        <p:txBody>
          <a:bodyPr>
            <a:normAutofit fontScale="92500"/>
          </a:bodyPr>
          <a:lstStyle/>
          <a:p>
            <a:r>
              <a:rPr lang="en-US" sz="2400" dirty="0"/>
              <a:t>A right-brained activity meant to generate massive quantity of ideas – any idea goes</a:t>
            </a:r>
          </a:p>
          <a:p>
            <a:r>
              <a:rPr lang="en-US" sz="2400" dirty="0"/>
              <a:t>Go for quantity of the ideas without judging and criticizing</a:t>
            </a:r>
          </a:p>
          <a:p>
            <a:r>
              <a:rPr lang="en-US" sz="2400" dirty="0"/>
              <a:t>Write your ideas on post its and put them up on the wall in loose order or without any order; </a:t>
            </a:r>
            <a:r>
              <a:rPr lang="en-US" sz="2400" b="1" dirty="0">
                <a:solidFill>
                  <a:schemeClr val="accent1"/>
                </a:solidFill>
              </a:rPr>
              <a:t>use transcription software to record the meeting</a:t>
            </a:r>
          </a:p>
          <a:p>
            <a:r>
              <a:rPr lang="en-US" sz="2400" dirty="0"/>
              <a:t>Reframe tasks: What if it were an ideal world? What if we were solving another problem?</a:t>
            </a:r>
          </a:p>
          <a:p>
            <a:r>
              <a:rPr lang="en-US" sz="2400" dirty="0"/>
              <a:t>Identify self-limiting assumptions and reframe: “How can we…”</a:t>
            </a:r>
          </a:p>
          <a:p>
            <a:r>
              <a:rPr lang="en-US" sz="2400" dirty="0"/>
              <a:t>Keep sense of humor</a:t>
            </a:r>
          </a:p>
          <a:p>
            <a:r>
              <a:rPr lang="en-US" sz="2400" dirty="0"/>
              <a:t>Move about, switch up leads, embrace chaos and outlandish concepts</a:t>
            </a:r>
          </a:p>
          <a:p>
            <a:endParaRPr lang="en-US" sz="2400" dirty="0"/>
          </a:p>
          <a:p>
            <a:endParaRPr lang="en-US" sz="2400" dirty="0"/>
          </a:p>
        </p:txBody>
      </p:sp>
      <p:sp>
        <p:nvSpPr>
          <p:cNvPr id="3" name="Title 2">
            <a:extLst>
              <a:ext uri="{FF2B5EF4-FFF2-40B4-BE49-F238E27FC236}">
                <a16:creationId xmlns:a16="http://schemas.microsoft.com/office/drawing/2014/main" id="{04699F78-1989-4C15-9F7E-F4AD87021A9A}"/>
              </a:ext>
            </a:extLst>
          </p:cNvPr>
          <p:cNvSpPr>
            <a:spLocks noGrp="1"/>
          </p:cNvSpPr>
          <p:nvPr>
            <p:ph type="title"/>
          </p:nvPr>
        </p:nvSpPr>
        <p:spPr>
          <a:xfrm>
            <a:off x="379163" y="334475"/>
            <a:ext cx="7657932" cy="1143000"/>
          </a:xfrm>
        </p:spPr>
        <p:txBody>
          <a:bodyPr>
            <a:normAutofit/>
          </a:bodyPr>
          <a:lstStyle/>
          <a:p>
            <a:r>
              <a:rPr lang="en-US" dirty="0"/>
              <a:t>Step 2: Generate Ideas</a:t>
            </a:r>
            <a:endParaRPr lang="en-US" dirty="0">
              <a:solidFill>
                <a:schemeClr val="accent2">
                  <a:lumMod val="75000"/>
                </a:schemeClr>
              </a:solidFill>
              <a:latin typeface="Bradley Hand ITC" pitchFamily="66" charset="0"/>
            </a:endParaRPr>
          </a:p>
        </p:txBody>
      </p:sp>
      <p:sp>
        <p:nvSpPr>
          <p:cNvPr id="7" name="Rectangle 6">
            <a:extLst>
              <a:ext uri="{FF2B5EF4-FFF2-40B4-BE49-F238E27FC236}">
                <a16:creationId xmlns:a16="http://schemas.microsoft.com/office/drawing/2014/main" id="{023E3392-C132-6436-84A6-57D0A6F5A97D}"/>
              </a:ext>
            </a:extLst>
          </p:cNvPr>
          <p:cNvSpPr/>
          <p:nvPr/>
        </p:nvSpPr>
        <p:spPr>
          <a:xfrm>
            <a:off x="531563" y="1584079"/>
            <a:ext cx="11460412" cy="646331"/>
          </a:xfrm>
          <a:prstGeom prst="rect">
            <a:avLst/>
          </a:prstGeom>
        </p:spPr>
        <p:txBody>
          <a:bodyPr wrap="square">
            <a:spAutoFit/>
          </a:bodyPr>
          <a:lstStyle/>
          <a:p>
            <a:r>
              <a:rPr lang="en-US" i="1" dirty="0">
                <a:solidFill>
                  <a:schemeClr val="tx2"/>
                </a:solidFill>
              </a:rPr>
              <a:t>You may find that many good SME thinkers stay within the confines of their current notions until you help them produce new ideas to help beat your competition</a:t>
            </a:r>
          </a:p>
        </p:txBody>
      </p:sp>
      <p:pic>
        <p:nvPicPr>
          <p:cNvPr id="26626" name="Picture 2">
            <a:extLst>
              <a:ext uri="{FF2B5EF4-FFF2-40B4-BE49-F238E27FC236}">
                <a16:creationId xmlns:a16="http://schemas.microsoft.com/office/drawing/2014/main" id="{6C2C0811-5456-F3EB-AAA2-FFBD33129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4210" y="1683619"/>
            <a:ext cx="4746057" cy="474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0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8" y="2373062"/>
            <a:ext cx="6400000" cy="4330700"/>
          </a:xfrm>
        </p:spPr>
        <p:txBody>
          <a:bodyPr>
            <a:normAutofit/>
          </a:bodyPr>
          <a:lstStyle/>
          <a:p>
            <a:r>
              <a:rPr lang="en-US" dirty="0"/>
              <a:t>Organize your post-its by major topics</a:t>
            </a:r>
          </a:p>
          <a:p>
            <a:r>
              <a:rPr lang="en-US" dirty="0"/>
              <a:t>Take a photo for capturing those ideas and sharing with the writers and AI</a:t>
            </a:r>
          </a:p>
          <a:p>
            <a:r>
              <a:rPr lang="en-US" dirty="0"/>
              <a:t>Sort through ideas</a:t>
            </a:r>
          </a:p>
          <a:p>
            <a:r>
              <a:rPr lang="en-US" dirty="0"/>
              <a:t>Remove duplicates</a:t>
            </a:r>
          </a:p>
          <a:p>
            <a:r>
              <a:rPr lang="en-US" dirty="0"/>
              <a:t>Refine and build on good ideas (record and transcribe the brainstorming discussion)</a:t>
            </a:r>
          </a:p>
          <a:p>
            <a:endParaRPr lang="en-US" dirty="0"/>
          </a:p>
        </p:txBody>
      </p:sp>
      <p:sp>
        <p:nvSpPr>
          <p:cNvPr id="3" name="Title 2"/>
          <p:cNvSpPr>
            <a:spLocks noGrp="1"/>
          </p:cNvSpPr>
          <p:nvPr>
            <p:ph type="title"/>
          </p:nvPr>
        </p:nvSpPr>
        <p:spPr/>
        <p:txBody>
          <a:bodyPr>
            <a:normAutofit/>
          </a:bodyPr>
          <a:lstStyle/>
          <a:p>
            <a:r>
              <a:rPr lang="en-US" dirty="0"/>
              <a:t>Step 3: Organize and Streamline</a:t>
            </a:r>
          </a:p>
        </p:txBody>
      </p:sp>
      <p:sp>
        <p:nvSpPr>
          <p:cNvPr id="7" name="Rectangle 6"/>
          <p:cNvSpPr/>
          <p:nvPr/>
        </p:nvSpPr>
        <p:spPr>
          <a:xfrm>
            <a:off x="838199" y="1600200"/>
            <a:ext cx="10925175" cy="646331"/>
          </a:xfrm>
          <a:prstGeom prst="rect">
            <a:avLst/>
          </a:prstGeom>
        </p:spPr>
        <p:txBody>
          <a:bodyPr wrap="square">
            <a:spAutoFit/>
          </a:bodyPr>
          <a:lstStyle/>
          <a:p>
            <a:r>
              <a:rPr lang="en-US" i="1" dirty="0">
                <a:solidFill>
                  <a:schemeClr val="tx2"/>
                </a:solidFill>
              </a:rPr>
              <a:t>This part of the brainstorming session is easier than the first for most technical personnel as it is dominated by the left hemisphere of the brain</a:t>
            </a:r>
          </a:p>
        </p:txBody>
      </p:sp>
      <p:pic>
        <p:nvPicPr>
          <p:cNvPr id="27650" name="Picture 2">
            <a:extLst>
              <a:ext uri="{FF2B5EF4-FFF2-40B4-BE49-F238E27FC236}">
                <a16:creationId xmlns:a16="http://schemas.microsoft.com/office/drawing/2014/main" id="{2F431D21-FB03-EBED-54D0-D0AD6B0FB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704" y="1821580"/>
            <a:ext cx="4394735" cy="4394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17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5FFCF-7C70-1D58-5BDF-FA83D6B664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A0A6D2-6766-8DB7-0FF3-64C33DD27646}"/>
              </a:ext>
            </a:extLst>
          </p:cNvPr>
          <p:cNvSpPr>
            <a:spLocks noGrp="1"/>
          </p:cNvSpPr>
          <p:nvPr>
            <p:ph idx="1"/>
          </p:nvPr>
        </p:nvSpPr>
        <p:spPr>
          <a:xfrm>
            <a:off x="838199" y="3176337"/>
            <a:ext cx="4320942" cy="2984758"/>
          </a:xfrm>
        </p:spPr>
        <p:txBody>
          <a:bodyPr>
            <a:normAutofit fontScale="92500" lnSpcReduction="20000"/>
          </a:bodyPr>
          <a:lstStyle/>
          <a:p>
            <a:r>
              <a:rPr lang="en-US" dirty="0"/>
              <a:t>Reorganize ideas into 8Ws and find new gaps</a:t>
            </a:r>
          </a:p>
          <a:p>
            <a:r>
              <a:rPr lang="en-US" dirty="0"/>
              <a:t>Decide on how to tackle the un-addressed requirements</a:t>
            </a:r>
          </a:p>
          <a:p>
            <a:r>
              <a:rPr lang="en-US" dirty="0"/>
              <a:t>Fill in the gaps</a:t>
            </a:r>
          </a:p>
          <a:p>
            <a:r>
              <a:rPr lang="en-US" dirty="0"/>
              <a:t>Use AI in your transcription software to extract action items</a:t>
            </a:r>
          </a:p>
        </p:txBody>
      </p:sp>
      <p:sp>
        <p:nvSpPr>
          <p:cNvPr id="3" name="Title 2">
            <a:extLst>
              <a:ext uri="{FF2B5EF4-FFF2-40B4-BE49-F238E27FC236}">
                <a16:creationId xmlns:a16="http://schemas.microsoft.com/office/drawing/2014/main" id="{C9CB22ED-379C-68F2-881D-F5628F90D4CE}"/>
              </a:ext>
            </a:extLst>
          </p:cNvPr>
          <p:cNvSpPr>
            <a:spLocks noGrp="1"/>
          </p:cNvSpPr>
          <p:nvPr>
            <p:ph type="title"/>
          </p:nvPr>
        </p:nvSpPr>
        <p:spPr/>
        <p:txBody>
          <a:bodyPr>
            <a:normAutofit/>
          </a:bodyPr>
          <a:lstStyle/>
          <a:p>
            <a:r>
              <a:rPr lang="en-US" dirty="0"/>
              <a:t>Step 4: Troubleshoot and Add</a:t>
            </a:r>
          </a:p>
        </p:txBody>
      </p:sp>
      <p:sp>
        <p:nvSpPr>
          <p:cNvPr id="7" name="Rectangle 6">
            <a:extLst>
              <a:ext uri="{FF2B5EF4-FFF2-40B4-BE49-F238E27FC236}">
                <a16:creationId xmlns:a16="http://schemas.microsoft.com/office/drawing/2014/main" id="{47F86111-2BA7-A7CF-63E2-E1E008961774}"/>
              </a:ext>
            </a:extLst>
          </p:cNvPr>
          <p:cNvSpPr/>
          <p:nvPr/>
        </p:nvSpPr>
        <p:spPr>
          <a:xfrm>
            <a:off x="838200" y="1600200"/>
            <a:ext cx="4446069" cy="1477328"/>
          </a:xfrm>
          <a:prstGeom prst="rect">
            <a:avLst/>
          </a:prstGeom>
        </p:spPr>
        <p:txBody>
          <a:bodyPr wrap="square">
            <a:spAutoFit/>
          </a:bodyPr>
          <a:lstStyle/>
          <a:p>
            <a:pPr lvl="0"/>
            <a:r>
              <a:rPr lang="en-US" i="1" dirty="0">
                <a:solidFill>
                  <a:schemeClr val="tx2"/>
                </a:solidFill>
              </a:rPr>
              <a:t>8Ws ensure comprehensive approach to covering all bases in brainstorming. In writing, the order of </a:t>
            </a:r>
            <a:r>
              <a:rPr lang="en-US" i="1" dirty="0" err="1">
                <a:solidFill>
                  <a:schemeClr val="tx2"/>
                </a:solidFill>
              </a:rPr>
              <a:t>Ws</a:t>
            </a:r>
            <a:r>
              <a:rPr lang="en-US" i="1" dirty="0">
                <a:solidFill>
                  <a:schemeClr val="tx2"/>
                </a:solidFill>
              </a:rPr>
              <a:t> matters for greater persuasion to make your sections </a:t>
            </a:r>
            <a:r>
              <a:rPr lang="en-US" b="1" i="1" dirty="0">
                <a:solidFill>
                  <a:schemeClr val="tx2"/>
                </a:solidFill>
              </a:rPr>
              <a:t>compelling</a:t>
            </a:r>
            <a:r>
              <a:rPr lang="en-US" i="1" dirty="0">
                <a:solidFill>
                  <a:schemeClr val="tx2"/>
                </a:solidFill>
              </a:rPr>
              <a:t> by design.</a:t>
            </a:r>
          </a:p>
        </p:txBody>
      </p:sp>
      <p:grpSp>
        <p:nvGrpSpPr>
          <p:cNvPr id="8" name="Group 7">
            <a:extLst>
              <a:ext uri="{FF2B5EF4-FFF2-40B4-BE49-F238E27FC236}">
                <a16:creationId xmlns:a16="http://schemas.microsoft.com/office/drawing/2014/main" id="{57854B7F-2EDB-86DD-AA28-F71931714FCE}"/>
              </a:ext>
            </a:extLst>
          </p:cNvPr>
          <p:cNvGrpSpPr/>
          <p:nvPr/>
        </p:nvGrpSpPr>
        <p:grpSpPr>
          <a:xfrm>
            <a:off x="5159141" y="1406768"/>
            <a:ext cx="6814686" cy="4489383"/>
            <a:chOff x="5159141" y="1406768"/>
            <a:chExt cx="6814686" cy="4489383"/>
          </a:xfrm>
        </p:grpSpPr>
        <p:pic>
          <p:nvPicPr>
            <p:cNvPr id="29698" name="Picture 2">
              <a:extLst>
                <a:ext uri="{FF2B5EF4-FFF2-40B4-BE49-F238E27FC236}">
                  <a16:creationId xmlns:a16="http://schemas.microsoft.com/office/drawing/2014/main" id="{E7A0CAA5-3E80-FC16-AEFB-09F154502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141" y="1406768"/>
              <a:ext cx="6734075" cy="44893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421BC2-8068-E74E-6307-A71C4A2C5754}"/>
                </a:ext>
              </a:extLst>
            </p:cNvPr>
            <p:cNvSpPr/>
            <p:nvPr/>
          </p:nvSpPr>
          <p:spPr>
            <a:xfrm>
              <a:off x="10982425" y="4466122"/>
              <a:ext cx="991402" cy="1126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13F7071-0474-730F-D04D-70472A0C1CCA}"/>
                </a:ext>
              </a:extLst>
            </p:cNvPr>
            <p:cNvSpPr/>
            <p:nvPr/>
          </p:nvSpPr>
          <p:spPr>
            <a:xfrm>
              <a:off x="7334851" y="4445267"/>
              <a:ext cx="991402" cy="1126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99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6 </a:t>
            </a:r>
            <a:r>
              <a:rPr lang="en-US" dirty="0"/>
              <a:t>Prior to Proceeding to the Next Module</a:t>
            </a:r>
          </a:p>
        </p:txBody>
      </p:sp>
    </p:spTree>
    <p:extLst>
      <p:ext uri="{BB962C8B-B14F-4D97-AF65-F5344CB8AC3E}">
        <p14:creationId xmlns:p14="http://schemas.microsoft.com/office/powerpoint/2010/main" val="2074361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 You Relate to Any of These?</a:t>
            </a:r>
          </a:p>
        </p:txBody>
      </p:sp>
      <p:sp>
        <p:nvSpPr>
          <p:cNvPr id="3" name="Content Placeholder 2"/>
          <p:cNvSpPr>
            <a:spLocks noGrp="1"/>
          </p:cNvSpPr>
          <p:nvPr>
            <p:ph idx="1"/>
          </p:nvPr>
        </p:nvSpPr>
        <p:spPr>
          <a:xfrm>
            <a:off x="984956" y="2181028"/>
            <a:ext cx="6429021" cy="4391025"/>
          </a:xfrm>
        </p:spPr>
        <p:txBody>
          <a:bodyPr>
            <a:normAutofit/>
          </a:bodyPr>
          <a:lstStyle/>
          <a:p>
            <a:r>
              <a:rPr lang="en-US" sz="2000" dirty="0"/>
              <a:t>Have you pulled one too many all-nighters rewriting otherwise atrocious proposal sections?</a:t>
            </a:r>
          </a:p>
          <a:p>
            <a:r>
              <a:rPr lang="en-US" sz="2000" dirty="0"/>
              <a:t>Do you want to manage or write proposals more efficiently so that they don’t occupy so much of your time?</a:t>
            </a:r>
          </a:p>
          <a:p>
            <a:r>
              <a:rPr lang="en-US" sz="2000" dirty="0"/>
              <a:t>Do you struggle, or see others in your organization struggle, with writer’s block where it comes to proposals?</a:t>
            </a:r>
          </a:p>
          <a:p>
            <a:r>
              <a:rPr lang="en-US" sz="2000" dirty="0"/>
              <a:t>Do you dislike writing wholesale?</a:t>
            </a:r>
          </a:p>
          <a:p>
            <a:r>
              <a:rPr lang="en-US" sz="2000" dirty="0"/>
              <a:t>Do you want to gain professional skills (or know how to teach others those skills) in ensuring your sections are both compliant and highly compelling so that your proposals win?</a:t>
            </a:r>
          </a:p>
        </p:txBody>
      </p:sp>
      <p:sp>
        <p:nvSpPr>
          <p:cNvPr id="5" name="Rectangle 4"/>
          <p:cNvSpPr/>
          <p:nvPr/>
        </p:nvSpPr>
        <p:spPr>
          <a:xfrm>
            <a:off x="984956" y="1492489"/>
            <a:ext cx="11054644" cy="646331"/>
          </a:xfrm>
          <a:prstGeom prst="rect">
            <a:avLst/>
          </a:prstGeom>
        </p:spPr>
        <p:txBody>
          <a:bodyPr wrap="square">
            <a:spAutoFit/>
          </a:bodyPr>
          <a:lstStyle/>
          <a:p>
            <a:pPr lvl="0"/>
            <a:r>
              <a:rPr lang="en-US" i="1" dirty="0">
                <a:solidFill>
                  <a:schemeClr val="tx2"/>
                </a:solidFill>
              </a:rPr>
              <a:t>You have taken a step to gain advantage over majority of  your competitors who are using outdated techniques and tools for writing</a:t>
            </a:r>
          </a:p>
        </p:txBody>
      </p:sp>
      <p:pic>
        <p:nvPicPr>
          <p:cNvPr id="1026" name="Picture 2">
            <a:extLst>
              <a:ext uri="{FF2B5EF4-FFF2-40B4-BE49-F238E27FC236}">
                <a16:creationId xmlns:a16="http://schemas.microsoft.com/office/drawing/2014/main" id="{C7FF0649-E3AF-35F9-3CAE-6E4FEBA0E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977" y="1872559"/>
            <a:ext cx="4051723" cy="405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18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03A38-3DC0-32F3-3B3A-1A97DF7A5BCD}"/>
              </a:ext>
            </a:extLst>
          </p:cNvPr>
          <p:cNvSpPr>
            <a:spLocks noGrp="1"/>
          </p:cNvSpPr>
          <p:nvPr>
            <p:ph type="title"/>
          </p:nvPr>
        </p:nvSpPr>
        <p:spPr/>
        <p:txBody>
          <a:bodyPr/>
          <a:lstStyle/>
          <a:p>
            <a:r>
              <a:rPr lang="en-US" dirty="0"/>
              <a:t>Module 6 Quiz</a:t>
            </a:r>
          </a:p>
        </p:txBody>
      </p:sp>
      <p:sp>
        <p:nvSpPr>
          <p:cNvPr id="3" name="Content Placeholder 2">
            <a:extLst>
              <a:ext uri="{FF2B5EF4-FFF2-40B4-BE49-F238E27FC236}">
                <a16:creationId xmlns:a16="http://schemas.microsoft.com/office/drawing/2014/main" id="{28643D01-0BBC-C1D6-F934-485EB3FEC216}"/>
              </a:ext>
            </a:extLst>
          </p:cNvPr>
          <p:cNvSpPr>
            <a:spLocks noGrp="1"/>
          </p:cNvSpPr>
          <p:nvPr>
            <p:ph idx="1"/>
          </p:nvPr>
        </p:nvSpPr>
        <p:spPr>
          <a:xfrm>
            <a:off x="838200" y="1695879"/>
            <a:ext cx="8407401" cy="4667251"/>
          </a:xfrm>
        </p:spPr>
        <p:txBody>
          <a:bodyPr>
            <a:normAutofit fontScale="47500" lnSpcReduction="20000"/>
          </a:bodyPr>
          <a:lstStyle/>
          <a:p>
            <a:pPr marL="514350" indent="-514350">
              <a:buFont typeface="+mj-lt"/>
              <a:buAutoNum type="arabicPeriod"/>
            </a:pPr>
            <a:r>
              <a:rPr lang="en-US" b="1" dirty="0"/>
              <a:t>True or False? </a:t>
            </a:r>
            <a:r>
              <a:rPr lang="en-US" dirty="0"/>
              <a:t>Stage 1 (Research, Brainstorming, Planning) should consume at least 40 % of your total proposal duration.</a:t>
            </a:r>
          </a:p>
          <a:p>
            <a:pPr marL="914400" lvl="1" indent="-457200">
              <a:buAutoNum type="alphaLcPeriod"/>
            </a:pPr>
            <a:r>
              <a:rPr lang="en-US" dirty="0"/>
              <a:t>True   b.  False</a:t>
            </a:r>
          </a:p>
          <a:p>
            <a:pPr marL="457200" indent="-457200">
              <a:buAutoNum type="arabicPeriod"/>
            </a:pPr>
            <a:r>
              <a:rPr lang="en-US" dirty="0"/>
              <a:t>Which of the following is </a:t>
            </a:r>
            <a:r>
              <a:rPr lang="en-US" i="1" dirty="0"/>
              <a:t>not</a:t>
            </a:r>
            <a:r>
              <a:rPr lang="en-US" dirty="0"/>
              <a:t> listed as part of Stage 1?</a:t>
            </a:r>
          </a:p>
          <a:p>
            <a:pPr marL="914400" lvl="1" indent="-457200">
              <a:buFont typeface="+mj-lt"/>
              <a:buAutoNum type="alphaLcParenR"/>
            </a:pPr>
            <a:r>
              <a:rPr lang="en-US" dirty="0"/>
              <a:t>Brainstorming by yourself and with AI</a:t>
            </a:r>
          </a:p>
          <a:p>
            <a:pPr marL="914400" lvl="1" indent="-457200">
              <a:buFont typeface="+mj-lt"/>
              <a:buAutoNum type="alphaLcParenR"/>
            </a:pPr>
            <a:r>
              <a:rPr lang="en-US" dirty="0"/>
              <a:t>Section planning and storyboarding</a:t>
            </a:r>
          </a:p>
          <a:p>
            <a:pPr marL="914400" lvl="1" indent="-457200">
              <a:buFont typeface="+mj-lt"/>
              <a:buAutoNum type="alphaLcParenR"/>
            </a:pPr>
            <a:r>
              <a:rPr lang="en-US" dirty="0"/>
              <a:t>Writing your first full draft</a:t>
            </a:r>
          </a:p>
          <a:p>
            <a:pPr marL="914400" lvl="1" indent="-457200">
              <a:buFont typeface="+mj-lt"/>
              <a:buAutoNum type="alphaLcParenR"/>
            </a:pPr>
            <a:r>
              <a:rPr lang="en-US" dirty="0"/>
              <a:t>Answering the “W” questions</a:t>
            </a:r>
          </a:p>
          <a:p>
            <a:pPr marL="514350" indent="-514350">
              <a:buFont typeface="+mj-lt"/>
              <a:buAutoNum type="arabicPeriod"/>
            </a:pPr>
            <a:r>
              <a:rPr lang="en-US" dirty="0"/>
              <a:t>Put these steps in the correct group-brainstorming sequence (enter numbers 1-4):</a:t>
            </a:r>
          </a:p>
          <a:p>
            <a:pPr marL="914400" lvl="1" indent="-457200">
              <a:buFont typeface="+mj-lt"/>
              <a:buAutoNum type="alphaLcParenR"/>
            </a:pPr>
            <a:r>
              <a:rPr lang="en-US" dirty="0"/>
              <a:t>Generate Ideas without judgment</a:t>
            </a:r>
          </a:p>
          <a:p>
            <a:pPr marL="914400" lvl="1" indent="-457200">
              <a:buFont typeface="+mj-lt"/>
              <a:buAutoNum type="alphaLcParenR"/>
            </a:pPr>
            <a:r>
              <a:rPr lang="en-US" dirty="0"/>
              <a:t>Warm Up with “stories of brilliance”</a:t>
            </a:r>
          </a:p>
          <a:p>
            <a:pPr marL="914400" lvl="1" indent="-457200">
              <a:buFont typeface="+mj-lt"/>
              <a:buAutoNum type="alphaLcParenR"/>
            </a:pPr>
            <a:r>
              <a:rPr lang="en-US" dirty="0"/>
              <a:t>Organize and remove duplicate </a:t>
            </a:r>
            <a:r>
              <a:rPr lang="en-US" dirty="0" err="1"/>
              <a:t>post-its</a:t>
            </a:r>
            <a:endParaRPr lang="en-US" dirty="0"/>
          </a:p>
          <a:p>
            <a:pPr marL="914400" lvl="1" indent="-457200">
              <a:buFont typeface="+mj-lt"/>
              <a:buAutoNum type="alphaLcParenR"/>
            </a:pPr>
            <a:r>
              <a:rPr lang="en-US" dirty="0"/>
              <a:t>Troubleshoot gaps via the 8Ws</a:t>
            </a:r>
          </a:p>
          <a:p>
            <a:pPr marL="514350" indent="-514350">
              <a:buFont typeface="+mj-lt"/>
              <a:buAutoNum type="arabicPeriod"/>
            </a:pPr>
            <a:r>
              <a:rPr lang="en-US" dirty="0"/>
              <a:t>During “Troubleshoot and Add,” you reorganize ideas into the 8Ws. Which “W” is </a:t>
            </a:r>
            <a:r>
              <a:rPr lang="en-US" i="1" dirty="0"/>
              <a:t>not</a:t>
            </a:r>
            <a:r>
              <a:rPr lang="en-US" dirty="0"/>
              <a:t> one of the original eight?</a:t>
            </a:r>
          </a:p>
          <a:p>
            <a:pPr marL="971550" lvl="1" indent="-514350">
              <a:buFont typeface="+mj-lt"/>
              <a:buAutoNum type="alphaLcParenR"/>
            </a:pPr>
            <a:r>
              <a:rPr lang="en-US" dirty="0"/>
              <a:t>Wow</a:t>
            </a:r>
          </a:p>
          <a:p>
            <a:pPr marL="971550" lvl="1" indent="-514350">
              <a:buFont typeface="+mj-lt"/>
              <a:buAutoNum type="alphaLcParenR"/>
            </a:pPr>
            <a:r>
              <a:rPr lang="en-US" dirty="0"/>
              <a:t>Whom</a:t>
            </a:r>
          </a:p>
          <a:p>
            <a:pPr marL="971550" lvl="1" indent="-514350">
              <a:buFont typeface="+mj-lt"/>
              <a:buAutoNum type="alphaLcParenR"/>
            </a:pPr>
            <a:r>
              <a:rPr lang="en-US" dirty="0"/>
              <a:t>Why</a:t>
            </a:r>
          </a:p>
          <a:p>
            <a:pPr marL="971550" lvl="1" indent="-514350">
              <a:buFont typeface="+mj-lt"/>
              <a:buAutoNum type="alphaLcParenR"/>
            </a:pPr>
            <a:r>
              <a:rPr lang="en-US" dirty="0"/>
              <a:t>Where</a:t>
            </a:r>
          </a:p>
          <a:p>
            <a:pPr marL="514350" indent="-514350">
              <a:buFont typeface="+mj-lt"/>
              <a:buAutoNum type="arabicPeriod"/>
            </a:pPr>
            <a:r>
              <a:rPr lang="en-US" dirty="0"/>
              <a:t>You discover a critical requirement has no corresponding idea on your board. Your next move is to:</a:t>
            </a:r>
          </a:p>
          <a:p>
            <a:pPr marL="971550" lvl="1" indent="-514350">
              <a:buFont typeface="+mj-lt"/>
              <a:buAutoNum type="alphaLcParenR"/>
            </a:pPr>
            <a:r>
              <a:rPr lang="en-US" dirty="0"/>
              <a:t>Skip it and hope you covered it in editing</a:t>
            </a:r>
          </a:p>
          <a:p>
            <a:pPr marL="971550" lvl="1" indent="-514350">
              <a:buFont typeface="+mj-lt"/>
              <a:buAutoNum type="alphaLcParenR"/>
            </a:pPr>
            <a:r>
              <a:rPr lang="en-US" dirty="0"/>
              <a:t>Use your transcript and AI prompts to generate new bullets under the missing requirement and/or “W”</a:t>
            </a:r>
          </a:p>
          <a:p>
            <a:pPr marL="971550" lvl="1" indent="-514350">
              <a:buFont typeface="+mj-lt"/>
              <a:buAutoNum type="alphaLcParenR"/>
            </a:pPr>
            <a:r>
              <a:rPr lang="en-US" dirty="0"/>
              <a:t>Assign it to the polishing phase for later</a:t>
            </a:r>
          </a:p>
          <a:p>
            <a:pPr marL="971550" lvl="1" indent="-514350">
              <a:buFont typeface="+mj-lt"/>
              <a:buAutoNum type="alphaLcParenR"/>
            </a:pPr>
            <a:r>
              <a:rPr lang="en-US" dirty="0"/>
              <a:t>Remove a different idea to make room</a:t>
            </a:r>
          </a:p>
          <a:p>
            <a:pPr marL="514350" indent="-514350">
              <a:buFont typeface="+mj-lt"/>
              <a:buAutoNum type="arabicPeriod"/>
            </a:pPr>
            <a:endParaRPr lang="en-US" dirty="0"/>
          </a:p>
        </p:txBody>
      </p:sp>
      <p:pic>
        <p:nvPicPr>
          <p:cNvPr id="4" name="Picture 2">
            <a:extLst>
              <a:ext uri="{FF2B5EF4-FFF2-40B4-BE49-F238E27FC236}">
                <a16:creationId xmlns:a16="http://schemas.microsoft.com/office/drawing/2014/main" id="{DF91997C-85C7-3C61-D8E7-8D73CC035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955" y="1588971"/>
            <a:ext cx="3254045" cy="488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63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fontScale="90000"/>
          </a:bodyPr>
          <a:lstStyle/>
          <a:p>
            <a:r>
              <a:rPr lang="en-US" sz="6700" b="1" dirty="0"/>
              <a:t>Module 7</a:t>
            </a:r>
            <a:br>
              <a:rPr lang="en-US" sz="6700" b="1" dirty="0"/>
            </a:br>
            <a:r>
              <a:rPr lang="en-US" sz="5300" dirty="0"/>
              <a:t>Stage 1: Research, Brainstorming, Planning</a:t>
            </a:r>
            <a:br>
              <a:rPr lang="en-US" sz="5300" dirty="0"/>
            </a:br>
            <a:r>
              <a:rPr lang="en-US" sz="5300" dirty="0"/>
              <a:t>Brainstorming Individually</a:t>
            </a:r>
            <a:endParaRPr lang="en-US" dirty="0"/>
          </a:p>
        </p:txBody>
      </p:sp>
    </p:spTree>
    <p:extLst>
      <p:ext uri="{BB962C8B-B14F-4D97-AF65-F5344CB8AC3E}">
        <p14:creationId xmlns:p14="http://schemas.microsoft.com/office/powerpoint/2010/main" val="1778164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Mind Mapping</a:t>
            </a:r>
          </a:p>
        </p:txBody>
      </p:sp>
      <p:sp>
        <p:nvSpPr>
          <p:cNvPr id="7" name="Rectangle 6"/>
          <p:cNvSpPr/>
          <p:nvPr/>
        </p:nvSpPr>
        <p:spPr>
          <a:xfrm>
            <a:off x="838200" y="1578588"/>
            <a:ext cx="10750422" cy="646331"/>
          </a:xfrm>
          <a:prstGeom prst="rect">
            <a:avLst/>
          </a:prstGeom>
        </p:spPr>
        <p:txBody>
          <a:bodyPr wrap="square">
            <a:spAutoFit/>
          </a:bodyPr>
          <a:lstStyle/>
          <a:p>
            <a:r>
              <a:rPr lang="en-US" i="1" dirty="0">
                <a:solidFill>
                  <a:schemeClr val="tx2"/>
                </a:solidFill>
              </a:rPr>
              <a:t>Mind mapping can be fast by hand and digitized but you can use a variety of software packages and apps; Xmind and Mindjet are the best known and robust tools</a:t>
            </a:r>
          </a:p>
        </p:txBody>
      </p:sp>
      <p:pic>
        <p:nvPicPr>
          <p:cNvPr id="4" name="Picture 3" descr="A diagram of a project&#10;&#10;AI-generated content may be incorrect.">
            <a:extLst>
              <a:ext uri="{FF2B5EF4-FFF2-40B4-BE49-F238E27FC236}">
                <a16:creationId xmlns:a16="http://schemas.microsoft.com/office/drawing/2014/main" id="{7EFC5ED1-2FBA-AA9B-ECE0-FA4EAEF70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4919"/>
            <a:ext cx="12192000" cy="4031226"/>
          </a:xfrm>
          <a:prstGeom prst="rect">
            <a:avLst/>
          </a:prstGeom>
        </p:spPr>
      </p:pic>
      <p:sp>
        <p:nvSpPr>
          <p:cNvPr id="6" name="Rectangle 5">
            <a:extLst>
              <a:ext uri="{FF2B5EF4-FFF2-40B4-BE49-F238E27FC236}">
                <a16:creationId xmlns:a16="http://schemas.microsoft.com/office/drawing/2014/main" id="{EFF44C56-334A-40FB-9623-5C350AEFC959}"/>
              </a:ext>
            </a:extLst>
          </p:cNvPr>
          <p:cNvSpPr/>
          <p:nvPr/>
        </p:nvSpPr>
        <p:spPr>
          <a:xfrm>
            <a:off x="4833258" y="5928527"/>
            <a:ext cx="2612572" cy="3276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Generated using Xmind</a:t>
            </a:r>
          </a:p>
        </p:txBody>
      </p:sp>
    </p:spTree>
    <p:extLst>
      <p:ext uri="{BB962C8B-B14F-4D97-AF65-F5344CB8AC3E}">
        <p14:creationId xmlns:p14="http://schemas.microsoft.com/office/powerpoint/2010/main" val="206616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D1386E-9B13-5346-E292-D330E65D3E7C}"/>
              </a:ext>
            </a:extLst>
          </p:cNvPr>
          <p:cNvPicPr>
            <a:picLocks noChangeAspect="1"/>
          </p:cNvPicPr>
          <p:nvPr/>
        </p:nvPicPr>
        <p:blipFill>
          <a:blip r:embed="rId2"/>
          <a:stretch>
            <a:fillRect/>
          </a:stretch>
        </p:blipFill>
        <p:spPr>
          <a:xfrm>
            <a:off x="7507127" y="1635368"/>
            <a:ext cx="4591088" cy="4619058"/>
          </a:xfrm>
          <a:prstGeom prst="rect">
            <a:avLst/>
          </a:prstGeom>
        </p:spPr>
      </p:pic>
      <p:sp>
        <p:nvSpPr>
          <p:cNvPr id="2" name="Title 1"/>
          <p:cNvSpPr>
            <a:spLocks noGrp="1"/>
          </p:cNvSpPr>
          <p:nvPr>
            <p:ph type="title"/>
          </p:nvPr>
        </p:nvSpPr>
        <p:spPr>
          <a:xfrm>
            <a:off x="838200" y="365125"/>
            <a:ext cx="7019613" cy="1041643"/>
          </a:xfrm>
        </p:spPr>
        <p:txBody>
          <a:bodyPr>
            <a:noAutofit/>
          </a:bodyPr>
          <a:lstStyle/>
          <a:p>
            <a:r>
              <a:rPr lang="en-US" sz="3600" dirty="0"/>
              <a:t>Proper Mind Mapping Techniques</a:t>
            </a:r>
          </a:p>
        </p:txBody>
      </p:sp>
      <p:sp>
        <p:nvSpPr>
          <p:cNvPr id="3" name="Content Placeholder 2"/>
          <p:cNvSpPr>
            <a:spLocks noGrp="1"/>
          </p:cNvSpPr>
          <p:nvPr>
            <p:ph idx="1"/>
          </p:nvPr>
        </p:nvSpPr>
        <p:spPr>
          <a:xfrm>
            <a:off x="824571" y="2374982"/>
            <a:ext cx="7033242" cy="3627585"/>
          </a:xfrm>
        </p:spPr>
        <p:txBody>
          <a:bodyPr>
            <a:noAutofit/>
          </a:bodyPr>
          <a:lstStyle/>
          <a:p>
            <a:pPr>
              <a:spcBef>
                <a:spcPts val="0"/>
              </a:spcBef>
              <a:spcAft>
                <a:spcPts val="600"/>
              </a:spcAft>
            </a:pPr>
            <a:r>
              <a:rPr lang="en-US" sz="1800" dirty="0"/>
              <a:t>Place the paper in the “horizontal” format – it tricks the brain to feel there is more room</a:t>
            </a:r>
          </a:p>
          <a:p>
            <a:pPr>
              <a:spcBef>
                <a:spcPts val="0"/>
              </a:spcBef>
              <a:spcAft>
                <a:spcPts val="600"/>
              </a:spcAft>
            </a:pPr>
            <a:r>
              <a:rPr lang="en-US" sz="1800" dirty="0"/>
              <a:t>Don’t outline – draw a bubble, a line, or a rectangle to write your thought inside at random</a:t>
            </a:r>
          </a:p>
          <a:p>
            <a:pPr>
              <a:spcBef>
                <a:spcPts val="0"/>
              </a:spcBef>
              <a:spcAft>
                <a:spcPts val="600"/>
              </a:spcAft>
            </a:pPr>
            <a:r>
              <a:rPr lang="en-US" sz="1800" dirty="0"/>
              <a:t>Use the connectors to connect the thoughts – don’t write floating lists </a:t>
            </a:r>
          </a:p>
          <a:p>
            <a:pPr>
              <a:spcBef>
                <a:spcPts val="0"/>
              </a:spcBef>
              <a:spcAft>
                <a:spcPts val="600"/>
              </a:spcAft>
            </a:pPr>
            <a:r>
              <a:rPr lang="en-US" sz="1800" dirty="0"/>
              <a:t>Follow and capture thoughts naturally as they emerge – don’t outline</a:t>
            </a:r>
          </a:p>
          <a:p>
            <a:pPr>
              <a:spcBef>
                <a:spcPts val="0"/>
              </a:spcBef>
              <a:spcAft>
                <a:spcPts val="600"/>
              </a:spcAft>
            </a:pPr>
            <a:r>
              <a:rPr lang="en-US" sz="1800" dirty="0"/>
              <a:t>Relax and make random connections</a:t>
            </a:r>
          </a:p>
          <a:p>
            <a:pPr>
              <a:spcBef>
                <a:spcPts val="0"/>
              </a:spcBef>
              <a:spcAft>
                <a:spcPts val="600"/>
              </a:spcAft>
            </a:pPr>
            <a:r>
              <a:rPr lang="en-US" sz="1800" dirty="0"/>
              <a:t>Go quickly, don’t need to write  everything out</a:t>
            </a:r>
          </a:p>
          <a:p>
            <a:pPr>
              <a:spcBef>
                <a:spcPts val="0"/>
              </a:spcBef>
              <a:spcAft>
                <a:spcPts val="600"/>
              </a:spcAft>
            </a:pPr>
            <a:r>
              <a:rPr lang="en-US" sz="1800" dirty="0"/>
              <a:t>Try different mind maps for same section – for example, the WHY and the HOW; try different settings and techniques</a:t>
            </a:r>
          </a:p>
          <a:p>
            <a:pPr>
              <a:spcBef>
                <a:spcPts val="0"/>
              </a:spcBef>
              <a:spcAft>
                <a:spcPts val="600"/>
              </a:spcAft>
            </a:pPr>
            <a:r>
              <a:rPr lang="en-US" sz="1800" dirty="0"/>
              <a:t>When ideas stop, ask: “what else?” Some of the most important ideas may emerge after you may think you are done!</a:t>
            </a:r>
          </a:p>
          <a:p>
            <a:pPr>
              <a:spcBef>
                <a:spcPts val="0"/>
              </a:spcBef>
              <a:spcAft>
                <a:spcPts val="600"/>
              </a:spcAft>
            </a:pPr>
            <a:r>
              <a:rPr lang="en-US" sz="1800" dirty="0"/>
              <a:t>Stop when ‘itching’ to write</a:t>
            </a:r>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endParaRPr lang="en-US" sz="1800" dirty="0"/>
          </a:p>
        </p:txBody>
      </p:sp>
      <p:sp>
        <p:nvSpPr>
          <p:cNvPr id="4" name="Rectangle 3"/>
          <p:cNvSpPr/>
          <p:nvPr/>
        </p:nvSpPr>
        <p:spPr>
          <a:xfrm>
            <a:off x="774192" y="1534888"/>
            <a:ext cx="6530960" cy="923330"/>
          </a:xfrm>
          <a:prstGeom prst="rect">
            <a:avLst/>
          </a:prstGeom>
        </p:spPr>
        <p:txBody>
          <a:bodyPr wrap="square">
            <a:spAutoFit/>
          </a:bodyPr>
          <a:lstStyle/>
          <a:p>
            <a:r>
              <a:rPr lang="en-US" i="1" dirty="0">
                <a:solidFill>
                  <a:schemeClr val="tx2"/>
                </a:solidFill>
              </a:rPr>
              <a:t>Mind mapping captures the shortest-term memory in the front lobal parts of the brain – this is where the creativity resides; it’s like dreams you quickly forget</a:t>
            </a:r>
          </a:p>
        </p:txBody>
      </p:sp>
    </p:spTree>
    <p:extLst>
      <p:ext uri="{BB962C8B-B14F-4D97-AF65-F5344CB8AC3E}">
        <p14:creationId xmlns:p14="http://schemas.microsoft.com/office/powerpoint/2010/main" val="205521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t>
            </a:r>
            <a:r>
              <a:rPr lang="en-US" b="1" dirty="0"/>
              <a:t>Exercise 1</a:t>
            </a:r>
            <a:r>
              <a:rPr lang="en-US" dirty="0"/>
              <a:t> for </a:t>
            </a:r>
            <a:r>
              <a:rPr lang="en-US" b="1" dirty="0"/>
              <a:t>Module 7 </a:t>
            </a:r>
            <a:r>
              <a:rPr lang="en-US" dirty="0"/>
              <a:t>Prior to Proceeding to the Next Module</a:t>
            </a:r>
          </a:p>
        </p:txBody>
      </p:sp>
    </p:spTree>
    <p:extLst>
      <p:ext uri="{BB962C8B-B14F-4D97-AF65-F5344CB8AC3E}">
        <p14:creationId xmlns:p14="http://schemas.microsoft.com/office/powerpoint/2010/main" val="3226037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1"/>
          <p:cNvSpPr>
            <a:spLocks noGrp="1"/>
          </p:cNvSpPr>
          <p:nvPr>
            <p:ph idx="1"/>
          </p:nvPr>
        </p:nvSpPr>
        <p:spPr>
          <a:xfrm>
            <a:off x="1066800" y="2119488"/>
            <a:ext cx="7467599" cy="4114800"/>
          </a:xfrm>
        </p:spPr>
        <p:txBody>
          <a:bodyPr>
            <a:normAutofit fontScale="70000" lnSpcReduction="20000"/>
          </a:bodyPr>
          <a:lstStyle/>
          <a:p>
            <a:r>
              <a:rPr lang="en-US" dirty="0"/>
              <a:t>Imagine you all of a sudden got one day a week freed up with a condition to dedicate it to a hobby you are not currently into</a:t>
            </a:r>
          </a:p>
          <a:p>
            <a:r>
              <a:rPr lang="en-US" dirty="0"/>
              <a:t>What hobby would you pick up?</a:t>
            </a:r>
          </a:p>
          <a:p>
            <a:r>
              <a:rPr lang="en-US" dirty="0"/>
              <a:t>Mind map what you would have to do to </a:t>
            </a:r>
            <a:br>
              <a:rPr lang="en-US" dirty="0"/>
            </a:br>
            <a:r>
              <a:rPr lang="en-US" dirty="0"/>
              <a:t>excel in this hobby?</a:t>
            </a:r>
          </a:p>
          <a:p>
            <a:pPr lvl="1"/>
            <a:r>
              <a:rPr lang="en-US" dirty="0"/>
              <a:t>Would you have to research anything? </a:t>
            </a:r>
          </a:p>
          <a:p>
            <a:pPr lvl="1"/>
            <a:r>
              <a:rPr lang="en-US" dirty="0"/>
              <a:t>Would you have to purchase anything?</a:t>
            </a:r>
          </a:p>
          <a:p>
            <a:pPr lvl="1"/>
            <a:r>
              <a:rPr lang="en-US" dirty="0"/>
              <a:t>Would you invite anyone to part-take in it?</a:t>
            </a:r>
          </a:p>
          <a:p>
            <a:pPr lvl="1"/>
            <a:r>
              <a:rPr lang="en-US" dirty="0"/>
              <a:t>What changes would you make in your life to fully embrace your hobby?</a:t>
            </a:r>
          </a:p>
          <a:p>
            <a:pPr lvl="1"/>
            <a:r>
              <a:rPr lang="en-US" dirty="0"/>
              <a:t>What resources would you require to fund </a:t>
            </a:r>
            <a:br>
              <a:rPr lang="en-US" dirty="0"/>
            </a:br>
            <a:r>
              <a:rPr lang="en-US" dirty="0"/>
              <a:t>your hobby?</a:t>
            </a:r>
          </a:p>
          <a:p>
            <a:pPr lvl="1"/>
            <a:r>
              <a:rPr lang="en-US" dirty="0"/>
              <a:t>Let your mind explore…</a:t>
            </a:r>
          </a:p>
          <a:p>
            <a:r>
              <a:rPr lang="en-US" dirty="0"/>
              <a:t>Take a photo and email your mind map to </a:t>
            </a:r>
            <a:r>
              <a:rPr lang="en-US" dirty="0">
                <a:hlinkClick r:id="rId3"/>
              </a:rPr>
              <a:t>service@ostglobalsolutions.com</a:t>
            </a:r>
            <a:r>
              <a:rPr lang="en-US" dirty="0"/>
              <a:t> </a:t>
            </a:r>
          </a:p>
        </p:txBody>
      </p:sp>
      <p:sp>
        <p:nvSpPr>
          <p:cNvPr id="23555" name="Title 2"/>
          <p:cNvSpPr>
            <a:spLocks noGrp="1"/>
          </p:cNvSpPr>
          <p:nvPr>
            <p:ph type="title"/>
          </p:nvPr>
        </p:nvSpPr>
        <p:spPr>
          <a:xfrm>
            <a:off x="529841" y="290558"/>
            <a:ext cx="7859728" cy="1034042"/>
          </a:xfrm>
        </p:spPr>
        <p:txBody>
          <a:bodyPr>
            <a:noAutofit/>
          </a:bodyPr>
          <a:lstStyle/>
          <a:p>
            <a:r>
              <a:rPr lang="en-US" sz="3000" dirty="0"/>
              <a:t>Module 7 Exercise 1: Mind Map Rekindling a Well-Forgotten  Hobby (or a Picking Up a New One)</a:t>
            </a:r>
          </a:p>
        </p:txBody>
      </p:sp>
      <p:sp>
        <p:nvSpPr>
          <p:cNvPr id="8" name="Rectangle 7"/>
          <p:cNvSpPr/>
          <p:nvPr/>
        </p:nvSpPr>
        <p:spPr>
          <a:xfrm>
            <a:off x="762001" y="1662288"/>
            <a:ext cx="8686800" cy="369332"/>
          </a:xfrm>
          <a:prstGeom prst="rect">
            <a:avLst/>
          </a:prstGeom>
        </p:spPr>
        <p:txBody>
          <a:bodyPr wrap="square">
            <a:spAutoFit/>
          </a:bodyPr>
          <a:lstStyle/>
          <a:p>
            <a:r>
              <a:rPr lang="en-US" i="1" dirty="0">
                <a:solidFill>
                  <a:schemeClr val="tx2"/>
                </a:solidFill>
              </a:rPr>
              <a:t>Try to have fun with this exercise even if it is hard to imagine that it could come true</a:t>
            </a:r>
          </a:p>
        </p:txBody>
      </p:sp>
      <p:pic>
        <p:nvPicPr>
          <p:cNvPr id="30722" name="Picture 2">
            <a:extLst>
              <a:ext uri="{FF2B5EF4-FFF2-40B4-BE49-F238E27FC236}">
                <a16:creationId xmlns:a16="http://schemas.microsoft.com/office/drawing/2014/main" id="{EFDAF0ED-746B-22E6-1F68-41EC91F20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8504" y="1882588"/>
            <a:ext cx="2901134" cy="435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57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4">
                                            <p:txEl>
                                              <p:pRg st="0" end="0"/>
                                            </p:txEl>
                                          </p:spTgt>
                                        </p:tgtEl>
                                        <p:attrNameLst>
                                          <p:attrName>style.visibility</p:attrName>
                                        </p:attrNameLst>
                                      </p:cBhvr>
                                      <p:to>
                                        <p:strVal val="visible"/>
                                      </p:to>
                                    </p:set>
                                    <p:animEffect transition="in" filter="fade">
                                      <p:cBhvr>
                                        <p:cTn id="12" dur="500"/>
                                        <p:tgtEl>
                                          <p:spTgt spid="235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4">
                                            <p:txEl>
                                              <p:pRg st="1" end="1"/>
                                            </p:txEl>
                                          </p:spTgt>
                                        </p:tgtEl>
                                        <p:attrNameLst>
                                          <p:attrName>style.visibility</p:attrName>
                                        </p:attrNameLst>
                                      </p:cBhvr>
                                      <p:to>
                                        <p:strVal val="visible"/>
                                      </p:to>
                                    </p:set>
                                    <p:animEffect transition="in" filter="fade">
                                      <p:cBhvr>
                                        <p:cTn id="17" dur="500"/>
                                        <p:tgtEl>
                                          <p:spTgt spid="235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554">
                                            <p:txEl>
                                              <p:pRg st="2" end="2"/>
                                            </p:txEl>
                                          </p:spTgt>
                                        </p:tgtEl>
                                        <p:attrNameLst>
                                          <p:attrName>style.visibility</p:attrName>
                                        </p:attrNameLst>
                                      </p:cBhvr>
                                      <p:to>
                                        <p:strVal val="visible"/>
                                      </p:to>
                                    </p:set>
                                    <p:animEffect transition="in" filter="fade">
                                      <p:cBhvr>
                                        <p:cTn id="22" dur="500"/>
                                        <p:tgtEl>
                                          <p:spTgt spid="2355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5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5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5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55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55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54">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55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7215" y="428676"/>
            <a:ext cx="8631967" cy="766501"/>
          </a:xfrm>
        </p:spPr>
        <p:txBody>
          <a:bodyPr>
            <a:normAutofit fontScale="90000"/>
          </a:bodyPr>
          <a:lstStyle/>
          <a:p>
            <a:r>
              <a:rPr lang="en-US" dirty="0" err="1"/>
              <a:t>UNiversal</a:t>
            </a:r>
            <a:r>
              <a:rPr lang="en-US" dirty="0"/>
              <a:t> Organizer (UNO) – A Mind Mapping Alternative</a:t>
            </a:r>
          </a:p>
        </p:txBody>
      </p:sp>
      <p:pic>
        <p:nvPicPr>
          <p:cNvPr id="48130" name="Picture 2"/>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rcRect l="22656" t="32292" r="22656" b="10417"/>
          <a:stretch>
            <a:fillRect/>
          </a:stretch>
        </p:blipFill>
        <p:spPr bwMode="auto">
          <a:xfrm>
            <a:off x="4007909" y="1705314"/>
            <a:ext cx="5846618" cy="4593772"/>
          </a:xfrm>
          <a:prstGeom prst="rect">
            <a:avLst/>
          </a:prstGeom>
          <a:noFill/>
          <a:ln w="9525">
            <a:noFill/>
            <a:miter lim="800000"/>
            <a:headEnd/>
            <a:tailEnd/>
          </a:ln>
        </p:spPr>
      </p:pic>
      <p:sp>
        <p:nvSpPr>
          <p:cNvPr id="9" name="TextBox 8"/>
          <p:cNvSpPr txBox="1"/>
          <p:nvPr/>
        </p:nvSpPr>
        <p:spPr>
          <a:xfrm>
            <a:off x="6780605" y="3868411"/>
            <a:ext cx="685800" cy="461665"/>
          </a:xfrm>
          <a:prstGeom prst="rect">
            <a:avLst/>
          </a:prstGeom>
          <a:noFill/>
        </p:spPr>
        <p:txBody>
          <a:bodyPr wrap="square" rtlCol="0">
            <a:spAutoFit/>
          </a:bodyPr>
          <a:lstStyle/>
          <a:p>
            <a:pPr algn="ctr"/>
            <a:r>
              <a:rPr lang="en-US" sz="1200" dirty="0">
                <a:latin typeface="Bradley Hand ITC" pitchFamily="66" charset="0"/>
              </a:rPr>
              <a:t>Topic or Title</a:t>
            </a:r>
          </a:p>
        </p:txBody>
      </p:sp>
      <p:sp>
        <p:nvSpPr>
          <p:cNvPr id="10" name="TextBox 9"/>
          <p:cNvSpPr txBox="1"/>
          <p:nvPr/>
        </p:nvSpPr>
        <p:spPr>
          <a:xfrm>
            <a:off x="6598709" y="1640782"/>
            <a:ext cx="1524000" cy="369332"/>
          </a:xfrm>
          <a:prstGeom prst="rect">
            <a:avLst/>
          </a:prstGeom>
          <a:noFill/>
        </p:spPr>
        <p:txBody>
          <a:bodyPr wrap="square" rtlCol="0">
            <a:spAutoFit/>
          </a:bodyPr>
          <a:lstStyle/>
          <a:p>
            <a:r>
              <a:rPr lang="en-US" b="1" dirty="0">
                <a:latin typeface="Bradley Hand ITC" pitchFamily="66" charset="0"/>
              </a:rPr>
              <a:t>Section</a:t>
            </a:r>
          </a:p>
        </p:txBody>
      </p:sp>
      <p:sp>
        <p:nvSpPr>
          <p:cNvPr id="11" name="TextBox 10"/>
          <p:cNvSpPr txBox="1"/>
          <p:nvPr/>
        </p:nvSpPr>
        <p:spPr>
          <a:xfrm>
            <a:off x="6217709" y="3534115"/>
            <a:ext cx="685800" cy="461665"/>
          </a:xfrm>
          <a:prstGeom prst="rect">
            <a:avLst/>
          </a:prstGeom>
          <a:noFill/>
        </p:spPr>
        <p:txBody>
          <a:bodyPr wrap="square" rtlCol="0">
            <a:spAutoFit/>
          </a:bodyPr>
          <a:lstStyle/>
          <a:p>
            <a:pPr algn="ctr"/>
            <a:r>
              <a:rPr lang="en-US" sz="1200" dirty="0">
                <a:latin typeface="Bradley Hand ITC" pitchFamily="66" charset="0"/>
              </a:rPr>
              <a:t>Key Point</a:t>
            </a:r>
          </a:p>
        </p:txBody>
      </p:sp>
      <p:sp>
        <p:nvSpPr>
          <p:cNvPr id="12" name="TextBox 11"/>
          <p:cNvSpPr txBox="1"/>
          <p:nvPr/>
        </p:nvSpPr>
        <p:spPr>
          <a:xfrm>
            <a:off x="5684309" y="3305515"/>
            <a:ext cx="838200" cy="276999"/>
          </a:xfrm>
          <a:prstGeom prst="rect">
            <a:avLst/>
          </a:prstGeom>
          <a:noFill/>
        </p:spPr>
        <p:txBody>
          <a:bodyPr wrap="square" rtlCol="0">
            <a:spAutoFit/>
          </a:bodyPr>
          <a:lstStyle/>
          <a:p>
            <a:pPr algn="ctr"/>
            <a:r>
              <a:rPr lang="en-US" sz="1200" dirty="0" err="1">
                <a:latin typeface="Bradley Hand ITC" pitchFamily="66" charset="0"/>
              </a:rPr>
              <a:t>Subpoint</a:t>
            </a:r>
            <a:endParaRPr lang="en-US" sz="1200" dirty="0">
              <a:latin typeface="Bradley Hand ITC" pitchFamily="66" charset="0"/>
            </a:endParaRPr>
          </a:p>
        </p:txBody>
      </p:sp>
      <p:sp>
        <p:nvSpPr>
          <p:cNvPr id="13" name="TextBox 12"/>
          <p:cNvSpPr txBox="1"/>
          <p:nvPr/>
        </p:nvSpPr>
        <p:spPr>
          <a:xfrm>
            <a:off x="4966553" y="3076915"/>
            <a:ext cx="990600" cy="461665"/>
          </a:xfrm>
          <a:prstGeom prst="rect">
            <a:avLst/>
          </a:prstGeom>
          <a:noFill/>
        </p:spPr>
        <p:txBody>
          <a:bodyPr wrap="square" rtlCol="0">
            <a:spAutoFit/>
          </a:bodyPr>
          <a:lstStyle/>
          <a:p>
            <a:pPr algn="ctr"/>
            <a:r>
              <a:rPr lang="en-US" sz="1200" dirty="0">
                <a:latin typeface="Bradley Hand ITC" pitchFamily="66" charset="0"/>
              </a:rPr>
              <a:t>Support</a:t>
            </a:r>
          </a:p>
          <a:p>
            <a:pPr algn="ctr"/>
            <a:r>
              <a:rPr lang="en-US" sz="1200" dirty="0">
                <a:latin typeface="Bradley Hand ITC" pitchFamily="66" charset="0"/>
              </a:rPr>
              <a:t>Details</a:t>
            </a:r>
          </a:p>
        </p:txBody>
      </p:sp>
      <p:sp>
        <p:nvSpPr>
          <p:cNvPr id="14" name="TextBox 13"/>
          <p:cNvSpPr txBox="1"/>
          <p:nvPr/>
        </p:nvSpPr>
        <p:spPr>
          <a:xfrm>
            <a:off x="4312709" y="2695914"/>
            <a:ext cx="1524000" cy="369332"/>
          </a:xfrm>
          <a:prstGeom prst="rect">
            <a:avLst/>
          </a:prstGeom>
          <a:noFill/>
        </p:spPr>
        <p:txBody>
          <a:bodyPr wrap="square" rtlCol="0">
            <a:spAutoFit/>
          </a:bodyPr>
          <a:lstStyle/>
          <a:p>
            <a:r>
              <a:rPr lang="en-US" b="1" dirty="0">
                <a:latin typeface="Bradley Hand ITC" pitchFamily="66" charset="0"/>
              </a:rPr>
              <a:t>Section</a:t>
            </a:r>
          </a:p>
        </p:txBody>
      </p:sp>
      <p:sp>
        <p:nvSpPr>
          <p:cNvPr id="2" name="TextBox 1">
            <a:extLst>
              <a:ext uri="{FF2B5EF4-FFF2-40B4-BE49-F238E27FC236}">
                <a16:creationId xmlns:a16="http://schemas.microsoft.com/office/drawing/2014/main" id="{4C714E97-CE6F-48D1-B355-1F9A8C13F9DB}"/>
              </a:ext>
            </a:extLst>
          </p:cNvPr>
          <p:cNvSpPr txBox="1"/>
          <p:nvPr/>
        </p:nvSpPr>
        <p:spPr>
          <a:xfrm>
            <a:off x="589660" y="2572284"/>
            <a:ext cx="3157693" cy="923330"/>
          </a:xfrm>
          <a:prstGeom prst="rect">
            <a:avLst/>
          </a:prstGeom>
          <a:noFill/>
        </p:spPr>
        <p:txBody>
          <a:bodyPr wrap="square" rtlCol="0">
            <a:spAutoFit/>
          </a:bodyPr>
          <a:lstStyle/>
          <a:p>
            <a:r>
              <a:rPr lang="en-US" dirty="0">
                <a:solidFill>
                  <a:schemeClr val="accent1"/>
                </a:solidFill>
              </a:rPr>
              <a:t>For those who just can’t get away from structuring – it’s how your brain works </a:t>
            </a:r>
          </a:p>
        </p:txBody>
      </p:sp>
    </p:spTree>
    <p:extLst>
      <p:ext uri="{BB962C8B-B14F-4D97-AF65-F5344CB8AC3E}">
        <p14:creationId xmlns:p14="http://schemas.microsoft.com/office/powerpoint/2010/main" val="40049909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800" y="504663"/>
            <a:ext cx="8520113" cy="600075"/>
          </a:xfrm>
        </p:spPr>
        <p:txBody>
          <a:bodyPr>
            <a:normAutofit fontScale="90000"/>
          </a:bodyPr>
          <a:lstStyle/>
          <a:p>
            <a:r>
              <a:rPr lang="en-US" dirty="0"/>
              <a:t>Examples of How UNO Can Be Used</a:t>
            </a:r>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0278" t="22666" r="22620" b="43555"/>
          <a:stretch/>
        </p:blipFill>
        <p:spPr bwMode="auto">
          <a:xfrm>
            <a:off x="3206450" y="1602342"/>
            <a:ext cx="7958944" cy="452864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6022" y="1913846"/>
            <a:ext cx="2345267" cy="923330"/>
          </a:xfrm>
          <a:prstGeom prst="rect">
            <a:avLst/>
          </a:prstGeom>
        </p:spPr>
        <p:txBody>
          <a:bodyPr wrap="square">
            <a:spAutoFit/>
          </a:bodyPr>
          <a:lstStyle/>
          <a:p>
            <a:r>
              <a:rPr lang="en-US" i="1" dirty="0">
                <a:solidFill>
                  <a:schemeClr val="tx2"/>
                </a:solidFill>
              </a:rPr>
              <a:t>Like any tool, make this tool work for you; here are a couple of ideas…</a:t>
            </a:r>
          </a:p>
        </p:txBody>
      </p:sp>
    </p:spTree>
    <p:extLst>
      <p:ext uri="{BB962C8B-B14F-4D97-AF65-F5344CB8AC3E}">
        <p14:creationId xmlns:p14="http://schemas.microsoft.com/office/powerpoint/2010/main" val="277220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5F3E9-CBBF-42FE-8E0C-D7C396C92018}"/>
              </a:ext>
            </a:extLst>
          </p:cNvPr>
          <p:cNvSpPr>
            <a:spLocks noGrp="1"/>
          </p:cNvSpPr>
          <p:nvPr>
            <p:ph type="title"/>
          </p:nvPr>
        </p:nvSpPr>
        <p:spPr/>
        <p:txBody>
          <a:bodyPr>
            <a:normAutofit fontScale="90000"/>
          </a:bodyPr>
          <a:lstStyle/>
          <a:p>
            <a:r>
              <a:rPr lang="en-US" dirty="0"/>
              <a:t>Another Alternative: Rico Clusters</a:t>
            </a:r>
          </a:p>
        </p:txBody>
      </p:sp>
      <p:sp>
        <p:nvSpPr>
          <p:cNvPr id="3" name="Content Placeholder 2">
            <a:extLst>
              <a:ext uri="{FF2B5EF4-FFF2-40B4-BE49-F238E27FC236}">
                <a16:creationId xmlns:a16="http://schemas.microsoft.com/office/drawing/2014/main" id="{B383D121-3449-4D0F-96BF-684A265B7D83}"/>
              </a:ext>
            </a:extLst>
          </p:cNvPr>
          <p:cNvSpPr>
            <a:spLocks noGrp="1"/>
          </p:cNvSpPr>
          <p:nvPr>
            <p:ph idx="1"/>
          </p:nvPr>
        </p:nvSpPr>
        <p:spPr>
          <a:xfrm>
            <a:off x="838200" y="1825625"/>
            <a:ext cx="6351357" cy="4199160"/>
          </a:xfrm>
        </p:spPr>
        <p:txBody>
          <a:bodyPr>
            <a:normAutofit fontScale="62500" lnSpcReduction="20000"/>
          </a:bodyPr>
          <a:lstStyle/>
          <a:p>
            <a:r>
              <a:rPr lang="en-US" dirty="0"/>
              <a:t>Works when you don’t know what question to ask, or what exactly to address in the section</a:t>
            </a:r>
          </a:p>
          <a:p>
            <a:r>
              <a:rPr lang="en-US" dirty="0"/>
              <a:t>It is a web of related or interconnected ideas leading to one another, rather than ideas radiating out from a central concept that a mind map offers</a:t>
            </a:r>
          </a:p>
          <a:p>
            <a:r>
              <a:rPr lang="en-US" dirty="0"/>
              <a:t>Is intended to leverage the brain’s normal processes of communication between the right and left hemispheres </a:t>
            </a:r>
          </a:p>
          <a:p>
            <a:r>
              <a:rPr lang="en-US" dirty="0"/>
              <a:t>The idea is to work towards a kind of “critical mass,” where the language- and process-oriented left brain takes over from the visual- and pattern-oriented right</a:t>
            </a:r>
          </a:p>
          <a:p>
            <a:r>
              <a:rPr lang="en-US" dirty="0"/>
              <a:t>Once you start seeing the pattern, you can arrive at the question to ask</a:t>
            </a:r>
          </a:p>
          <a:p>
            <a:r>
              <a:rPr lang="en-US" dirty="0">
                <a:solidFill>
                  <a:schemeClr val="accent1"/>
                </a:solidFill>
              </a:rPr>
              <a:t>Think of the Hitchhiker’s Guide to the Galaxy:</a:t>
            </a:r>
          </a:p>
          <a:p>
            <a:pPr marL="457200" lvl="1" indent="0">
              <a:buNone/>
            </a:pPr>
            <a:r>
              <a:rPr lang="en-US" dirty="0">
                <a:solidFill>
                  <a:schemeClr val="accent1"/>
                </a:solidFill>
              </a:rPr>
              <a:t>What is the answer to Life, Universe, and Everything?</a:t>
            </a:r>
          </a:p>
          <a:p>
            <a:pPr marL="457200" lvl="1" indent="0">
              <a:buNone/>
            </a:pPr>
            <a:r>
              <a:rPr lang="en-US" dirty="0">
                <a:solidFill>
                  <a:schemeClr val="accent1"/>
                </a:solidFill>
              </a:rPr>
              <a:t>	“42”</a:t>
            </a:r>
          </a:p>
          <a:p>
            <a:pPr marL="457200" lvl="1" indent="0">
              <a:buNone/>
            </a:pPr>
            <a:r>
              <a:rPr lang="en-US" dirty="0">
                <a:solidFill>
                  <a:schemeClr val="accent1"/>
                </a:solidFill>
              </a:rPr>
              <a:t>But what is the question?</a:t>
            </a:r>
          </a:p>
        </p:txBody>
      </p:sp>
      <p:pic>
        <p:nvPicPr>
          <p:cNvPr id="2050" name="Picture 2" descr="Rico Cluster">
            <a:extLst>
              <a:ext uri="{FF2B5EF4-FFF2-40B4-BE49-F238E27FC236}">
                <a16:creationId xmlns:a16="http://schemas.microsoft.com/office/drawing/2014/main" id="{7AD7C5D5-FCF7-4003-B830-34817CFF4C1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245051" y="1883556"/>
            <a:ext cx="4411373" cy="336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66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1000"/>
                                        <p:tgtEl>
                                          <p:spTgt spid="3">
                                            <p:txEl>
                                              <p:pRg st="8" end="8"/>
                                            </p:txEl>
                                          </p:spTgt>
                                        </p:tgtEl>
                                      </p:cBhvr>
                                    </p:animEffect>
                                    <p:anim calcmode="lin" valueType="num">
                                      <p:cBhvr>
                                        <p:cTn id="5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C4CFBE-A238-AC2F-7BD3-E3F27801382E}"/>
              </a:ext>
            </a:extLst>
          </p:cNvPr>
          <p:cNvPicPr>
            <a:picLocks noChangeAspect="1"/>
          </p:cNvPicPr>
          <p:nvPr/>
        </p:nvPicPr>
        <p:blipFill>
          <a:blip r:embed="rId2"/>
          <a:stretch>
            <a:fillRect/>
          </a:stretch>
        </p:blipFill>
        <p:spPr>
          <a:xfrm>
            <a:off x="7873332" y="1825625"/>
            <a:ext cx="4311872" cy="4140413"/>
          </a:xfrm>
          <a:prstGeom prst="rect">
            <a:avLst/>
          </a:prstGeom>
        </p:spPr>
      </p:pic>
      <p:sp>
        <p:nvSpPr>
          <p:cNvPr id="2" name="Title 1">
            <a:extLst>
              <a:ext uri="{FF2B5EF4-FFF2-40B4-BE49-F238E27FC236}">
                <a16:creationId xmlns:a16="http://schemas.microsoft.com/office/drawing/2014/main" id="{2EC67503-2E6A-E903-8A64-C2993096AD0E}"/>
              </a:ext>
            </a:extLst>
          </p:cNvPr>
          <p:cNvSpPr>
            <a:spLocks noGrp="1"/>
          </p:cNvSpPr>
          <p:nvPr>
            <p:ph type="title"/>
          </p:nvPr>
        </p:nvSpPr>
        <p:spPr/>
        <p:txBody>
          <a:bodyPr/>
          <a:lstStyle/>
          <a:p>
            <a:r>
              <a:rPr lang="en-US" dirty="0"/>
              <a:t>Brainstorming with AI</a:t>
            </a:r>
          </a:p>
        </p:txBody>
      </p:sp>
      <p:sp>
        <p:nvSpPr>
          <p:cNvPr id="3" name="Content Placeholder 2">
            <a:extLst>
              <a:ext uri="{FF2B5EF4-FFF2-40B4-BE49-F238E27FC236}">
                <a16:creationId xmlns:a16="http://schemas.microsoft.com/office/drawing/2014/main" id="{DD344626-323D-D55E-323F-96E780E05D5A}"/>
              </a:ext>
            </a:extLst>
          </p:cNvPr>
          <p:cNvSpPr>
            <a:spLocks noGrp="1"/>
          </p:cNvSpPr>
          <p:nvPr>
            <p:ph idx="1"/>
          </p:nvPr>
        </p:nvSpPr>
        <p:spPr>
          <a:xfrm>
            <a:off x="838200" y="1825625"/>
            <a:ext cx="7485530" cy="4351338"/>
          </a:xfrm>
        </p:spPr>
        <p:txBody>
          <a:bodyPr>
            <a:normAutofit fontScale="55000" lnSpcReduction="20000"/>
          </a:bodyPr>
          <a:lstStyle/>
          <a:p>
            <a:r>
              <a:rPr lang="en-US" dirty="0"/>
              <a:t>Create a project where you can upload all the relevant documents for AI to reference</a:t>
            </a:r>
          </a:p>
          <a:p>
            <a:pPr lvl="1"/>
            <a:r>
              <a:rPr lang="en-US" dirty="0"/>
              <a:t>RFP instructions, evaluation criteria, statement of work, and other relevant documents</a:t>
            </a:r>
          </a:p>
          <a:p>
            <a:pPr lvl="1"/>
            <a:r>
              <a:rPr lang="en-US" dirty="0"/>
              <a:t>Capture documentation such as technical solution baselines</a:t>
            </a:r>
          </a:p>
          <a:p>
            <a:pPr lvl="1"/>
            <a:r>
              <a:rPr lang="en-US" dirty="0"/>
              <a:t>Capture intelligence on customer hot buttons</a:t>
            </a:r>
          </a:p>
          <a:p>
            <a:pPr lvl="1"/>
            <a:r>
              <a:rPr lang="en-US" dirty="0"/>
              <a:t>Win themes, etc.</a:t>
            </a:r>
          </a:p>
          <a:p>
            <a:r>
              <a:rPr lang="en-US" dirty="0"/>
              <a:t>Ask AI to be the solution architect. </a:t>
            </a:r>
          </a:p>
          <a:p>
            <a:r>
              <a:rPr lang="en-US" dirty="0"/>
              <a:t>Clarify the specific requirement to brainstorm on: Ex. “How to provide an on-site network-security test team that can surge to 95% staffing within 24 </a:t>
            </a:r>
            <a:r>
              <a:rPr lang="en-US" dirty="0" err="1"/>
              <a:t>hrs</a:t>
            </a:r>
            <a:r>
              <a:rPr lang="en-US" dirty="0"/>
              <a:t>?” </a:t>
            </a:r>
          </a:p>
          <a:p>
            <a:r>
              <a:rPr lang="en-US" dirty="0"/>
              <a:t>Continue your prompt—include goal, roles, technologies, success metrics: “Generate 5 distinct staffing-and-toolchain concepts for rapid network security testing that meet these objectives.”</a:t>
            </a:r>
          </a:p>
          <a:p>
            <a:r>
              <a:rPr lang="en-US" dirty="0"/>
              <a:t>Provide feedback, or explore ideas further: “How would we leverage automated ticket triage?”</a:t>
            </a:r>
          </a:p>
          <a:p>
            <a:r>
              <a:rPr lang="en-US" dirty="0"/>
              <a:t>Capture ideas that work in a separate document or a mind map; prune low-fit ideas</a:t>
            </a:r>
          </a:p>
          <a:p>
            <a:r>
              <a:rPr lang="en-US" dirty="0"/>
              <a:t>Deep-dive and detail by using the ideas you liked in a new prompt and ask AI for elaborations: “Drill into how we’d integrate a trouble-ticket API with our existing SOC dashboard” or “Outline training requirements to certify 10 network engineers in 2 weeks.”</a:t>
            </a:r>
          </a:p>
          <a:p>
            <a:r>
              <a:rPr lang="en-US" dirty="0"/>
              <a:t>Ask for pros and cons tables of different approaches</a:t>
            </a:r>
          </a:p>
          <a:p>
            <a:r>
              <a:rPr lang="en-US" dirty="0"/>
              <a:t>Validate and vet ideas by SMEs, and ask them to fact-check</a:t>
            </a:r>
          </a:p>
          <a:p>
            <a:pPr marL="0" indent="0">
              <a:buNone/>
            </a:pPr>
            <a:endParaRPr lang="en-US" dirty="0"/>
          </a:p>
        </p:txBody>
      </p:sp>
      <p:sp>
        <p:nvSpPr>
          <p:cNvPr id="7" name="AutoShape 5">
            <a:extLst>
              <a:ext uri="{FF2B5EF4-FFF2-40B4-BE49-F238E27FC236}">
                <a16:creationId xmlns:a16="http://schemas.microsoft.com/office/drawing/2014/main" id="{7D7DE057-1629-DE13-5EF2-9E69C00C05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9414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fade">
                                      <p:cBhvr>
                                        <p:cTn id="69" dur="1000"/>
                                        <p:tgtEl>
                                          <p:spTgt spid="3">
                                            <p:txEl>
                                              <p:pRg st="10" end="10"/>
                                            </p:txEl>
                                          </p:spTgt>
                                        </p:tgtEl>
                                      </p:cBhvr>
                                    </p:animEffect>
                                    <p:anim calcmode="lin" valueType="num">
                                      <p:cBhvr>
                                        <p:cTn id="7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Effect transition="in" filter="fade">
                                      <p:cBhvr>
                                        <p:cTn id="76" dur="1000"/>
                                        <p:tgtEl>
                                          <p:spTgt spid="3">
                                            <p:txEl>
                                              <p:pRg st="11" end="11"/>
                                            </p:txEl>
                                          </p:spTgt>
                                        </p:tgtEl>
                                      </p:cBhvr>
                                    </p:animEffect>
                                    <p:anim calcmode="lin" valueType="num">
                                      <p:cBhvr>
                                        <p:cTn id="7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
                                            <p:txEl>
                                              <p:pRg st="12" end="12"/>
                                            </p:txEl>
                                          </p:spTgt>
                                        </p:tgtEl>
                                        <p:attrNameLst>
                                          <p:attrName>style.visibility</p:attrName>
                                        </p:attrNameLst>
                                      </p:cBhvr>
                                      <p:to>
                                        <p:strVal val="visible"/>
                                      </p:to>
                                    </p:set>
                                    <p:animEffect transition="in" filter="fade">
                                      <p:cBhvr>
                                        <p:cTn id="83" dur="1000"/>
                                        <p:tgtEl>
                                          <p:spTgt spid="3">
                                            <p:txEl>
                                              <p:pRg st="12" end="12"/>
                                            </p:txEl>
                                          </p:spTgt>
                                        </p:tgtEl>
                                      </p:cBhvr>
                                    </p:animEffect>
                                    <p:anim calcmode="lin" valueType="num">
                                      <p:cBhvr>
                                        <p:cTn id="84"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Roadmap</a:t>
            </a:r>
          </a:p>
        </p:txBody>
      </p:sp>
      <p:sp>
        <p:nvSpPr>
          <p:cNvPr id="65" name="Freeform 7"/>
          <p:cNvSpPr>
            <a:spLocks noChangeAspect="1"/>
          </p:cNvSpPr>
          <p:nvPr/>
        </p:nvSpPr>
        <p:spPr bwMode="gray">
          <a:xfrm>
            <a:off x="2968555" y="5085100"/>
            <a:ext cx="3521075" cy="388937"/>
          </a:xfrm>
          <a:custGeom>
            <a:avLst/>
            <a:gdLst>
              <a:gd name="T0" fmla="*/ 0 w 3930"/>
              <a:gd name="T1" fmla="*/ 420 h 420"/>
              <a:gd name="T2" fmla="*/ 3748 w 3930"/>
              <a:gd name="T3" fmla="*/ 420 h 420"/>
              <a:gd name="T4" fmla="*/ 3930 w 3930"/>
              <a:gd name="T5" fmla="*/ 0 h 420"/>
              <a:gd name="T6" fmla="*/ 436 w 3930"/>
              <a:gd name="T7" fmla="*/ 0 h 420"/>
              <a:gd name="T8" fmla="*/ 0 w 3930"/>
              <a:gd name="T9" fmla="*/ 420 h 420"/>
            </a:gdLst>
            <a:ahLst/>
            <a:cxnLst>
              <a:cxn ang="0">
                <a:pos x="T0" y="T1"/>
              </a:cxn>
              <a:cxn ang="0">
                <a:pos x="T2" y="T3"/>
              </a:cxn>
              <a:cxn ang="0">
                <a:pos x="T4" y="T5"/>
              </a:cxn>
              <a:cxn ang="0">
                <a:pos x="T6" y="T7"/>
              </a:cxn>
              <a:cxn ang="0">
                <a:pos x="T8" y="T9"/>
              </a:cxn>
            </a:cxnLst>
            <a:rect l="0" t="0" r="r" b="b"/>
            <a:pathLst>
              <a:path w="3930" h="420">
                <a:moveTo>
                  <a:pt x="0" y="420"/>
                </a:moveTo>
                <a:lnTo>
                  <a:pt x="3748" y="420"/>
                </a:lnTo>
                <a:lnTo>
                  <a:pt x="3930" y="0"/>
                </a:lnTo>
                <a:lnTo>
                  <a:pt x="436" y="0"/>
                </a:lnTo>
                <a:lnTo>
                  <a:pt x="0" y="420"/>
                </a:lnTo>
                <a:close/>
              </a:path>
            </a:pathLst>
          </a:custGeom>
          <a:solidFill>
            <a:srgbClr val="1A344E"/>
          </a:solidFill>
          <a:ln>
            <a:noFill/>
          </a:ln>
          <a:extLst>
            <a:ext uri="{91240B29-F687-4F45-9708-019B960494DF}">
              <a14:hiddenLine xmlns:a14="http://schemas.microsoft.com/office/drawing/2010/main" w="9525">
                <a:pattFill prst="ltUpDiag">
                  <a:fgClr>
                    <a:srgbClr val="000000"/>
                  </a:fgClr>
                  <a:bgClr>
                    <a:srgbClr val="FFFFFF"/>
                  </a:bgClr>
                </a:pattFill>
                <a:round/>
                <a:headEnd/>
                <a:tailEnd/>
              </a14:hiddenLine>
            </a:ext>
          </a:extLst>
        </p:spPr>
        <p:txBody>
          <a:bodyPr/>
          <a:lstStyle/>
          <a:p>
            <a:endParaRPr lang="en-US" dirty="0"/>
          </a:p>
        </p:txBody>
      </p:sp>
      <p:sp>
        <p:nvSpPr>
          <p:cNvPr id="66" name="Freeform 8"/>
          <p:cNvSpPr>
            <a:spLocks noChangeAspect="1"/>
          </p:cNvSpPr>
          <p:nvPr/>
        </p:nvSpPr>
        <p:spPr bwMode="gray">
          <a:xfrm>
            <a:off x="3389242" y="4450099"/>
            <a:ext cx="2640013" cy="279400"/>
          </a:xfrm>
          <a:custGeom>
            <a:avLst/>
            <a:gdLst>
              <a:gd name="T0" fmla="*/ 0 w 2952"/>
              <a:gd name="T1" fmla="*/ 306 h 306"/>
              <a:gd name="T2" fmla="*/ 2810 w 2952"/>
              <a:gd name="T3" fmla="*/ 306 h 306"/>
              <a:gd name="T4" fmla="*/ 2952 w 2952"/>
              <a:gd name="T5" fmla="*/ 0 h 306"/>
              <a:gd name="T6" fmla="*/ 320 w 2952"/>
              <a:gd name="T7" fmla="*/ 0 h 306"/>
              <a:gd name="T8" fmla="*/ 0 w 2952"/>
              <a:gd name="T9" fmla="*/ 306 h 306"/>
            </a:gdLst>
            <a:ahLst/>
            <a:cxnLst>
              <a:cxn ang="0">
                <a:pos x="T0" y="T1"/>
              </a:cxn>
              <a:cxn ang="0">
                <a:pos x="T2" y="T3"/>
              </a:cxn>
              <a:cxn ang="0">
                <a:pos x="T4" y="T5"/>
              </a:cxn>
              <a:cxn ang="0">
                <a:pos x="T6" y="T7"/>
              </a:cxn>
              <a:cxn ang="0">
                <a:pos x="T8" y="T9"/>
              </a:cxn>
            </a:cxnLst>
            <a:rect l="0" t="0" r="r" b="b"/>
            <a:pathLst>
              <a:path w="2952" h="306">
                <a:moveTo>
                  <a:pt x="0" y="306"/>
                </a:moveTo>
                <a:lnTo>
                  <a:pt x="2810" y="306"/>
                </a:lnTo>
                <a:lnTo>
                  <a:pt x="2952" y="0"/>
                </a:lnTo>
                <a:lnTo>
                  <a:pt x="320" y="0"/>
                </a:lnTo>
                <a:lnTo>
                  <a:pt x="0" y="306"/>
                </a:lnTo>
                <a:close/>
              </a:path>
            </a:pathLst>
          </a:custGeom>
          <a:solidFill>
            <a:srgbClr val="29527B"/>
          </a:solidFill>
          <a:ln>
            <a:noFill/>
          </a:ln>
          <a:extLst>
            <a:ext uri="{91240B29-F687-4F45-9708-019B960494DF}">
              <a14:hiddenLine xmlns:a14="http://schemas.microsoft.com/office/drawing/2010/main" w="9525">
                <a:pattFill prst="ltUpDiag">
                  <a:fgClr>
                    <a:srgbClr val="000000"/>
                  </a:fgClr>
                  <a:bgClr>
                    <a:srgbClr val="FFFFFF"/>
                  </a:bgClr>
                </a:pattFill>
                <a:round/>
                <a:headEnd/>
                <a:tailEnd/>
              </a14:hiddenLine>
            </a:ext>
          </a:extLst>
        </p:spPr>
        <p:txBody>
          <a:bodyPr/>
          <a:lstStyle/>
          <a:p>
            <a:endParaRPr lang="en-US" dirty="0"/>
          </a:p>
        </p:txBody>
      </p:sp>
      <p:sp>
        <p:nvSpPr>
          <p:cNvPr id="67" name="Freeform 9"/>
          <p:cNvSpPr>
            <a:spLocks noChangeAspect="1"/>
          </p:cNvSpPr>
          <p:nvPr/>
        </p:nvSpPr>
        <p:spPr bwMode="gray">
          <a:xfrm>
            <a:off x="3806755" y="3796050"/>
            <a:ext cx="1762125" cy="192087"/>
          </a:xfrm>
          <a:custGeom>
            <a:avLst/>
            <a:gdLst>
              <a:gd name="T0" fmla="*/ 0 w 1966"/>
              <a:gd name="T1" fmla="*/ 210 h 210"/>
              <a:gd name="T2" fmla="*/ 1874 w 1966"/>
              <a:gd name="T3" fmla="*/ 210 h 210"/>
              <a:gd name="T4" fmla="*/ 1966 w 1966"/>
              <a:gd name="T5" fmla="*/ 0 h 210"/>
              <a:gd name="T6" fmla="*/ 218 w 1966"/>
              <a:gd name="T7" fmla="*/ 0 h 210"/>
              <a:gd name="T8" fmla="*/ 0 w 1966"/>
              <a:gd name="T9" fmla="*/ 210 h 210"/>
            </a:gdLst>
            <a:ahLst/>
            <a:cxnLst>
              <a:cxn ang="0">
                <a:pos x="T0" y="T1"/>
              </a:cxn>
              <a:cxn ang="0">
                <a:pos x="T2" y="T3"/>
              </a:cxn>
              <a:cxn ang="0">
                <a:pos x="T4" y="T5"/>
              </a:cxn>
              <a:cxn ang="0">
                <a:pos x="T6" y="T7"/>
              </a:cxn>
              <a:cxn ang="0">
                <a:pos x="T8" y="T9"/>
              </a:cxn>
            </a:cxnLst>
            <a:rect l="0" t="0" r="r" b="b"/>
            <a:pathLst>
              <a:path w="1966" h="210">
                <a:moveTo>
                  <a:pt x="0" y="210"/>
                </a:moveTo>
                <a:lnTo>
                  <a:pt x="1874" y="210"/>
                </a:lnTo>
                <a:lnTo>
                  <a:pt x="1966" y="0"/>
                </a:lnTo>
                <a:lnTo>
                  <a:pt x="218" y="0"/>
                </a:lnTo>
                <a:lnTo>
                  <a:pt x="0" y="210"/>
                </a:lnTo>
                <a:close/>
              </a:path>
            </a:pathLst>
          </a:custGeom>
          <a:solidFill>
            <a:srgbClr val="33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8" name="Freeform 10"/>
          <p:cNvSpPr>
            <a:spLocks noChangeAspect="1"/>
          </p:cNvSpPr>
          <p:nvPr/>
        </p:nvSpPr>
        <p:spPr bwMode="gray">
          <a:xfrm>
            <a:off x="4230617" y="3148349"/>
            <a:ext cx="879475" cy="95250"/>
          </a:xfrm>
          <a:custGeom>
            <a:avLst/>
            <a:gdLst>
              <a:gd name="T0" fmla="*/ 0 w 980"/>
              <a:gd name="T1" fmla="*/ 106 h 106"/>
              <a:gd name="T2" fmla="*/ 936 w 980"/>
              <a:gd name="T3" fmla="*/ 106 h 106"/>
              <a:gd name="T4" fmla="*/ 980 w 980"/>
              <a:gd name="T5" fmla="*/ 0 h 106"/>
              <a:gd name="T6" fmla="*/ 108 w 980"/>
              <a:gd name="T7" fmla="*/ 0 h 106"/>
              <a:gd name="T8" fmla="*/ 0 w 980"/>
              <a:gd name="T9" fmla="*/ 106 h 106"/>
            </a:gdLst>
            <a:ahLst/>
            <a:cxnLst>
              <a:cxn ang="0">
                <a:pos x="T0" y="T1"/>
              </a:cxn>
              <a:cxn ang="0">
                <a:pos x="T2" y="T3"/>
              </a:cxn>
              <a:cxn ang="0">
                <a:pos x="T4" y="T5"/>
              </a:cxn>
              <a:cxn ang="0">
                <a:pos x="T6" y="T7"/>
              </a:cxn>
              <a:cxn ang="0">
                <a:pos x="T8" y="T9"/>
              </a:cxn>
            </a:cxnLst>
            <a:rect l="0" t="0" r="r" b="b"/>
            <a:pathLst>
              <a:path w="980" h="106">
                <a:moveTo>
                  <a:pt x="0" y="106"/>
                </a:moveTo>
                <a:lnTo>
                  <a:pt x="936" y="106"/>
                </a:lnTo>
                <a:lnTo>
                  <a:pt x="980" y="0"/>
                </a:lnTo>
                <a:lnTo>
                  <a:pt x="108" y="0"/>
                </a:lnTo>
                <a:lnTo>
                  <a:pt x="0" y="106"/>
                </a:lnTo>
                <a:close/>
              </a:path>
            </a:pathLst>
          </a:custGeom>
          <a:solidFill>
            <a:srgbClr val="5E94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9" name="Freeform 11"/>
          <p:cNvSpPr>
            <a:spLocks noChangeAspect="1"/>
          </p:cNvSpPr>
          <p:nvPr/>
        </p:nvSpPr>
        <p:spPr bwMode="gray">
          <a:xfrm>
            <a:off x="3895655" y="3243600"/>
            <a:ext cx="1508125" cy="593725"/>
          </a:xfrm>
          <a:custGeom>
            <a:avLst/>
            <a:gdLst>
              <a:gd name="T0" fmla="*/ 0 w 1686"/>
              <a:gd name="T1" fmla="*/ 649 h 649"/>
              <a:gd name="T2" fmla="*/ 1686 w 1686"/>
              <a:gd name="T3" fmla="*/ 649 h 649"/>
              <a:gd name="T4" fmla="*/ 1312 w 1686"/>
              <a:gd name="T5" fmla="*/ 0 h 649"/>
              <a:gd name="T6" fmla="*/ 376 w 1686"/>
              <a:gd name="T7" fmla="*/ 0 h 649"/>
              <a:gd name="T8" fmla="*/ 0 w 1686"/>
              <a:gd name="T9" fmla="*/ 649 h 649"/>
            </a:gdLst>
            <a:ahLst/>
            <a:cxnLst>
              <a:cxn ang="0">
                <a:pos x="T0" y="T1"/>
              </a:cxn>
              <a:cxn ang="0">
                <a:pos x="T2" y="T3"/>
              </a:cxn>
              <a:cxn ang="0">
                <a:pos x="T4" y="T5"/>
              </a:cxn>
              <a:cxn ang="0">
                <a:pos x="T6" y="T7"/>
              </a:cxn>
              <a:cxn ang="0">
                <a:pos x="T8" y="T9"/>
              </a:cxn>
            </a:cxnLst>
            <a:rect l="0" t="0" r="r" b="b"/>
            <a:pathLst>
              <a:path w="1686" h="649">
                <a:moveTo>
                  <a:pt x="0" y="649"/>
                </a:moveTo>
                <a:lnTo>
                  <a:pt x="1686" y="649"/>
                </a:lnTo>
                <a:lnTo>
                  <a:pt x="1312" y="0"/>
                </a:lnTo>
                <a:lnTo>
                  <a:pt x="376" y="0"/>
                </a:lnTo>
                <a:lnTo>
                  <a:pt x="0" y="649"/>
                </a:lnTo>
                <a:close/>
              </a:path>
            </a:pathLst>
          </a:custGeom>
          <a:solidFill>
            <a:srgbClr val="B4CD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0" name="Freeform 12"/>
          <p:cNvSpPr>
            <a:spLocks noChangeAspect="1"/>
          </p:cNvSpPr>
          <p:nvPr/>
        </p:nvSpPr>
        <p:spPr bwMode="gray">
          <a:xfrm>
            <a:off x="3052691" y="4729499"/>
            <a:ext cx="3189288" cy="595312"/>
          </a:xfrm>
          <a:custGeom>
            <a:avLst/>
            <a:gdLst>
              <a:gd name="T0" fmla="*/ 0 w 3562"/>
              <a:gd name="T1" fmla="*/ 650 h 650"/>
              <a:gd name="T2" fmla="*/ 3562 w 3562"/>
              <a:gd name="T3" fmla="*/ 650 h 650"/>
              <a:gd name="T4" fmla="*/ 3186 w 3562"/>
              <a:gd name="T5" fmla="*/ 0 h 650"/>
              <a:gd name="T6" fmla="*/ 376 w 3562"/>
              <a:gd name="T7" fmla="*/ 0 h 650"/>
              <a:gd name="T8" fmla="*/ 0 w 3562"/>
              <a:gd name="T9" fmla="*/ 650 h 650"/>
            </a:gdLst>
            <a:ahLst/>
            <a:cxnLst>
              <a:cxn ang="0">
                <a:pos x="T0" y="T1"/>
              </a:cxn>
              <a:cxn ang="0">
                <a:pos x="T2" y="T3"/>
              </a:cxn>
              <a:cxn ang="0">
                <a:pos x="T4" y="T5"/>
              </a:cxn>
              <a:cxn ang="0">
                <a:pos x="T6" y="T7"/>
              </a:cxn>
              <a:cxn ang="0">
                <a:pos x="T8" y="T9"/>
              </a:cxn>
            </a:cxnLst>
            <a:rect l="0" t="0" r="r" b="b"/>
            <a:pathLst>
              <a:path w="3562" h="650">
                <a:moveTo>
                  <a:pt x="0" y="650"/>
                </a:moveTo>
                <a:lnTo>
                  <a:pt x="3562" y="650"/>
                </a:lnTo>
                <a:lnTo>
                  <a:pt x="3186" y="0"/>
                </a:lnTo>
                <a:lnTo>
                  <a:pt x="376" y="0"/>
                </a:lnTo>
                <a:lnTo>
                  <a:pt x="0" y="650"/>
                </a:lnTo>
                <a:close/>
              </a:path>
            </a:pathLst>
          </a:custGeom>
          <a:gradFill rotWithShape="1">
            <a:gsLst>
              <a:gs pos="0">
                <a:srgbClr val="4684C2">
                  <a:gamma/>
                  <a:tint val="70588"/>
                  <a:invGamma/>
                </a:srgbClr>
              </a:gs>
              <a:gs pos="100000">
                <a:srgbClr val="4684C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1" name="Freeform 13"/>
          <p:cNvSpPr>
            <a:spLocks noChangeAspect="1"/>
          </p:cNvSpPr>
          <p:nvPr/>
        </p:nvSpPr>
        <p:spPr bwMode="gray">
          <a:xfrm>
            <a:off x="3473380" y="3988136"/>
            <a:ext cx="2351087" cy="592138"/>
          </a:xfrm>
          <a:custGeom>
            <a:avLst/>
            <a:gdLst>
              <a:gd name="T0" fmla="*/ 0 w 2624"/>
              <a:gd name="T1" fmla="*/ 650 h 650"/>
              <a:gd name="T2" fmla="*/ 2624 w 2624"/>
              <a:gd name="T3" fmla="*/ 650 h 650"/>
              <a:gd name="T4" fmla="*/ 2248 w 2624"/>
              <a:gd name="T5" fmla="*/ 0 h 650"/>
              <a:gd name="T6" fmla="*/ 374 w 2624"/>
              <a:gd name="T7" fmla="*/ 0 h 650"/>
              <a:gd name="T8" fmla="*/ 0 w 2624"/>
              <a:gd name="T9" fmla="*/ 650 h 650"/>
            </a:gdLst>
            <a:ahLst/>
            <a:cxnLst>
              <a:cxn ang="0">
                <a:pos x="T0" y="T1"/>
              </a:cxn>
              <a:cxn ang="0">
                <a:pos x="T2" y="T3"/>
              </a:cxn>
              <a:cxn ang="0">
                <a:pos x="T4" y="T5"/>
              </a:cxn>
              <a:cxn ang="0">
                <a:pos x="T6" y="T7"/>
              </a:cxn>
              <a:cxn ang="0">
                <a:pos x="T8" y="T9"/>
              </a:cxn>
            </a:cxnLst>
            <a:rect l="0" t="0" r="r" b="b"/>
            <a:pathLst>
              <a:path w="2624" h="650">
                <a:moveTo>
                  <a:pt x="0" y="650"/>
                </a:moveTo>
                <a:lnTo>
                  <a:pt x="2624" y="650"/>
                </a:lnTo>
                <a:lnTo>
                  <a:pt x="2248" y="0"/>
                </a:lnTo>
                <a:lnTo>
                  <a:pt x="374" y="0"/>
                </a:lnTo>
                <a:lnTo>
                  <a:pt x="0" y="650"/>
                </a:lnTo>
                <a:close/>
              </a:path>
            </a:pathLst>
          </a:custGeom>
          <a:gradFill rotWithShape="1">
            <a:gsLst>
              <a:gs pos="0">
                <a:srgbClr val="75A3D1">
                  <a:gamma/>
                  <a:tint val="66667"/>
                  <a:invGamma/>
                </a:srgbClr>
              </a:gs>
              <a:gs pos="100000">
                <a:srgbClr val="75A3D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2" name="Freeform 14"/>
          <p:cNvSpPr>
            <a:spLocks noChangeAspect="1"/>
          </p:cNvSpPr>
          <p:nvPr/>
        </p:nvSpPr>
        <p:spPr bwMode="gray">
          <a:xfrm>
            <a:off x="4314755" y="2505411"/>
            <a:ext cx="668337" cy="592138"/>
          </a:xfrm>
          <a:custGeom>
            <a:avLst/>
            <a:gdLst>
              <a:gd name="T0" fmla="*/ 374 w 748"/>
              <a:gd name="T1" fmla="*/ 0 h 648"/>
              <a:gd name="T2" fmla="*/ 0 w 748"/>
              <a:gd name="T3" fmla="*/ 648 h 648"/>
              <a:gd name="T4" fmla="*/ 748 w 748"/>
              <a:gd name="T5" fmla="*/ 648 h 648"/>
              <a:gd name="T6" fmla="*/ 374 w 748"/>
              <a:gd name="T7" fmla="*/ 0 h 648"/>
            </a:gdLst>
            <a:ahLst/>
            <a:cxnLst>
              <a:cxn ang="0">
                <a:pos x="T0" y="T1"/>
              </a:cxn>
              <a:cxn ang="0">
                <a:pos x="T2" y="T3"/>
              </a:cxn>
              <a:cxn ang="0">
                <a:pos x="T4" y="T5"/>
              </a:cxn>
              <a:cxn ang="0">
                <a:pos x="T6" y="T7"/>
              </a:cxn>
            </a:cxnLst>
            <a:rect l="0" t="0" r="r" b="b"/>
            <a:pathLst>
              <a:path w="748" h="648">
                <a:moveTo>
                  <a:pt x="374" y="0"/>
                </a:moveTo>
                <a:lnTo>
                  <a:pt x="0" y="648"/>
                </a:lnTo>
                <a:lnTo>
                  <a:pt x="748" y="648"/>
                </a:lnTo>
                <a:lnTo>
                  <a:pt x="374" y="0"/>
                </a:lnTo>
                <a:close/>
              </a:path>
            </a:pathLst>
          </a:custGeom>
          <a:gradFill rotWithShape="1">
            <a:gsLst>
              <a:gs pos="0">
                <a:srgbClr val="D42F22"/>
              </a:gs>
              <a:gs pos="100000">
                <a:srgbClr val="9020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3" name="Freeform 15"/>
          <p:cNvSpPr>
            <a:spLocks noChangeAspect="1"/>
          </p:cNvSpPr>
          <p:nvPr/>
        </p:nvSpPr>
        <p:spPr bwMode="gray">
          <a:xfrm>
            <a:off x="2638355" y="5474037"/>
            <a:ext cx="4022725" cy="581025"/>
          </a:xfrm>
          <a:custGeom>
            <a:avLst/>
            <a:gdLst>
              <a:gd name="T0" fmla="*/ 0 w 4490"/>
              <a:gd name="T1" fmla="*/ 641 h 641"/>
              <a:gd name="T2" fmla="*/ 4490 w 4490"/>
              <a:gd name="T3" fmla="*/ 641 h 641"/>
              <a:gd name="T4" fmla="*/ 4120 w 4490"/>
              <a:gd name="T5" fmla="*/ 0 h 641"/>
              <a:gd name="T6" fmla="*/ 372 w 4490"/>
              <a:gd name="T7" fmla="*/ 0 h 641"/>
              <a:gd name="T8" fmla="*/ 0 w 4490"/>
              <a:gd name="T9" fmla="*/ 641 h 641"/>
            </a:gdLst>
            <a:ahLst/>
            <a:cxnLst>
              <a:cxn ang="0">
                <a:pos x="T0" y="T1"/>
              </a:cxn>
              <a:cxn ang="0">
                <a:pos x="T2" y="T3"/>
              </a:cxn>
              <a:cxn ang="0">
                <a:pos x="T4" y="T5"/>
              </a:cxn>
              <a:cxn ang="0">
                <a:pos x="T6" y="T7"/>
              </a:cxn>
              <a:cxn ang="0">
                <a:pos x="T8" y="T9"/>
              </a:cxn>
            </a:cxnLst>
            <a:rect l="0" t="0" r="r" b="b"/>
            <a:pathLst>
              <a:path w="4490" h="641">
                <a:moveTo>
                  <a:pt x="0" y="641"/>
                </a:moveTo>
                <a:lnTo>
                  <a:pt x="4490" y="641"/>
                </a:lnTo>
                <a:lnTo>
                  <a:pt x="4120" y="0"/>
                </a:lnTo>
                <a:lnTo>
                  <a:pt x="372" y="0"/>
                </a:lnTo>
                <a:lnTo>
                  <a:pt x="0" y="641"/>
                </a:lnTo>
                <a:close/>
              </a:path>
            </a:pathLst>
          </a:custGeom>
          <a:gradFill rotWithShape="1">
            <a:gsLst>
              <a:gs pos="0">
                <a:srgbClr val="7BA7D3"/>
              </a:gs>
              <a:gs pos="100000">
                <a:srgbClr val="33669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 name="Freeform 16"/>
          <p:cNvSpPr>
            <a:spLocks noChangeAspect="1"/>
          </p:cNvSpPr>
          <p:nvPr/>
        </p:nvSpPr>
        <p:spPr bwMode="gray">
          <a:xfrm>
            <a:off x="4644954" y="2505411"/>
            <a:ext cx="368300" cy="592138"/>
          </a:xfrm>
          <a:custGeom>
            <a:avLst/>
            <a:gdLst>
              <a:gd name="T0" fmla="*/ 0 w 410"/>
              <a:gd name="T1" fmla="*/ 0 h 648"/>
              <a:gd name="T2" fmla="*/ 374 w 410"/>
              <a:gd name="T3" fmla="*/ 648 h 648"/>
              <a:gd name="T4" fmla="*/ 410 w 410"/>
              <a:gd name="T5" fmla="*/ 562 h 648"/>
              <a:gd name="T6" fmla="*/ 0 w 410"/>
              <a:gd name="T7" fmla="*/ 0 h 648"/>
            </a:gdLst>
            <a:ahLst/>
            <a:cxnLst>
              <a:cxn ang="0">
                <a:pos x="T0" y="T1"/>
              </a:cxn>
              <a:cxn ang="0">
                <a:pos x="T2" y="T3"/>
              </a:cxn>
              <a:cxn ang="0">
                <a:pos x="T4" y="T5"/>
              </a:cxn>
              <a:cxn ang="0">
                <a:pos x="T6" y="T7"/>
              </a:cxn>
            </a:cxnLst>
            <a:rect l="0" t="0" r="r" b="b"/>
            <a:pathLst>
              <a:path w="410" h="648">
                <a:moveTo>
                  <a:pt x="0" y="0"/>
                </a:moveTo>
                <a:lnTo>
                  <a:pt x="374" y="648"/>
                </a:lnTo>
                <a:lnTo>
                  <a:pt x="410" y="562"/>
                </a:lnTo>
                <a:lnTo>
                  <a:pt x="0" y="0"/>
                </a:lnTo>
                <a:close/>
              </a:path>
            </a:pathLst>
          </a:custGeom>
          <a:solidFill>
            <a:srgbClr val="771A1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5" name="Freeform 17"/>
          <p:cNvSpPr>
            <a:spLocks noChangeAspect="1"/>
          </p:cNvSpPr>
          <p:nvPr/>
        </p:nvSpPr>
        <p:spPr bwMode="gray">
          <a:xfrm>
            <a:off x="5070404" y="3148350"/>
            <a:ext cx="406400" cy="688975"/>
          </a:xfrm>
          <a:custGeom>
            <a:avLst/>
            <a:gdLst>
              <a:gd name="T0" fmla="*/ 0 w 456"/>
              <a:gd name="T1" fmla="*/ 106 h 755"/>
              <a:gd name="T2" fmla="*/ 44 w 456"/>
              <a:gd name="T3" fmla="*/ 0 h 755"/>
              <a:gd name="T4" fmla="*/ 456 w 456"/>
              <a:gd name="T5" fmla="*/ 567 h 755"/>
              <a:gd name="T6" fmla="*/ 374 w 456"/>
              <a:gd name="T7" fmla="*/ 755 h 755"/>
              <a:gd name="T8" fmla="*/ 0 w 456"/>
              <a:gd name="T9" fmla="*/ 106 h 755"/>
            </a:gdLst>
            <a:ahLst/>
            <a:cxnLst>
              <a:cxn ang="0">
                <a:pos x="T0" y="T1"/>
              </a:cxn>
              <a:cxn ang="0">
                <a:pos x="T2" y="T3"/>
              </a:cxn>
              <a:cxn ang="0">
                <a:pos x="T4" y="T5"/>
              </a:cxn>
              <a:cxn ang="0">
                <a:pos x="T6" y="T7"/>
              </a:cxn>
              <a:cxn ang="0">
                <a:pos x="T8" y="T9"/>
              </a:cxn>
            </a:cxnLst>
            <a:rect l="0" t="0" r="r" b="b"/>
            <a:pathLst>
              <a:path w="456" h="755">
                <a:moveTo>
                  <a:pt x="0" y="106"/>
                </a:moveTo>
                <a:lnTo>
                  <a:pt x="44" y="0"/>
                </a:lnTo>
                <a:lnTo>
                  <a:pt x="456" y="567"/>
                </a:lnTo>
                <a:lnTo>
                  <a:pt x="374" y="755"/>
                </a:lnTo>
                <a:lnTo>
                  <a:pt x="0" y="106"/>
                </a:lnTo>
                <a:close/>
              </a:path>
            </a:pathLst>
          </a:custGeom>
          <a:solidFill>
            <a:srgbClr val="9ABC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6" name="Freeform 18"/>
          <p:cNvSpPr>
            <a:spLocks noChangeAspect="1"/>
          </p:cNvSpPr>
          <p:nvPr/>
        </p:nvSpPr>
        <p:spPr bwMode="gray">
          <a:xfrm>
            <a:off x="5484742" y="3796050"/>
            <a:ext cx="447675" cy="784225"/>
          </a:xfrm>
          <a:custGeom>
            <a:avLst/>
            <a:gdLst>
              <a:gd name="T0" fmla="*/ 92 w 504"/>
              <a:gd name="T1" fmla="*/ 0 h 860"/>
              <a:gd name="T2" fmla="*/ 504 w 504"/>
              <a:gd name="T3" fmla="*/ 566 h 860"/>
              <a:gd name="T4" fmla="*/ 376 w 504"/>
              <a:gd name="T5" fmla="*/ 860 h 860"/>
              <a:gd name="T6" fmla="*/ 0 w 504"/>
              <a:gd name="T7" fmla="*/ 210 h 860"/>
              <a:gd name="T8" fmla="*/ 92 w 504"/>
              <a:gd name="T9" fmla="*/ 0 h 860"/>
            </a:gdLst>
            <a:ahLst/>
            <a:cxnLst>
              <a:cxn ang="0">
                <a:pos x="T0" y="T1"/>
              </a:cxn>
              <a:cxn ang="0">
                <a:pos x="T2" y="T3"/>
              </a:cxn>
              <a:cxn ang="0">
                <a:pos x="T4" y="T5"/>
              </a:cxn>
              <a:cxn ang="0">
                <a:pos x="T6" y="T7"/>
              </a:cxn>
              <a:cxn ang="0">
                <a:pos x="T8" y="T9"/>
              </a:cxn>
            </a:cxnLst>
            <a:rect l="0" t="0" r="r" b="b"/>
            <a:pathLst>
              <a:path w="504" h="860">
                <a:moveTo>
                  <a:pt x="92" y="0"/>
                </a:moveTo>
                <a:lnTo>
                  <a:pt x="504" y="566"/>
                </a:lnTo>
                <a:lnTo>
                  <a:pt x="376" y="860"/>
                </a:lnTo>
                <a:lnTo>
                  <a:pt x="0" y="210"/>
                </a:lnTo>
                <a:lnTo>
                  <a:pt x="92" y="0"/>
                </a:lnTo>
                <a:close/>
              </a:path>
            </a:pathLst>
          </a:custGeom>
          <a:solidFill>
            <a:srgbClr val="5E94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7" name="Freeform 19"/>
          <p:cNvSpPr>
            <a:spLocks noChangeAspect="1"/>
          </p:cNvSpPr>
          <p:nvPr/>
        </p:nvSpPr>
        <p:spPr bwMode="gray">
          <a:xfrm>
            <a:off x="5902254" y="4450099"/>
            <a:ext cx="493712" cy="874712"/>
          </a:xfrm>
          <a:custGeom>
            <a:avLst/>
            <a:gdLst>
              <a:gd name="T0" fmla="*/ 142 w 550"/>
              <a:gd name="T1" fmla="*/ 0 h 956"/>
              <a:gd name="T2" fmla="*/ 0 w 550"/>
              <a:gd name="T3" fmla="*/ 306 h 956"/>
              <a:gd name="T4" fmla="*/ 376 w 550"/>
              <a:gd name="T5" fmla="*/ 956 h 956"/>
              <a:gd name="T6" fmla="*/ 550 w 550"/>
              <a:gd name="T7" fmla="*/ 558 h 956"/>
              <a:gd name="T8" fmla="*/ 142 w 550"/>
              <a:gd name="T9" fmla="*/ 0 h 956"/>
            </a:gdLst>
            <a:ahLst/>
            <a:cxnLst>
              <a:cxn ang="0">
                <a:pos x="T0" y="T1"/>
              </a:cxn>
              <a:cxn ang="0">
                <a:pos x="T2" y="T3"/>
              </a:cxn>
              <a:cxn ang="0">
                <a:pos x="T4" y="T5"/>
              </a:cxn>
              <a:cxn ang="0">
                <a:pos x="T6" y="T7"/>
              </a:cxn>
              <a:cxn ang="0">
                <a:pos x="T8" y="T9"/>
              </a:cxn>
            </a:cxnLst>
            <a:rect l="0" t="0" r="r" b="b"/>
            <a:pathLst>
              <a:path w="550" h="956">
                <a:moveTo>
                  <a:pt x="142" y="0"/>
                </a:moveTo>
                <a:lnTo>
                  <a:pt x="0" y="306"/>
                </a:lnTo>
                <a:lnTo>
                  <a:pt x="376" y="956"/>
                </a:lnTo>
                <a:lnTo>
                  <a:pt x="550" y="558"/>
                </a:lnTo>
                <a:lnTo>
                  <a:pt x="142" y="0"/>
                </a:lnTo>
                <a:close/>
              </a:path>
            </a:pathLst>
          </a:custGeom>
          <a:solidFill>
            <a:srgbClr val="33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8" name="Freeform 20"/>
          <p:cNvSpPr>
            <a:spLocks noChangeAspect="1"/>
          </p:cNvSpPr>
          <p:nvPr/>
        </p:nvSpPr>
        <p:spPr bwMode="gray">
          <a:xfrm>
            <a:off x="6321355" y="5085099"/>
            <a:ext cx="530225" cy="969962"/>
          </a:xfrm>
          <a:custGeom>
            <a:avLst/>
            <a:gdLst>
              <a:gd name="T0" fmla="*/ 182 w 590"/>
              <a:gd name="T1" fmla="*/ 0 h 1061"/>
              <a:gd name="T2" fmla="*/ 0 w 590"/>
              <a:gd name="T3" fmla="*/ 420 h 1061"/>
              <a:gd name="T4" fmla="*/ 370 w 590"/>
              <a:gd name="T5" fmla="*/ 1061 h 1061"/>
              <a:gd name="T6" fmla="*/ 590 w 590"/>
              <a:gd name="T7" fmla="*/ 560 h 1061"/>
              <a:gd name="T8" fmla="*/ 182 w 590"/>
              <a:gd name="T9" fmla="*/ 0 h 1061"/>
            </a:gdLst>
            <a:ahLst/>
            <a:cxnLst>
              <a:cxn ang="0">
                <a:pos x="T0" y="T1"/>
              </a:cxn>
              <a:cxn ang="0">
                <a:pos x="T2" y="T3"/>
              </a:cxn>
              <a:cxn ang="0">
                <a:pos x="T4" y="T5"/>
              </a:cxn>
              <a:cxn ang="0">
                <a:pos x="T6" y="T7"/>
              </a:cxn>
              <a:cxn ang="0">
                <a:pos x="T8" y="T9"/>
              </a:cxn>
            </a:cxnLst>
            <a:rect l="0" t="0" r="r" b="b"/>
            <a:pathLst>
              <a:path w="590" h="1061">
                <a:moveTo>
                  <a:pt x="182" y="0"/>
                </a:moveTo>
                <a:lnTo>
                  <a:pt x="0" y="420"/>
                </a:lnTo>
                <a:lnTo>
                  <a:pt x="370" y="1061"/>
                </a:lnTo>
                <a:lnTo>
                  <a:pt x="590" y="560"/>
                </a:lnTo>
                <a:lnTo>
                  <a:pt x="182" y="0"/>
                </a:lnTo>
                <a:close/>
              </a:path>
            </a:pathLst>
          </a:custGeom>
          <a:solidFill>
            <a:srgbClr val="29527B"/>
          </a:solidFill>
          <a:ln>
            <a:noFill/>
          </a:ln>
          <a:extLst>
            <a:ext uri="{91240B29-F687-4F45-9708-019B960494DF}">
              <a14:hiddenLine xmlns:a14="http://schemas.microsoft.com/office/drawing/2010/main" w="9525">
                <a:pattFill prst="ltUpDiag">
                  <a:fgClr>
                    <a:srgbClr val="000000"/>
                  </a:fgClr>
                  <a:bgClr>
                    <a:srgbClr val="FFFFFF"/>
                  </a:bgClr>
                </a:pattFill>
                <a:round/>
                <a:headEnd/>
                <a:tailEnd/>
              </a14:hiddenLine>
            </a:ext>
          </a:extLst>
        </p:spPr>
        <p:txBody>
          <a:bodyPr/>
          <a:lstStyle/>
          <a:p>
            <a:endParaRPr lang="en-US" sz="1600" dirty="0"/>
          </a:p>
        </p:txBody>
      </p:sp>
      <p:sp>
        <p:nvSpPr>
          <p:cNvPr id="79" name="Text Box 21"/>
          <p:cNvSpPr txBox="1">
            <a:spLocks noChangeArrowheads="1"/>
          </p:cNvSpPr>
          <p:nvPr/>
        </p:nvSpPr>
        <p:spPr bwMode="gray">
          <a:xfrm>
            <a:off x="2951682" y="5605799"/>
            <a:ext cx="345799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801688">
              <a:spcBef>
                <a:spcPct val="0"/>
              </a:spcBef>
              <a:defRPr>
                <a:solidFill>
                  <a:schemeClr val="tx1"/>
                </a:solidFill>
                <a:latin typeface="Arial" pitchFamily="34" charset="0"/>
                <a:cs typeface="Arial" pitchFamily="34" charset="0"/>
              </a:defRPr>
            </a:lvl1pPr>
            <a:lvl2pPr defTabSz="801688">
              <a:spcBef>
                <a:spcPct val="0"/>
              </a:spcBef>
              <a:defRPr>
                <a:solidFill>
                  <a:schemeClr val="tx1"/>
                </a:solidFill>
                <a:latin typeface="Arial" pitchFamily="34" charset="0"/>
                <a:cs typeface="Arial" pitchFamily="34" charset="0"/>
              </a:defRPr>
            </a:lvl2pPr>
            <a:lvl3pPr defTabSz="801688">
              <a:spcBef>
                <a:spcPct val="0"/>
              </a:spcBef>
              <a:defRPr>
                <a:solidFill>
                  <a:schemeClr val="tx1"/>
                </a:solidFill>
                <a:latin typeface="Arial" pitchFamily="34" charset="0"/>
                <a:cs typeface="Arial" pitchFamily="34" charset="0"/>
              </a:defRPr>
            </a:lvl3pPr>
            <a:lvl4pPr defTabSz="801688">
              <a:spcBef>
                <a:spcPct val="0"/>
              </a:spcBef>
              <a:defRPr>
                <a:solidFill>
                  <a:schemeClr val="tx1"/>
                </a:solidFill>
                <a:latin typeface="Arial" pitchFamily="34" charset="0"/>
                <a:cs typeface="Arial" pitchFamily="34" charset="0"/>
              </a:defRPr>
            </a:lvl4pPr>
            <a:lvl5pPr defTabSz="801688">
              <a:spcBef>
                <a:spcPct val="0"/>
              </a:spcBef>
              <a:defRPr>
                <a:solidFill>
                  <a:schemeClr val="tx1"/>
                </a:solidFill>
                <a:latin typeface="Arial" pitchFamily="34" charset="0"/>
                <a:cs typeface="Arial" pitchFamily="34" charset="0"/>
              </a:defRPr>
            </a:lvl5pPr>
            <a:lvl6pPr defTabSz="801688" fontAlgn="base">
              <a:spcBef>
                <a:spcPct val="0"/>
              </a:spcBef>
              <a:spcAft>
                <a:spcPct val="0"/>
              </a:spcAft>
              <a:defRPr>
                <a:solidFill>
                  <a:schemeClr val="tx1"/>
                </a:solidFill>
                <a:latin typeface="Arial" pitchFamily="34" charset="0"/>
                <a:cs typeface="Arial" pitchFamily="34" charset="0"/>
              </a:defRPr>
            </a:lvl6pPr>
            <a:lvl7pPr defTabSz="801688" fontAlgn="base">
              <a:spcBef>
                <a:spcPct val="0"/>
              </a:spcBef>
              <a:spcAft>
                <a:spcPct val="0"/>
              </a:spcAft>
              <a:defRPr>
                <a:solidFill>
                  <a:schemeClr val="tx1"/>
                </a:solidFill>
                <a:latin typeface="Arial" pitchFamily="34" charset="0"/>
                <a:cs typeface="Arial" pitchFamily="34" charset="0"/>
              </a:defRPr>
            </a:lvl7pPr>
            <a:lvl8pPr defTabSz="801688" fontAlgn="base">
              <a:spcBef>
                <a:spcPct val="0"/>
              </a:spcBef>
              <a:spcAft>
                <a:spcPct val="0"/>
              </a:spcAft>
              <a:defRPr>
                <a:solidFill>
                  <a:schemeClr val="tx1"/>
                </a:solidFill>
                <a:latin typeface="Arial" pitchFamily="34" charset="0"/>
                <a:cs typeface="Arial" pitchFamily="34" charset="0"/>
              </a:defRPr>
            </a:lvl8pPr>
            <a:lvl9pPr defTabSz="801688"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pPr>
            <a:r>
              <a:rPr lang="en-GB" sz="1600" b="1" dirty="0">
                <a:solidFill>
                  <a:srgbClr val="FFFFFF"/>
                </a:solidFill>
              </a:rPr>
              <a:t>Foundation where </a:t>
            </a:r>
            <a:r>
              <a:rPr lang="en-GB" sz="1600" b="1" i="1" dirty="0">
                <a:solidFill>
                  <a:srgbClr val="FFFFFF"/>
                </a:solidFill>
              </a:rPr>
              <a:t>most</a:t>
            </a:r>
            <a:r>
              <a:rPr lang="en-GB" sz="1600" b="1" dirty="0">
                <a:solidFill>
                  <a:srgbClr val="FFFFFF"/>
                </a:solidFill>
              </a:rPr>
              <a:t> get stuck</a:t>
            </a:r>
          </a:p>
        </p:txBody>
      </p:sp>
      <p:sp>
        <p:nvSpPr>
          <p:cNvPr id="80" name="Text Box 22"/>
          <p:cNvSpPr txBox="1">
            <a:spLocks noChangeArrowheads="1"/>
          </p:cNvSpPr>
          <p:nvPr/>
        </p:nvSpPr>
        <p:spPr bwMode="gray">
          <a:xfrm>
            <a:off x="3264496" y="4878724"/>
            <a:ext cx="2784738"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defTabSz="801688">
              <a:spcBef>
                <a:spcPct val="0"/>
              </a:spcBef>
              <a:defRPr>
                <a:solidFill>
                  <a:schemeClr val="tx1"/>
                </a:solidFill>
                <a:latin typeface="Arial" pitchFamily="34" charset="0"/>
                <a:cs typeface="Arial" pitchFamily="34" charset="0"/>
              </a:defRPr>
            </a:lvl1pPr>
            <a:lvl2pPr defTabSz="801688">
              <a:spcBef>
                <a:spcPct val="0"/>
              </a:spcBef>
              <a:defRPr>
                <a:solidFill>
                  <a:schemeClr val="tx1"/>
                </a:solidFill>
                <a:latin typeface="Arial" pitchFamily="34" charset="0"/>
                <a:cs typeface="Arial" pitchFamily="34" charset="0"/>
              </a:defRPr>
            </a:lvl2pPr>
            <a:lvl3pPr defTabSz="801688">
              <a:spcBef>
                <a:spcPct val="0"/>
              </a:spcBef>
              <a:defRPr>
                <a:solidFill>
                  <a:schemeClr val="tx1"/>
                </a:solidFill>
                <a:latin typeface="Arial" pitchFamily="34" charset="0"/>
                <a:cs typeface="Arial" pitchFamily="34" charset="0"/>
              </a:defRPr>
            </a:lvl3pPr>
            <a:lvl4pPr defTabSz="801688">
              <a:spcBef>
                <a:spcPct val="0"/>
              </a:spcBef>
              <a:defRPr>
                <a:solidFill>
                  <a:schemeClr val="tx1"/>
                </a:solidFill>
                <a:latin typeface="Arial" pitchFamily="34" charset="0"/>
                <a:cs typeface="Arial" pitchFamily="34" charset="0"/>
              </a:defRPr>
            </a:lvl4pPr>
            <a:lvl5pPr defTabSz="801688">
              <a:spcBef>
                <a:spcPct val="0"/>
              </a:spcBef>
              <a:defRPr>
                <a:solidFill>
                  <a:schemeClr val="tx1"/>
                </a:solidFill>
                <a:latin typeface="Arial" pitchFamily="34" charset="0"/>
                <a:cs typeface="Arial" pitchFamily="34" charset="0"/>
              </a:defRPr>
            </a:lvl5pPr>
            <a:lvl6pPr defTabSz="801688" fontAlgn="base">
              <a:spcBef>
                <a:spcPct val="0"/>
              </a:spcBef>
              <a:spcAft>
                <a:spcPct val="0"/>
              </a:spcAft>
              <a:defRPr>
                <a:solidFill>
                  <a:schemeClr val="tx1"/>
                </a:solidFill>
                <a:latin typeface="Arial" pitchFamily="34" charset="0"/>
                <a:cs typeface="Arial" pitchFamily="34" charset="0"/>
              </a:defRPr>
            </a:lvl6pPr>
            <a:lvl7pPr defTabSz="801688" fontAlgn="base">
              <a:spcBef>
                <a:spcPct val="0"/>
              </a:spcBef>
              <a:spcAft>
                <a:spcPct val="0"/>
              </a:spcAft>
              <a:defRPr>
                <a:solidFill>
                  <a:schemeClr val="tx1"/>
                </a:solidFill>
                <a:latin typeface="Arial" pitchFamily="34" charset="0"/>
                <a:cs typeface="Arial" pitchFamily="34" charset="0"/>
              </a:defRPr>
            </a:lvl7pPr>
            <a:lvl8pPr defTabSz="801688" fontAlgn="base">
              <a:spcBef>
                <a:spcPct val="0"/>
              </a:spcBef>
              <a:spcAft>
                <a:spcPct val="0"/>
              </a:spcAft>
              <a:defRPr>
                <a:solidFill>
                  <a:schemeClr val="tx1"/>
                </a:solidFill>
                <a:latin typeface="Arial" pitchFamily="34" charset="0"/>
                <a:cs typeface="Arial" pitchFamily="34" charset="0"/>
              </a:defRPr>
            </a:lvl8pPr>
            <a:lvl9pPr defTabSz="801688"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pPr>
            <a:r>
              <a:rPr lang="en-GB" sz="1600" b="1" dirty="0">
                <a:solidFill>
                  <a:srgbClr val="FFFFFF"/>
                </a:solidFill>
              </a:rPr>
              <a:t>Cornerstone of the system</a:t>
            </a:r>
          </a:p>
        </p:txBody>
      </p:sp>
      <p:sp>
        <p:nvSpPr>
          <p:cNvPr id="81" name="Text Box 23"/>
          <p:cNvSpPr txBox="1">
            <a:spLocks noChangeArrowheads="1"/>
          </p:cNvSpPr>
          <p:nvPr/>
        </p:nvSpPr>
        <p:spPr bwMode="gray">
          <a:xfrm>
            <a:off x="3794292" y="4116307"/>
            <a:ext cx="1763474"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defTabSz="801688">
              <a:spcBef>
                <a:spcPct val="0"/>
              </a:spcBef>
              <a:defRPr>
                <a:solidFill>
                  <a:schemeClr val="tx1"/>
                </a:solidFill>
                <a:latin typeface="Arial" pitchFamily="34" charset="0"/>
                <a:cs typeface="Arial" pitchFamily="34" charset="0"/>
              </a:defRPr>
            </a:lvl1pPr>
            <a:lvl2pPr defTabSz="801688">
              <a:spcBef>
                <a:spcPct val="0"/>
              </a:spcBef>
              <a:defRPr>
                <a:solidFill>
                  <a:schemeClr val="tx1"/>
                </a:solidFill>
                <a:latin typeface="Arial" pitchFamily="34" charset="0"/>
                <a:cs typeface="Arial" pitchFamily="34" charset="0"/>
              </a:defRPr>
            </a:lvl2pPr>
            <a:lvl3pPr defTabSz="801688">
              <a:spcBef>
                <a:spcPct val="0"/>
              </a:spcBef>
              <a:defRPr>
                <a:solidFill>
                  <a:schemeClr val="tx1"/>
                </a:solidFill>
                <a:latin typeface="Arial" pitchFamily="34" charset="0"/>
                <a:cs typeface="Arial" pitchFamily="34" charset="0"/>
              </a:defRPr>
            </a:lvl3pPr>
            <a:lvl4pPr defTabSz="801688">
              <a:spcBef>
                <a:spcPct val="0"/>
              </a:spcBef>
              <a:defRPr>
                <a:solidFill>
                  <a:schemeClr val="tx1"/>
                </a:solidFill>
                <a:latin typeface="Arial" pitchFamily="34" charset="0"/>
                <a:cs typeface="Arial" pitchFamily="34" charset="0"/>
              </a:defRPr>
            </a:lvl4pPr>
            <a:lvl5pPr defTabSz="801688">
              <a:spcBef>
                <a:spcPct val="0"/>
              </a:spcBef>
              <a:defRPr>
                <a:solidFill>
                  <a:schemeClr val="tx1"/>
                </a:solidFill>
                <a:latin typeface="Arial" pitchFamily="34" charset="0"/>
                <a:cs typeface="Arial" pitchFamily="34" charset="0"/>
              </a:defRPr>
            </a:lvl5pPr>
            <a:lvl6pPr defTabSz="801688" fontAlgn="base">
              <a:spcBef>
                <a:spcPct val="0"/>
              </a:spcBef>
              <a:spcAft>
                <a:spcPct val="0"/>
              </a:spcAft>
              <a:defRPr>
                <a:solidFill>
                  <a:schemeClr val="tx1"/>
                </a:solidFill>
                <a:latin typeface="Arial" pitchFamily="34" charset="0"/>
                <a:cs typeface="Arial" pitchFamily="34" charset="0"/>
              </a:defRPr>
            </a:lvl6pPr>
            <a:lvl7pPr defTabSz="801688" fontAlgn="base">
              <a:spcBef>
                <a:spcPct val="0"/>
              </a:spcBef>
              <a:spcAft>
                <a:spcPct val="0"/>
              </a:spcAft>
              <a:defRPr>
                <a:solidFill>
                  <a:schemeClr val="tx1"/>
                </a:solidFill>
                <a:latin typeface="Arial" pitchFamily="34" charset="0"/>
                <a:cs typeface="Arial" pitchFamily="34" charset="0"/>
              </a:defRPr>
            </a:lvl7pPr>
            <a:lvl8pPr defTabSz="801688" fontAlgn="base">
              <a:spcBef>
                <a:spcPct val="0"/>
              </a:spcBef>
              <a:spcAft>
                <a:spcPct val="0"/>
              </a:spcAft>
              <a:defRPr>
                <a:solidFill>
                  <a:schemeClr val="tx1"/>
                </a:solidFill>
                <a:latin typeface="Arial" pitchFamily="34" charset="0"/>
                <a:cs typeface="Arial" pitchFamily="34" charset="0"/>
              </a:defRPr>
            </a:lvl8pPr>
            <a:lvl9pPr defTabSz="801688"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pPr>
            <a:r>
              <a:rPr lang="en-GB" sz="1600" b="1" dirty="0">
                <a:solidFill>
                  <a:srgbClr val="FFFFFF"/>
                </a:solidFill>
              </a:rPr>
              <a:t>Aerobatics</a:t>
            </a:r>
          </a:p>
        </p:txBody>
      </p:sp>
      <p:sp>
        <p:nvSpPr>
          <p:cNvPr id="83" name="Line 25"/>
          <p:cNvSpPr>
            <a:spLocks noChangeShapeType="1"/>
          </p:cNvSpPr>
          <p:nvPr/>
        </p:nvSpPr>
        <p:spPr bwMode="gray">
          <a:xfrm>
            <a:off x="5273605" y="3138824"/>
            <a:ext cx="5171441" cy="0"/>
          </a:xfrm>
          <a:prstGeom prst="line">
            <a:avLst/>
          </a:prstGeom>
          <a:noFill/>
          <a:ln w="19050">
            <a:solidFill>
              <a:srgbClr val="868282"/>
            </a:solidFill>
            <a:prstDash val="sys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Text Box 26"/>
          <p:cNvSpPr txBox="1">
            <a:spLocks noChangeArrowheads="1"/>
          </p:cNvSpPr>
          <p:nvPr/>
        </p:nvSpPr>
        <p:spPr bwMode="gray">
          <a:xfrm>
            <a:off x="6557759" y="2544672"/>
            <a:ext cx="38861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177800" indent="-177800" defTabSz="801688">
              <a:spcBef>
                <a:spcPct val="0"/>
              </a:spcBef>
              <a:defRPr>
                <a:solidFill>
                  <a:schemeClr val="tx1"/>
                </a:solidFill>
                <a:latin typeface="Arial" pitchFamily="34" charset="0"/>
                <a:cs typeface="Arial" pitchFamily="34" charset="0"/>
              </a:defRPr>
            </a:lvl1pPr>
            <a:lvl2pPr defTabSz="801688">
              <a:spcBef>
                <a:spcPct val="0"/>
              </a:spcBef>
              <a:defRPr>
                <a:solidFill>
                  <a:schemeClr val="tx1"/>
                </a:solidFill>
                <a:latin typeface="Arial" pitchFamily="34" charset="0"/>
                <a:cs typeface="Arial" pitchFamily="34" charset="0"/>
              </a:defRPr>
            </a:lvl2pPr>
            <a:lvl3pPr defTabSz="801688">
              <a:spcBef>
                <a:spcPct val="0"/>
              </a:spcBef>
              <a:defRPr>
                <a:solidFill>
                  <a:schemeClr val="tx1"/>
                </a:solidFill>
                <a:latin typeface="Arial" pitchFamily="34" charset="0"/>
                <a:cs typeface="Arial" pitchFamily="34" charset="0"/>
              </a:defRPr>
            </a:lvl3pPr>
            <a:lvl4pPr defTabSz="801688">
              <a:spcBef>
                <a:spcPct val="0"/>
              </a:spcBef>
              <a:defRPr>
                <a:solidFill>
                  <a:schemeClr val="tx1"/>
                </a:solidFill>
                <a:latin typeface="Arial" pitchFamily="34" charset="0"/>
                <a:cs typeface="Arial" pitchFamily="34" charset="0"/>
              </a:defRPr>
            </a:lvl4pPr>
            <a:lvl5pPr defTabSz="801688">
              <a:spcBef>
                <a:spcPct val="0"/>
              </a:spcBef>
              <a:defRPr>
                <a:solidFill>
                  <a:schemeClr val="tx1"/>
                </a:solidFill>
                <a:latin typeface="Arial" pitchFamily="34" charset="0"/>
                <a:cs typeface="Arial" pitchFamily="34" charset="0"/>
              </a:defRPr>
            </a:lvl5pPr>
            <a:lvl6pPr defTabSz="801688" fontAlgn="base">
              <a:spcBef>
                <a:spcPct val="0"/>
              </a:spcBef>
              <a:spcAft>
                <a:spcPct val="0"/>
              </a:spcAft>
              <a:defRPr>
                <a:solidFill>
                  <a:schemeClr val="tx1"/>
                </a:solidFill>
                <a:latin typeface="Arial" pitchFamily="34" charset="0"/>
                <a:cs typeface="Arial" pitchFamily="34" charset="0"/>
              </a:defRPr>
            </a:lvl6pPr>
            <a:lvl7pPr defTabSz="801688" fontAlgn="base">
              <a:spcBef>
                <a:spcPct val="0"/>
              </a:spcBef>
              <a:spcAft>
                <a:spcPct val="0"/>
              </a:spcAft>
              <a:defRPr>
                <a:solidFill>
                  <a:schemeClr val="tx1"/>
                </a:solidFill>
                <a:latin typeface="Arial" pitchFamily="34" charset="0"/>
                <a:cs typeface="Arial" pitchFamily="34" charset="0"/>
              </a:defRPr>
            </a:lvl7pPr>
            <a:lvl8pPr defTabSz="801688" fontAlgn="base">
              <a:spcBef>
                <a:spcPct val="0"/>
              </a:spcBef>
              <a:spcAft>
                <a:spcPct val="0"/>
              </a:spcAft>
              <a:defRPr>
                <a:solidFill>
                  <a:schemeClr val="tx1"/>
                </a:solidFill>
                <a:latin typeface="Arial" pitchFamily="34" charset="0"/>
                <a:cs typeface="Arial" pitchFamily="34" charset="0"/>
              </a:defRPr>
            </a:lvl8pPr>
            <a:lvl9pPr defTabSz="801688" fontAlgn="base">
              <a:spcBef>
                <a:spcPct val="0"/>
              </a:spcBef>
              <a:spcAft>
                <a:spcPct val="0"/>
              </a:spcAft>
              <a:defRPr>
                <a:solidFill>
                  <a:schemeClr val="tx1"/>
                </a:solidFill>
                <a:latin typeface="Arial" pitchFamily="34" charset="0"/>
                <a:cs typeface="Arial" pitchFamily="34" charset="0"/>
              </a:defRPr>
            </a:lvl9pPr>
          </a:lstStyle>
          <a:p>
            <a:pPr algn="r">
              <a:spcBef>
                <a:spcPct val="20000"/>
              </a:spcBef>
            </a:pPr>
            <a:r>
              <a:rPr lang="en-GB" sz="1600" dirty="0">
                <a:solidFill>
                  <a:srgbClr val="080808"/>
                </a:solidFill>
              </a:rPr>
              <a:t>Edit and polish your text, using helpful tools, techniques, and automation</a:t>
            </a:r>
          </a:p>
        </p:txBody>
      </p:sp>
      <p:sp>
        <p:nvSpPr>
          <p:cNvPr id="85" name="Line 27"/>
          <p:cNvSpPr>
            <a:spLocks noChangeShapeType="1"/>
          </p:cNvSpPr>
          <p:nvPr/>
        </p:nvSpPr>
        <p:spPr bwMode="gray">
          <a:xfrm flipV="1">
            <a:off x="5708579" y="3796049"/>
            <a:ext cx="4736466" cy="0"/>
          </a:xfrm>
          <a:prstGeom prst="line">
            <a:avLst/>
          </a:prstGeom>
          <a:noFill/>
          <a:ln w="19050">
            <a:solidFill>
              <a:srgbClr val="868282"/>
            </a:solidFill>
            <a:prstDash val="sysDot"/>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6" name="Line 28"/>
          <p:cNvSpPr>
            <a:spLocks noChangeShapeType="1"/>
          </p:cNvSpPr>
          <p:nvPr/>
        </p:nvSpPr>
        <p:spPr bwMode="gray">
          <a:xfrm>
            <a:off x="6152445" y="4461211"/>
            <a:ext cx="4292601" cy="4782"/>
          </a:xfrm>
          <a:prstGeom prst="line">
            <a:avLst/>
          </a:prstGeom>
          <a:noFill/>
          <a:ln w="19050">
            <a:solidFill>
              <a:srgbClr val="868282"/>
            </a:solidFill>
            <a:prstDash val="sysDot"/>
            <a:round/>
            <a:headEnd/>
            <a:tailEnd/>
          </a:ln>
          <a:extLst>
            <a:ext uri="{909E8E84-426E-40DD-AFC4-6F175D3DCCD1}">
              <a14:hiddenFill xmlns:a14="http://schemas.microsoft.com/office/drawing/2010/main">
                <a:noFill/>
              </a14:hiddenFill>
            </a:ext>
          </a:extLst>
        </p:spPr>
        <p:txBody>
          <a:bodyPr/>
          <a:lstStyle/>
          <a:p>
            <a:endParaRPr lang="en-US" sz="1200" dirty="0"/>
          </a:p>
        </p:txBody>
      </p:sp>
      <p:sp>
        <p:nvSpPr>
          <p:cNvPr id="87" name="Line 29"/>
          <p:cNvSpPr>
            <a:spLocks noChangeShapeType="1"/>
          </p:cNvSpPr>
          <p:nvPr/>
        </p:nvSpPr>
        <p:spPr bwMode="gray">
          <a:xfrm>
            <a:off x="6661079" y="5085100"/>
            <a:ext cx="3783966" cy="1587"/>
          </a:xfrm>
          <a:prstGeom prst="line">
            <a:avLst/>
          </a:prstGeom>
          <a:noFill/>
          <a:ln w="19050">
            <a:solidFill>
              <a:srgbClr val="868282"/>
            </a:solidFill>
            <a:prstDash val="sysDot"/>
            <a:round/>
            <a:headEnd/>
            <a:tailEnd/>
          </a:ln>
          <a:extLst>
            <a:ext uri="{909E8E84-426E-40DD-AFC4-6F175D3DCCD1}">
              <a14:hiddenFill xmlns:a14="http://schemas.microsoft.com/office/drawing/2010/main">
                <a:noFill/>
              </a14:hiddenFill>
            </a:ext>
          </a:extLst>
        </p:spPr>
        <p:txBody>
          <a:bodyPr/>
          <a:lstStyle/>
          <a:p>
            <a:endParaRPr lang="en-US" sz="1600" dirty="0"/>
          </a:p>
        </p:txBody>
      </p:sp>
      <p:sp>
        <p:nvSpPr>
          <p:cNvPr id="88" name="Text Box 30"/>
          <p:cNvSpPr txBox="1">
            <a:spLocks noChangeArrowheads="1"/>
          </p:cNvSpPr>
          <p:nvPr/>
        </p:nvSpPr>
        <p:spPr bwMode="gray">
          <a:xfrm>
            <a:off x="6456158" y="3211864"/>
            <a:ext cx="39878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7800" indent="-177800" defTabSz="801688">
              <a:spcBef>
                <a:spcPct val="0"/>
              </a:spcBef>
              <a:defRPr>
                <a:solidFill>
                  <a:schemeClr val="tx1"/>
                </a:solidFill>
                <a:latin typeface="Arial" pitchFamily="34" charset="0"/>
                <a:cs typeface="Arial" pitchFamily="34" charset="0"/>
              </a:defRPr>
            </a:lvl1pPr>
            <a:lvl2pPr defTabSz="801688">
              <a:spcBef>
                <a:spcPct val="0"/>
              </a:spcBef>
              <a:defRPr>
                <a:solidFill>
                  <a:schemeClr val="tx1"/>
                </a:solidFill>
                <a:latin typeface="Arial" pitchFamily="34" charset="0"/>
                <a:cs typeface="Arial" pitchFamily="34" charset="0"/>
              </a:defRPr>
            </a:lvl2pPr>
            <a:lvl3pPr defTabSz="801688">
              <a:spcBef>
                <a:spcPct val="0"/>
              </a:spcBef>
              <a:defRPr>
                <a:solidFill>
                  <a:schemeClr val="tx1"/>
                </a:solidFill>
                <a:latin typeface="Arial" pitchFamily="34" charset="0"/>
                <a:cs typeface="Arial" pitchFamily="34" charset="0"/>
              </a:defRPr>
            </a:lvl3pPr>
            <a:lvl4pPr defTabSz="801688">
              <a:spcBef>
                <a:spcPct val="0"/>
              </a:spcBef>
              <a:defRPr>
                <a:solidFill>
                  <a:schemeClr val="tx1"/>
                </a:solidFill>
                <a:latin typeface="Arial" pitchFamily="34" charset="0"/>
                <a:cs typeface="Arial" pitchFamily="34" charset="0"/>
              </a:defRPr>
            </a:lvl4pPr>
            <a:lvl5pPr defTabSz="801688">
              <a:spcBef>
                <a:spcPct val="0"/>
              </a:spcBef>
              <a:defRPr>
                <a:solidFill>
                  <a:schemeClr val="tx1"/>
                </a:solidFill>
                <a:latin typeface="Arial" pitchFamily="34" charset="0"/>
                <a:cs typeface="Arial" pitchFamily="34" charset="0"/>
              </a:defRPr>
            </a:lvl5pPr>
            <a:lvl6pPr defTabSz="801688" fontAlgn="base">
              <a:spcBef>
                <a:spcPct val="0"/>
              </a:spcBef>
              <a:spcAft>
                <a:spcPct val="0"/>
              </a:spcAft>
              <a:defRPr>
                <a:solidFill>
                  <a:schemeClr val="tx1"/>
                </a:solidFill>
                <a:latin typeface="Arial" pitchFamily="34" charset="0"/>
                <a:cs typeface="Arial" pitchFamily="34" charset="0"/>
              </a:defRPr>
            </a:lvl6pPr>
            <a:lvl7pPr defTabSz="801688" fontAlgn="base">
              <a:spcBef>
                <a:spcPct val="0"/>
              </a:spcBef>
              <a:spcAft>
                <a:spcPct val="0"/>
              </a:spcAft>
              <a:defRPr>
                <a:solidFill>
                  <a:schemeClr val="tx1"/>
                </a:solidFill>
                <a:latin typeface="Arial" pitchFamily="34" charset="0"/>
                <a:cs typeface="Arial" pitchFamily="34" charset="0"/>
              </a:defRPr>
            </a:lvl7pPr>
            <a:lvl8pPr defTabSz="801688" fontAlgn="base">
              <a:spcBef>
                <a:spcPct val="0"/>
              </a:spcBef>
              <a:spcAft>
                <a:spcPct val="0"/>
              </a:spcAft>
              <a:defRPr>
                <a:solidFill>
                  <a:schemeClr val="tx1"/>
                </a:solidFill>
                <a:latin typeface="Arial" pitchFamily="34" charset="0"/>
                <a:cs typeface="Arial" pitchFamily="34" charset="0"/>
              </a:defRPr>
            </a:lvl8pPr>
            <a:lvl9pPr defTabSz="801688" fontAlgn="base">
              <a:spcBef>
                <a:spcPct val="0"/>
              </a:spcBef>
              <a:spcAft>
                <a:spcPct val="0"/>
              </a:spcAft>
              <a:defRPr>
                <a:solidFill>
                  <a:schemeClr val="tx1"/>
                </a:solidFill>
                <a:latin typeface="Arial" pitchFamily="34" charset="0"/>
                <a:cs typeface="Arial" pitchFamily="34" charset="0"/>
              </a:defRPr>
            </a:lvl9pPr>
          </a:lstStyle>
          <a:p>
            <a:pPr algn="r">
              <a:spcBef>
                <a:spcPct val="20000"/>
              </a:spcBef>
            </a:pPr>
            <a:r>
              <a:rPr lang="en-GB" sz="1600" dirty="0">
                <a:solidFill>
                  <a:srgbClr val="080808"/>
                </a:solidFill>
              </a:rPr>
              <a:t>Use persuasive structure and “good” proposal language</a:t>
            </a:r>
          </a:p>
        </p:txBody>
      </p:sp>
      <p:sp>
        <p:nvSpPr>
          <p:cNvPr id="89" name="Text Box 31"/>
          <p:cNvSpPr txBox="1">
            <a:spLocks noChangeArrowheads="1"/>
          </p:cNvSpPr>
          <p:nvPr/>
        </p:nvSpPr>
        <p:spPr bwMode="gray">
          <a:xfrm>
            <a:off x="6177845" y="3881838"/>
            <a:ext cx="42926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7800" indent="-177800" defTabSz="801688">
              <a:spcBef>
                <a:spcPct val="0"/>
              </a:spcBef>
              <a:defRPr>
                <a:solidFill>
                  <a:schemeClr val="tx1"/>
                </a:solidFill>
                <a:latin typeface="Arial" pitchFamily="34" charset="0"/>
                <a:cs typeface="Arial" pitchFamily="34" charset="0"/>
              </a:defRPr>
            </a:lvl1pPr>
            <a:lvl2pPr defTabSz="801688">
              <a:spcBef>
                <a:spcPct val="0"/>
              </a:spcBef>
              <a:defRPr>
                <a:solidFill>
                  <a:schemeClr val="tx1"/>
                </a:solidFill>
                <a:latin typeface="Arial" pitchFamily="34" charset="0"/>
                <a:cs typeface="Arial" pitchFamily="34" charset="0"/>
              </a:defRPr>
            </a:lvl2pPr>
            <a:lvl3pPr defTabSz="801688">
              <a:spcBef>
                <a:spcPct val="0"/>
              </a:spcBef>
              <a:defRPr>
                <a:solidFill>
                  <a:schemeClr val="tx1"/>
                </a:solidFill>
                <a:latin typeface="Arial" pitchFamily="34" charset="0"/>
                <a:cs typeface="Arial" pitchFamily="34" charset="0"/>
              </a:defRPr>
            </a:lvl3pPr>
            <a:lvl4pPr defTabSz="801688">
              <a:spcBef>
                <a:spcPct val="0"/>
              </a:spcBef>
              <a:defRPr>
                <a:solidFill>
                  <a:schemeClr val="tx1"/>
                </a:solidFill>
                <a:latin typeface="Arial" pitchFamily="34" charset="0"/>
                <a:cs typeface="Arial" pitchFamily="34" charset="0"/>
              </a:defRPr>
            </a:lvl4pPr>
            <a:lvl5pPr defTabSz="801688">
              <a:spcBef>
                <a:spcPct val="0"/>
              </a:spcBef>
              <a:defRPr>
                <a:solidFill>
                  <a:schemeClr val="tx1"/>
                </a:solidFill>
                <a:latin typeface="Arial" pitchFamily="34" charset="0"/>
                <a:cs typeface="Arial" pitchFamily="34" charset="0"/>
              </a:defRPr>
            </a:lvl5pPr>
            <a:lvl6pPr defTabSz="801688" fontAlgn="base">
              <a:spcBef>
                <a:spcPct val="0"/>
              </a:spcBef>
              <a:spcAft>
                <a:spcPct val="0"/>
              </a:spcAft>
              <a:defRPr>
                <a:solidFill>
                  <a:schemeClr val="tx1"/>
                </a:solidFill>
                <a:latin typeface="Arial" pitchFamily="34" charset="0"/>
                <a:cs typeface="Arial" pitchFamily="34" charset="0"/>
              </a:defRPr>
            </a:lvl6pPr>
            <a:lvl7pPr defTabSz="801688" fontAlgn="base">
              <a:spcBef>
                <a:spcPct val="0"/>
              </a:spcBef>
              <a:spcAft>
                <a:spcPct val="0"/>
              </a:spcAft>
              <a:defRPr>
                <a:solidFill>
                  <a:schemeClr val="tx1"/>
                </a:solidFill>
                <a:latin typeface="Arial" pitchFamily="34" charset="0"/>
                <a:cs typeface="Arial" pitchFamily="34" charset="0"/>
              </a:defRPr>
            </a:lvl7pPr>
            <a:lvl8pPr defTabSz="801688" fontAlgn="base">
              <a:spcBef>
                <a:spcPct val="0"/>
              </a:spcBef>
              <a:spcAft>
                <a:spcPct val="0"/>
              </a:spcAft>
              <a:defRPr>
                <a:solidFill>
                  <a:schemeClr val="tx1"/>
                </a:solidFill>
                <a:latin typeface="Arial" pitchFamily="34" charset="0"/>
                <a:cs typeface="Arial" pitchFamily="34" charset="0"/>
              </a:defRPr>
            </a:lvl8pPr>
            <a:lvl9pPr defTabSz="801688" fontAlgn="base">
              <a:spcBef>
                <a:spcPct val="0"/>
              </a:spcBef>
              <a:spcAft>
                <a:spcPct val="0"/>
              </a:spcAft>
              <a:defRPr>
                <a:solidFill>
                  <a:schemeClr val="tx1"/>
                </a:solidFill>
                <a:latin typeface="Arial" pitchFamily="34" charset="0"/>
                <a:cs typeface="Arial" pitchFamily="34" charset="0"/>
              </a:defRPr>
            </a:lvl9pPr>
          </a:lstStyle>
          <a:p>
            <a:pPr algn="r">
              <a:spcBef>
                <a:spcPct val="20000"/>
              </a:spcBef>
            </a:pPr>
            <a:r>
              <a:rPr lang="en-GB" sz="1600" dirty="0">
                <a:solidFill>
                  <a:srgbClr val="080808"/>
                </a:solidFill>
              </a:rPr>
              <a:t>Integrate advanced elements of persuasive writing such as story and metaphor</a:t>
            </a:r>
          </a:p>
        </p:txBody>
      </p:sp>
      <p:sp>
        <p:nvSpPr>
          <p:cNvPr id="90" name="Text Box 32"/>
          <p:cNvSpPr txBox="1">
            <a:spLocks noChangeArrowheads="1"/>
          </p:cNvSpPr>
          <p:nvPr/>
        </p:nvSpPr>
        <p:spPr bwMode="gray">
          <a:xfrm>
            <a:off x="7091158" y="4514924"/>
            <a:ext cx="33528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7800" indent="-177800" defTabSz="801688">
              <a:spcBef>
                <a:spcPct val="0"/>
              </a:spcBef>
              <a:defRPr>
                <a:solidFill>
                  <a:schemeClr val="tx1"/>
                </a:solidFill>
                <a:latin typeface="Arial" pitchFamily="34" charset="0"/>
                <a:cs typeface="Arial" pitchFamily="34" charset="0"/>
              </a:defRPr>
            </a:lvl1pPr>
            <a:lvl2pPr defTabSz="801688">
              <a:spcBef>
                <a:spcPct val="0"/>
              </a:spcBef>
              <a:defRPr>
                <a:solidFill>
                  <a:schemeClr val="tx1"/>
                </a:solidFill>
                <a:latin typeface="Arial" pitchFamily="34" charset="0"/>
                <a:cs typeface="Arial" pitchFamily="34" charset="0"/>
              </a:defRPr>
            </a:lvl2pPr>
            <a:lvl3pPr defTabSz="801688">
              <a:spcBef>
                <a:spcPct val="0"/>
              </a:spcBef>
              <a:defRPr>
                <a:solidFill>
                  <a:schemeClr val="tx1"/>
                </a:solidFill>
                <a:latin typeface="Arial" pitchFamily="34" charset="0"/>
                <a:cs typeface="Arial" pitchFamily="34" charset="0"/>
              </a:defRPr>
            </a:lvl3pPr>
            <a:lvl4pPr defTabSz="801688">
              <a:spcBef>
                <a:spcPct val="0"/>
              </a:spcBef>
              <a:defRPr>
                <a:solidFill>
                  <a:schemeClr val="tx1"/>
                </a:solidFill>
                <a:latin typeface="Arial" pitchFamily="34" charset="0"/>
                <a:cs typeface="Arial" pitchFamily="34" charset="0"/>
              </a:defRPr>
            </a:lvl4pPr>
            <a:lvl5pPr defTabSz="801688">
              <a:spcBef>
                <a:spcPct val="0"/>
              </a:spcBef>
              <a:defRPr>
                <a:solidFill>
                  <a:schemeClr val="tx1"/>
                </a:solidFill>
                <a:latin typeface="Arial" pitchFamily="34" charset="0"/>
                <a:cs typeface="Arial" pitchFamily="34" charset="0"/>
              </a:defRPr>
            </a:lvl5pPr>
            <a:lvl6pPr defTabSz="801688" fontAlgn="base">
              <a:spcBef>
                <a:spcPct val="0"/>
              </a:spcBef>
              <a:spcAft>
                <a:spcPct val="0"/>
              </a:spcAft>
              <a:defRPr>
                <a:solidFill>
                  <a:schemeClr val="tx1"/>
                </a:solidFill>
                <a:latin typeface="Arial" pitchFamily="34" charset="0"/>
                <a:cs typeface="Arial" pitchFamily="34" charset="0"/>
              </a:defRPr>
            </a:lvl6pPr>
            <a:lvl7pPr defTabSz="801688" fontAlgn="base">
              <a:spcBef>
                <a:spcPct val="0"/>
              </a:spcBef>
              <a:spcAft>
                <a:spcPct val="0"/>
              </a:spcAft>
              <a:defRPr>
                <a:solidFill>
                  <a:schemeClr val="tx1"/>
                </a:solidFill>
                <a:latin typeface="Arial" pitchFamily="34" charset="0"/>
                <a:cs typeface="Arial" pitchFamily="34" charset="0"/>
              </a:defRPr>
            </a:lvl7pPr>
            <a:lvl8pPr defTabSz="801688" fontAlgn="base">
              <a:spcBef>
                <a:spcPct val="0"/>
              </a:spcBef>
              <a:spcAft>
                <a:spcPct val="0"/>
              </a:spcAft>
              <a:defRPr>
                <a:solidFill>
                  <a:schemeClr val="tx1"/>
                </a:solidFill>
                <a:latin typeface="Arial" pitchFamily="34" charset="0"/>
                <a:cs typeface="Arial" pitchFamily="34" charset="0"/>
              </a:defRPr>
            </a:lvl8pPr>
            <a:lvl9pPr defTabSz="801688" fontAlgn="base">
              <a:spcBef>
                <a:spcPct val="0"/>
              </a:spcBef>
              <a:spcAft>
                <a:spcPct val="0"/>
              </a:spcAft>
              <a:defRPr>
                <a:solidFill>
                  <a:schemeClr val="tx1"/>
                </a:solidFill>
                <a:latin typeface="Arial" pitchFamily="34" charset="0"/>
                <a:cs typeface="Arial" pitchFamily="34" charset="0"/>
              </a:defRPr>
            </a:lvl9pPr>
          </a:lstStyle>
          <a:p>
            <a:pPr algn="r">
              <a:spcBef>
                <a:spcPct val="20000"/>
              </a:spcBef>
            </a:pPr>
            <a:r>
              <a:rPr lang="en-GB" sz="1600" dirty="0">
                <a:solidFill>
                  <a:srgbClr val="080808"/>
                </a:solidFill>
              </a:rPr>
              <a:t>Master three elements of the proposal speed-writing system</a:t>
            </a:r>
          </a:p>
        </p:txBody>
      </p:sp>
      <p:sp>
        <p:nvSpPr>
          <p:cNvPr id="91" name="Text Box 33"/>
          <p:cNvSpPr txBox="1">
            <a:spLocks noChangeArrowheads="1"/>
          </p:cNvSpPr>
          <p:nvPr/>
        </p:nvSpPr>
        <p:spPr bwMode="gray">
          <a:xfrm>
            <a:off x="6957383" y="5165779"/>
            <a:ext cx="35179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7800" indent="-177800" defTabSz="801688">
              <a:spcBef>
                <a:spcPct val="0"/>
              </a:spcBef>
              <a:defRPr>
                <a:solidFill>
                  <a:schemeClr val="tx1"/>
                </a:solidFill>
                <a:latin typeface="Arial" pitchFamily="34" charset="0"/>
                <a:cs typeface="Arial" pitchFamily="34" charset="0"/>
              </a:defRPr>
            </a:lvl1pPr>
            <a:lvl2pPr defTabSz="801688">
              <a:spcBef>
                <a:spcPct val="0"/>
              </a:spcBef>
              <a:defRPr>
                <a:solidFill>
                  <a:schemeClr val="tx1"/>
                </a:solidFill>
                <a:latin typeface="Arial" pitchFamily="34" charset="0"/>
                <a:cs typeface="Arial" pitchFamily="34" charset="0"/>
              </a:defRPr>
            </a:lvl2pPr>
            <a:lvl3pPr defTabSz="801688">
              <a:spcBef>
                <a:spcPct val="0"/>
              </a:spcBef>
              <a:defRPr>
                <a:solidFill>
                  <a:schemeClr val="tx1"/>
                </a:solidFill>
                <a:latin typeface="Arial" pitchFamily="34" charset="0"/>
                <a:cs typeface="Arial" pitchFamily="34" charset="0"/>
              </a:defRPr>
            </a:lvl3pPr>
            <a:lvl4pPr defTabSz="801688">
              <a:spcBef>
                <a:spcPct val="0"/>
              </a:spcBef>
              <a:defRPr>
                <a:solidFill>
                  <a:schemeClr val="tx1"/>
                </a:solidFill>
                <a:latin typeface="Arial" pitchFamily="34" charset="0"/>
                <a:cs typeface="Arial" pitchFamily="34" charset="0"/>
              </a:defRPr>
            </a:lvl4pPr>
            <a:lvl5pPr defTabSz="801688">
              <a:spcBef>
                <a:spcPct val="0"/>
              </a:spcBef>
              <a:defRPr>
                <a:solidFill>
                  <a:schemeClr val="tx1"/>
                </a:solidFill>
                <a:latin typeface="Arial" pitchFamily="34" charset="0"/>
                <a:cs typeface="Arial" pitchFamily="34" charset="0"/>
              </a:defRPr>
            </a:lvl5pPr>
            <a:lvl6pPr defTabSz="801688" fontAlgn="base">
              <a:spcBef>
                <a:spcPct val="0"/>
              </a:spcBef>
              <a:spcAft>
                <a:spcPct val="0"/>
              </a:spcAft>
              <a:defRPr>
                <a:solidFill>
                  <a:schemeClr val="tx1"/>
                </a:solidFill>
                <a:latin typeface="Arial" pitchFamily="34" charset="0"/>
                <a:cs typeface="Arial" pitchFamily="34" charset="0"/>
              </a:defRPr>
            </a:lvl6pPr>
            <a:lvl7pPr defTabSz="801688" fontAlgn="base">
              <a:spcBef>
                <a:spcPct val="0"/>
              </a:spcBef>
              <a:spcAft>
                <a:spcPct val="0"/>
              </a:spcAft>
              <a:defRPr>
                <a:solidFill>
                  <a:schemeClr val="tx1"/>
                </a:solidFill>
                <a:latin typeface="Arial" pitchFamily="34" charset="0"/>
                <a:cs typeface="Arial" pitchFamily="34" charset="0"/>
              </a:defRPr>
            </a:lvl7pPr>
            <a:lvl8pPr defTabSz="801688" fontAlgn="base">
              <a:spcBef>
                <a:spcPct val="0"/>
              </a:spcBef>
              <a:spcAft>
                <a:spcPct val="0"/>
              </a:spcAft>
              <a:defRPr>
                <a:solidFill>
                  <a:schemeClr val="tx1"/>
                </a:solidFill>
                <a:latin typeface="Arial" pitchFamily="34" charset="0"/>
                <a:cs typeface="Arial" pitchFamily="34" charset="0"/>
              </a:defRPr>
            </a:lvl8pPr>
            <a:lvl9pPr defTabSz="801688" fontAlgn="base">
              <a:spcBef>
                <a:spcPct val="0"/>
              </a:spcBef>
              <a:spcAft>
                <a:spcPct val="0"/>
              </a:spcAft>
              <a:defRPr>
                <a:solidFill>
                  <a:schemeClr val="tx1"/>
                </a:solidFill>
                <a:latin typeface="Arial" pitchFamily="34" charset="0"/>
                <a:cs typeface="Arial" pitchFamily="34" charset="0"/>
              </a:defRPr>
            </a:lvl9pPr>
          </a:lstStyle>
          <a:p>
            <a:pPr algn="r">
              <a:spcBef>
                <a:spcPct val="20000"/>
              </a:spcBef>
            </a:pPr>
            <a:r>
              <a:rPr lang="en-GB" sz="1600" dirty="0">
                <a:solidFill>
                  <a:srgbClr val="080808"/>
                </a:solidFill>
              </a:rPr>
              <a:t>Make your sections compliant and structure your outline so that it is compelling from the get-go</a:t>
            </a:r>
          </a:p>
        </p:txBody>
      </p:sp>
      <p:sp>
        <p:nvSpPr>
          <p:cNvPr id="95" name="Text Box 23"/>
          <p:cNvSpPr txBox="1">
            <a:spLocks noChangeArrowheads="1"/>
          </p:cNvSpPr>
          <p:nvPr/>
        </p:nvSpPr>
        <p:spPr bwMode="gray">
          <a:xfrm>
            <a:off x="4086156" y="3240752"/>
            <a:ext cx="1153159"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defTabSz="801688">
              <a:spcBef>
                <a:spcPct val="0"/>
              </a:spcBef>
              <a:defRPr>
                <a:solidFill>
                  <a:schemeClr val="tx1"/>
                </a:solidFill>
                <a:latin typeface="Arial" pitchFamily="34" charset="0"/>
                <a:cs typeface="Arial" pitchFamily="34" charset="0"/>
              </a:defRPr>
            </a:lvl1pPr>
            <a:lvl2pPr defTabSz="801688">
              <a:spcBef>
                <a:spcPct val="0"/>
              </a:spcBef>
              <a:defRPr>
                <a:solidFill>
                  <a:schemeClr val="tx1"/>
                </a:solidFill>
                <a:latin typeface="Arial" pitchFamily="34" charset="0"/>
                <a:cs typeface="Arial" pitchFamily="34" charset="0"/>
              </a:defRPr>
            </a:lvl2pPr>
            <a:lvl3pPr defTabSz="801688">
              <a:spcBef>
                <a:spcPct val="0"/>
              </a:spcBef>
              <a:defRPr>
                <a:solidFill>
                  <a:schemeClr val="tx1"/>
                </a:solidFill>
                <a:latin typeface="Arial" pitchFamily="34" charset="0"/>
                <a:cs typeface="Arial" pitchFamily="34" charset="0"/>
              </a:defRPr>
            </a:lvl3pPr>
            <a:lvl4pPr defTabSz="801688">
              <a:spcBef>
                <a:spcPct val="0"/>
              </a:spcBef>
              <a:defRPr>
                <a:solidFill>
                  <a:schemeClr val="tx1"/>
                </a:solidFill>
                <a:latin typeface="Arial" pitchFamily="34" charset="0"/>
                <a:cs typeface="Arial" pitchFamily="34" charset="0"/>
              </a:defRPr>
            </a:lvl4pPr>
            <a:lvl5pPr defTabSz="801688">
              <a:spcBef>
                <a:spcPct val="0"/>
              </a:spcBef>
              <a:defRPr>
                <a:solidFill>
                  <a:schemeClr val="tx1"/>
                </a:solidFill>
                <a:latin typeface="Arial" pitchFamily="34" charset="0"/>
                <a:cs typeface="Arial" pitchFamily="34" charset="0"/>
              </a:defRPr>
            </a:lvl5pPr>
            <a:lvl6pPr defTabSz="801688" fontAlgn="base">
              <a:spcBef>
                <a:spcPct val="0"/>
              </a:spcBef>
              <a:spcAft>
                <a:spcPct val="0"/>
              </a:spcAft>
              <a:defRPr>
                <a:solidFill>
                  <a:schemeClr val="tx1"/>
                </a:solidFill>
                <a:latin typeface="Arial" pitchFamily="34" charset="0"/>
                <a:cs typeface="Arial" pitchFamily="34" charset="0"/>
              </a:defRPr>
            </a:lvl6pPr>
            <a:lvl7pPr defTabSz="801688" fontAlgn="base">
              <a:spcBef>
                <a:spcPct val="0"/>
              </a:spcBef>
              <a:spcAft>
                <a:spcPct val="0"/>
              </a:spcAft>
              <a:defRPr>
                <a:solidFill>
                  <a:schemeClr val="tx1"/>
                </a:solidFill>
                <a:latin typeface="Arial" pitchFamily="34" charset="0"/>
                <a:cs typeface="Arial" pitchFamily="34" charset="0"/>
              </a:defRPr>
            </a:lvl7pPr>
            <a:lvl8pPr defTabSz="801688" fontAlgn="base">
              <a:spcBef>
                <a:spcPct val="0"/>
              </a:spcBef>
              <a:spcAft>
                <a:spcPct val="0"/>
              </a:spcAft>
              <a:defRPr>
                <a:solidFill>
                  <a:schemeClr val="tx1"/>
                </a:solidFill>
                <a:latin typeface="Arial" pitchFamily="34" charset="0"/>
                <a:cs typeface="Arial" pitchFamily="34" charset="0"/>
              </a:defRPr>
            </a:lvl8pPr>
            <a:lvl9pPr defTabSz="801688"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pPr>
            <a:r>
              <a:rPr lang="en-GB" sz="1600" b="1" dirty="0">
                <a:solidFill>
                  <a:srgbClr val="FFFFFF"/>
                </a:solidFill>
              </a:rPr>
              <a:t>A must-have</a:t>
            </a:r>
          </a:p>
        </p:txBody>
      </p:sp>
      <p:sp>
        <p:nvSpPr>
          <p:cNvPr id="96" name="Rectangle 95"/>
          <p:cNvSpPr/>
          <p:nvPr/>
        </p:nvSpPr>
        <p:spPr>
          <a:xfrm>
            <a:off x="945304" y="1538393"/>
            <a:ext cx="11113346" cy="646331"/>
          </a:xfrm>
          <a:prstGeom prst="rect">
            <a:avLst/>
          </a:prstGeom>
        </p:spPr>
        <p:txBody>
          <a:bodyPr wrap="square">
            <a:spAutoFit/>
          </a:bodyPr>
          <a:lstStyle/>
          <a:p>
            <a:pPr lvl="0"/>
            <a:r>
              <a:rPr lang="en-US" i="1" dirty="0">
                <a:solidFill>
                  <a:schemeClr val="tx2"/>
                </a:solidFill>
              </a:rPr>
              <a:t>This class covers basic and advanced elements of proposal writing, and offers you hands-on workshop elements to practice them in real time</a:t>
            </a:r>
          </a:p>
        </p:txBody>
      </p:sp>
    </p:spTree>
    <p:extLst>
      <p:ext uri="{BB962C8B-B14F-4D97-AF65-F5344CB8AC3E}">
        <p14:creationId xmlns:p14="http://schemas.microsoft.com/office/powerpoint/2010/main" val="368584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500"/>
                                        <p:tgtEl>
                                          <p:spTgt spid="6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fade">
                                      <p:cBhvr>
                                        <p:cTn id="45" dur="500"/>
                                        <p:tgtEl>
                                          <p:spTgt spid="7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500"/>
                                        <p:tgtEl>
                                          <p:spTgt spid="7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500"/>
                                        <p:tgtEl>
                                          <p:spTgt spid="7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500"/>
                                        <p:tgtEl>
                                          <p:spTgt spid="95"/>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9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fade">
                                      <p:cBhvr>
                                        <p:cTn id="72" dur="500"/>
                                        <p:tgtEl>
                                          <p:spTgt spid="8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0"/>
                                        </p:tgtEl>
                                        <p:attrNameLst>
                                          <p:attrName>style.visibility</p:attrName>
                                        </p:attrNameLst>
                                      </p:cBhvr>
                                      <p:to>
                                        <p:strVal val="visible"/>
                                      </p:to>
                                    </p:set>
                                    <p:animEffect transition="in" filter="fade">
                                      <p:cBhvr>
                                        <p:cTn id="75" dur="500"/>
                                        <p:tgtEl>
                                          <p:spTgt spid="9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6"/>
                                        </p:tgtEl>
                                        <p:attrNameLst>
                                          <p:attrName>style.visibility</p:attrName>
                                        </p:attrNameLst>
                                      </p:cBhvr>
                                      <p:to>
                                        <p:strVal val="visible"/>
                                      </p:to>
                                    </p:set>
                                    <p:animEffect transition="in" filter="fade">
                                      <p:cBhvr>
                                        <p:cTn id="80" dur="500"/>
                                        <p:tgtEl>
                                          <p:spTgt spid="8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9"/>
                                        </p:tgtEl>
                                        <p:attrNameLst>
                                          <p:attrName>style.visibility</p:attrName>
                                        </p:attrNameLst>
                                      </p:cBhvr>
                                      <p:to>
                                        <p:strVal val="visible"/>
                                      </p:to>
                                    </p:set>
                                    <p:animEffect transition="in" filter="fade">
                                      <p:cBhvr>
                                        <p:cTn id="83" dur="500"/>
                                        <p:tgtEl>
                                          <p:spTgt spid="8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5"/>
                                        </p:tgtEl>
                                        <p:attrNameLst>
                                          <p:attrName>style.visibility</p:attrName>
                                        </p:attrNameLst>
                                      </p:cBhvr>
                                      <p:to>
                                        <p:strVal val="visible"/>
                                      </p:to>
                                    </p:set>
                                    <p:animEffect transition="in" filter="fade">
                                      <p:cBhvr>
                                        <p:cTn id="88" dur="500"/>
                                        <p:tgtEl>
                                          <p:spTgt spid="8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fade">
                                      <p:cBhvr>
                                        <p:cTn id="91" dur="500"/>
                                        <p:tgtEl>
                                          <p:spTgt spid="8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83"/>
                                        </p:tgtEl>
                                        <p:attrNameLst>
                                          <p:attrName>style.visibility</p:attrName>
                                        </p:attrNameLst>
                                      </p:cBhvr>
                                      <p:to>
                                        <p:strVal val="visible"/>
                                      </p:to>
                                    </p:set>
                                    <p:animEffect transition="in" filter="fade">
                                      <p:cBhvr>
                                        <p:cTn id="96" dur="500"/>
                                        <p:tgtEl>
                                          <p:spTgt spid="8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fade">
                                      <p:cBhvr>
                                        <p:cTn id="9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p:bldP spid="80" grpId="0"/>
      <p:bldP spid="81" grpId="0"/>
      <p:bldP spid="83" grpId="0" animBg="1"/>
      <p:bldP spid="84" grpId="0"/>
      <p:bldP spid="85" grpId="0" animBg="1"/>
      <p:bldP spid="86" grpId="0" animBg="1"/>
      <p:bldP spid="87" grpId="0" animBg="1"/>
      <p:bldP spid="88" grpId="0"/>
      <p:bldP spid="89" grpId="0"/>
      <p:bldP spid="90" grpId="0"/>
      <p:bldP spid="91" grpId="0"/>
      <p:bldP spid="95" grpId="0"/>
      <p:bldP spid="9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t>
            </a:r>
            <a:r>
              <a:rPr lang="en-US" b="1" dirty="0"/>
              <a:t>Exercise 1</a:t>
            </a:r>
            <a:r>
              <a:rPr lang="en-US" dirty="0"/>
              <a:t> for </a:t>
            </a:r>
            <a:r>
              <a:rPr lang="en-US" b="1" dirty="0"/>
              <a:t>Module 7 </a:t>
            </a:r>
            <a:r>
              <a:rPr lang="en-US" dirty="0"/>
              <a:t>Prior to Proceeding to the Next Module</a:t>
            </a:r>
          </a:p>
        </p:txBody>
      </p:sp>
    </p:spTree>
    <p:extLst>
      <p:ext uri="{BB962C8B-B14F-4D97-AF65-F5344CB8AC3E}">
        <p14:creationId xmlns:p14="http://schemas.microsoft.com/office/powerpoint/2010/main" val="2303454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855917"/>
            <a:ext cx="6511902" cy="4560758"/>
          </a:xfrm>
        </p:spPr>
        <p:txBody>
          <a:bodyPr>
            <a:noAutofit/>
          </a:bodyPr>
          <a:lstStyle/>
          <a:p>
            <a:r>
              <a:rPr lang="en-US" sz="1800" dirty="0">
                <a:solidFill>
                  <a:schemeClr val="tx2"/>
                </a:solidFill>
              </a:rPr>
              <a:t>Create the proposal section mind map using the case study to brainstorm on the solution</a:t>
            </a:r>
          </a:p>
          <a:p>
            <a:r>
              <a:rPr lang="en-US" sz="1800" dirty="0">
                <a:solidFill>
                  <a:schemeClr val="tx2"/>
                </a:solidFill>
              </a:rPr>
              <a:t>Read the Page 2 of the exercise handout to get details of the story</a:t>
            </a:r>
          </a:p>
          <a:p>
            <a:r>
              <a:rPr lang="en-US" sz="1800" dirty="0">
                <a:solidFill>
                  <a:schemeClr val="tx2"/>
                </a:solidFill>
              </a:rPr>
              <a:t>Make assumptions where you are missing information</a:t>
            </a:r>
          </a:p>
          <a:p>
            <a:r>
              <a:rPr lang="en-US" sz="1800" dirty="0">
                <a:solidFill>
                  <a:schemeClr val="tx2"/>
                </a:solidFill>
              </a:rPr>
              <a:t>Use your creativity, understanding that your brainstorming will help you write the section later</a:t>
            </a:r>
          </a:p>
          <a:p>
            <a:r>
              <a:rPr lang="en-US" sz="1800" dirty="0">
                <a:solidFill>
                  <a:schemeClr val="tx2"/>
                </a:solidFill>
              </a:rPr>
              <a:t>If you don’t know some facts, make documented assumptions or use AI to help you develop ideas </a:t>
            </a:r>
          </a:p>
          <a:p>
            <a:r>
              <a:rPr lang="en-US" sz="1800" dirty="0">
                <a:solidFill>
                  <a:schemeClr val="tx2"/>
                </a:solidFill>
              </a:rPr>
              <a:t>Alternatively, you can use UNO or Rico Clusters</a:t>
            </a:r>
          </a:p>
          <a:p>
            <a:r>
              <a:rPr lang="en-US" sz="1800" dirty="0">
                <a:solidFill>
                  <a:schemeClr val="tx2"/>
                </a:solidFill>
              </a:rPr>
              <a:t>AVOID looking at mind mapping as another way of outlining – let your thoughts fire at random and document</a:t>
            </a:r>
          </a:p>
          <a:p>
            <a:r>
              <a:rPr lang="en-US" sz="1800" dirty="0">
                <a:solidFill>
                  <a:schemeClr val="tx2"/>
                </a:solidFill>
              </a:rPr>
              <a:t>Take a photo and email your mind map to </a:t>
            </a:r>
            <a:r>
              <a:rPr lang="en-US" sz="1800" dirty="0">
                <a:solidFill>
                  <a:schemeClr val="tx2"/>
                </a:solidFill>
                <a:hlinkClick r:id="rId2"/>
              </a:rPr>
              <a:t>service@ostglobalsolutions.com</a:t>
            </a:r>
            <a:r>
              <a:rPr lang="en-US" sz="1800" dirty="0">
                <a:solidFill>
                  <a:schemeClr val="tx2"/>
                </a:solidFill>
              </a:rPr>
              <a:t> </a:t>
            </a:r>
          </a:p>
        </p:txBody>
      </p:sp>
      <p:sp>
        <p:nvSpPr>
          <p:cNvPr id="3" name="Title 2"/>
          <p:cNvSpPr>
            <a:spLocks noGrp="1"/>
          </p:cNvSpPr>
          <p:nvPr>
            <p:ph type="title"/>
          </p:nvPr>
        </p:nvSpPr>
        <p:spPr/>
        <p:txBody>
          <a:bodyPr>
            <a:normAutofit fontScale="90000"/>
          </a:bodyPr>
          <a:lstStyle/>
          <a:p>
            <a:r>
              <a:rPr lang="en-US" dirty="0"/>
              <a:t>Module 7 Exercise 2: Mind Mapping a Proposal Section</a:t>
            </a:r>
          </a:p>
        </p:txBody>
      </p:sp>
      <p:sp>
        <p:nvSpPr>
          <p:cNvPr id="7" name="Rectangle 6"/>
          <p:cNvSpPr/>
          <p:nvPr/>
        </p:nvSpPr>
        <p:spPr>
          <a:xfrm>
            <a:off x="838200" y="1562785"/>
            <a:ext cx="12325350" cy="369332"/>
          </a:xfrm>
          <a:prstGeom prst="rect">
            <a:avLst/>
          </a:prstGeom>
        </p:spPr>
        <p:txBody>
          <a:bodyPr wrap="square">
            <a:spAutoFit/>
          </a:bodyPr>
          <a:lstStyle/>
          <a:p>
            <a:r>
              <a:rPr lang="en-US" i="1" dirty="0">
                <a:solidFill>
                  <a:schemeClr val="tx2"/>
                </a:solidFill>
              </a:rPr>
              <a:t>This is an opportunity to try this approach on your brainstormed section –  this is like brainstorming with yourself</a:t>
            </a:r>
          </a:p>
        </p:txBody>
      </p:sp>
      <p:pic>
        <p:nvPicPr>
          <p:cNvPr id="32770" name="Picture 2">
            <a:extLst>
              <a:ext uri="{FF2B5EF4-FFF2-40B4-BE49-F238E27FC236}">
                <a16:creationId xmlns:a16="http://schemas.microsoft.com/office/drawing/2014/main" id="{FAF1AC8A-139C-6F1B-3B2D-E587A7EE5EB6}"/>
              </a:ext>
            </a:extLst>
          </p:cNvPr>
          <p:cNvPicPr>
            <a:picLocks noChangeAspect="1" noChangeArrowheads="1"/>
          </p:cNvPicPr>
          <p:nvPr/>
        </p:nvPicPr>
        <p:blipFill>
          <a:blip r:embed="rId3">
            <a:clrChange>
              <a:clrFrom>
                <a:srgbClr val="F7F8F5"/>
              </a:clrFrom>
              <a:clrTo>
                <a:srgbClr val="F7F8F5">
                  <a:alpha val="0"/>
                </a:srgbClr>
              </a:clrTo>
            </a:clrChange>
            <a:extLst>
              <a:ext uri="{28A0092B-C50C-407E-A947-70E740481C1C}">
                <a14:useLocalDpi xmlns:a14="http://schemas.microsoft.com/office/drawing/2010/main" val="0"/>
              </a:ext>
            </a:extLst>
          </a:blip>
          <a:srcRect/>
          <a:stretch>
            <a:fillRect/>
          </a:stretch>
        </p:blipFill>
        <p:spPr bwMode="auto">
          <a:xfrm>
            <a:off x="7555008" y="2017057"/>
            <a:ext cx="4047565" cy="404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11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a:bodyPr>
          <a:lstStyle/>
          <a:p>
            <a:r>
              <a:rPr lang="en-US" sz="6700" b="1" dirty="0"/>
              <a:t>Module 8</a:t>
            </a:r>
            <a:br>
              <a:rPr lang="en-US" sz="6700" b="1" dirty="0"/>
            </a:br>
            <a:r>
              <a:rPr lang="en-US" sz="5300" dirty="0"/>
              <a:t>Stage 2: Speed Writing</a:t>
            </a:r>
            <a:endParaRPr lang="en-US" dirty="0"/>
          </a:p>
        </p:txBody>
      </p:sp>
    </p:spTree>
    <p:extLst>
      <p:ext uri="{BB962C8B-B14F-4D97-AF65-F5344CB8AC3E}">
        <p14:creationId xmlns:p14="http://schemas.microsoft.com/office/powerpoint/2010/main" val="2704529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4444" y="2261279"/>
            <a:ext cx="7162236" cy="3828625"/>
          </a:xfrm>
        </p:spPr>
        <p:txBody>
          <a:bodyPr>
            <a:normAutofit lnSpcReduction="10000"/>
          </a:bodyPr>
          <a:lstStyle/>
          <a:p>
            <a:pPr>
              <a:defRPr/>
            </a:pPr>
            <a:r>
              <a:rPr lang="en-US" sz="2400" dirty="0"/>
              <a:t>If you are not ready to write, go back to research</a:t>
            </a:r>
          </a:p>
          <a:p>
            <a:pPr>
              <a:defRPr/>
            </a:pPr>
            <a:r>
              <a:rPr lang="en-US" sz="2400" dirty="0"/>
              <a:t>Write as you would say it, say it out loud, say it simply </a:t>
            </a:r>
          </a:p>
          <a:p>
            <a:pPr>
              <a:defRPr/>
            </a:pPr>
            <a:r>
              <a:rPr lang="en-US" sz="2400" b="1" dirty="0">
                <a:solidFill>
                  <a:schemeClr val="tx2"/>
                </a:solidFill>
              </a:rPr>
              <a:t>Do not write and edit</a:t>
            </a:r>
          </a:p>
          <a:p>
            <a:pPr lvl="1">
              <a:defRPr/>
            </a:pPr>
            <a:r>
              <a:rPr lang="en-US" dirty="0"/>
              <a:t>You cannot go back and correct until you finish the ENTIRE section</a:t>
            </a:r>
          </a:p>
          <a:p>
            <a:pPr lvl="1">
              <a:defRPr/>
            </a:pPr>
            <a:r>
              <a:rPr lang="en-US" dirty="0"/>
              <a:t>Type with your eyes closed or laptop screen bent back if tempted – just check periodically on your finger positioning because you could type a page of gibberish </a:t>
            </a:r>
          </a:p>
          <a:p>
            <a:pPr>
              <a:defRPr/>
            </a:pPr>
            <a:r>
              <a:rPr lang="en-US" sz="2400" dirty="0"/>
              <a:t>It is important that you get raw ideas down on paper as fast as possible, without looking back</a:t>
            </a:r>
          </a:p>
          <a:p>
            <a:pPr>
              <a:buNone/>
              <a:defRPr/>
            </a:pPr>
            <a:endParaRPr lang="en-US" sz="2400" dirty="0"/>
          </a:p>
          <a:p>
            <a:pPr>
              <a:defRPr/>
            </a:pPr>
            <a:endParaRPr lang="en-US" sz="2400" dirty="0"/>
          </a:p>
          <a:p>
            <a:endParaRPr lang="en-US" sz="2400" dirty="0"/>
          </a:p>
        </p:txBody>
      </p:sp>
      <p:sp>
        <p:nvSpPr>
          <p:cNvPr id="3" name="Title 2"/>
          <p:cNvSpPr>
            <a:spLocks noGrp="1"/>
          </p:cNvSpPr>
          <p:nvPr>
            <p:ph type="title"/>
          </p:nvPr>
        </p:nvSpPr>
        <p:spPr>
          <a:xfrm>
            <a:off x="578732" y="444364"/>
            <a:ext cx="8520113" cy="600075"/>
          </a:xfrm>
        </p:spPr>
        <p:txBody>
          <a:bodyPr>
            <a:normAutofit fontScale="90000"/>
          </a:bodyPr>
          <a:lstStyle/>
          <a:p>
            <a:r>
              <a:rPr lang="en-US" dirty="0"/>
              <a:t>Stage 2: Writing</a:t>
            </a:r>
          </a:p>
        </p:txBody>
      </p:sp>
      <p:sp>
        <p:nvSpPr>
          <p:cNvPr id="9" name="Rectangle 8"/>
          <p:cNvSpPr/>
          <p:nvPr/>
        </p:nvSpPr>
        <p:spPr>
          <a:xfrm>
            <a:off x="564445" y="1614948"/>
            <a:ext cx="11172602" cy="646331"/>
          </a:xfrm>
          <a:prstGeom prst="rect">
            <a:avLst/>
          </a:prstGeom>
        </p:spPr>
        <p:txBody>
          <a:bodyPr wrap="square">
            <a:spAutoFit/>
          </a:bodyPr>
          <a:lstStyle/>
          <a:p>
            <a:r>
              <a:rPr lang="en-US" i="1" dirty="0">
                <a:solidFill>
                  <a:schemeClr val="tx2"/>
                </a:solidFill>
              </a:rPr>
              <a:t>This is a “fast and furious” stage that should not take long; in fact,  20% of the time is overly generous and applies to really long pieces</a:t>
            </a:r>
          </a:p>
        </p:txBody>
      </p:sp>
      <p:pic>
        <p:nvPicPr>
          <p:cNvPr id="33794" name="Picture 2">
            <a:extLst>
              <a:ext uri="{FF2B5EF4-FFF2-40B4-BE49-F238E27FC236}">
                <a16:creationId xmlns:a16="http://schemas.microsoft.com/office/drawing/2014/main" id="{9938B83E-36EF-FA6B-4803-1ADD3332F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1995" y="1775014"/>
            <a:ext cx="3285560" cy="492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5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Where Stage 2 Fits in the Proposal Process</a:t>
            </a:r>
          </a:p>
        </p:txBody>
      </p:sp>
      <p:sp>
        <p:nvSpPr>
          <p:cNvPr id="5" name="Rounded Rectangle 4"/>
          <p:cNvSpPr/>
          <p:nvPr/>
        </p:nvSpPr>
        <p:spPr>
          <a:xfrm>
            <a:off x="9027921" y="2541349"/>
            <a:ext cx="381000" cy="16764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 name="Rounded Rectangle 5"/>
          <p:cNvSpPr/>
          <p:nvPr/>
        </p:nvSpPr>
        <p:spPr>
          <a:xfrm>
            <a:off x="7732521" y="2541349"/>
            <a:ext cx="1295400" cy="1676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 name="Rectangle 6"/>
          <p:cNvSpPr/>
          <p:nvPr/>
        </p:nvSpPr>
        <p:spPr>
          <a:xfrm>
            <a:off x="2703321" y="4833973"/>
            <a:ext cx="8365434" cy="381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703321" y="2541349"/>
            <a:ext cx="1752600" cy="1676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 name="TextBox 8"/>
          <p:cNvSpPr txBox="1"/>
          <p:nvPr/>
        </p:nvSpPr>
        <p:spPr>
          <a:xfrm>
            <a:off x="3027996" y="4817407"/>
            <a:ext cx="1070113" cy="400110"/>
          </a:xfrm>
          <a:prstGeom prst="rect">
            <a:avLst/>
          </a:prstGeom>
          <a:noFill/>
        </p:spPr>
        <p:txBody>
          <a:bodyPr wrap="square" rtlCol="0">
            <a:spAutoFit/>
          </a:bodyPr>
          <a:lstStyle/>
          <a:p>
            <a:pPr algn="ctr"/>
            <a:r>
              <a:rPr lang="en-US" sz="1000" b="1" dirty="0"/>
              <a:t>Integration Phase</a:t>
            </a:r>
          </a:p>
        </p:txBody>
      </p:sp>
      <p:sp>
        <p:nvSpPr>
          <p:cNvPr id="10" name="Rounded Rectangle 9"/>
          <p:cNvSpPr/>
          <p:nvPr/>
        </p:nvSpPr>
        <p:spPr>
          <a:xfrm>
            <a:off x="4455921" y="2541349"/>
            <a:ext cx="1828800" cy="167640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 name="TextBox 10"/>
          <p:cNvSpPr txBox="1"/>
          <p:nvPr/>
        </p:nvSpPr>
        <p:spPr>
          <a:xfrm>
            <a:off x="4836921" y="4817408"/>
            <a:ext cx="1033668" cy="246221"/>
          </a:xfrm>
          <a:prstGeom prst="rect">
            <a:avLst/>
          </a:prstGeom>
          <a:noFill/>
        </p:spPr>
        <p:txBody>
          <a:bodyPr wrap="square" rtlCol="0">
            <a:spAutoFit/>
          </a:bodyPr>
          <a:lstStyle/>
          <a:p>
            <a:pPr algn="ctr"/>
            <a:r>
              <a:rPr lang="en-US" sz="1000" b="1" dirty="0"/>
              <a:t>Planning Phase</a:t>
            </a:r>
          </a:p>
        </p:txBody>
      </p:sp>
      <p:sp>
        <p:nvSpPr>
          <p:cNvPr id="12" name="Rounded Rectangle 11"/>
          <p:cNvSpPr/>
          <p:nvPr/>
        </p:nvSpPr>
        <p:spPr>
          <a:xfrm>
            <a:off x="6284721" y="2541349"/>
            <a:ext cx="1447800" cy="16764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ounded Rectangle 12"/>
          <p:cNvSpPr/>
          <p:nvPr/>
        </p:nvSpPr>
        <p:spPr>
          <a:xfrm>
            <a:off x="9408921" y="2541349"/>
            <a:ext cx="1524000" cy="1676400"/>
          </a:xfrm>
          <a:prstGeom prst="round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 name="TextBox 13"/>
          <p:cNvSpPr txBox="1"/>
          <p:nvPr/>
        </p:nvSpPr>
        <p:spPr>
          <a:xfrm>
            <a:off x="2534355" y="1484532"/>
            <a:ext cx="2133600" cy="523220"/>
          </a:xfrm>
          <a:prstGeom prst="rect">
            <a:avLst/>
          </a:prstGeom>
          <a:noFill/>
        </p:spPr>
        <p:txBody>
          <a:bodyPr wrap="square" rtlCol="0">
            <a:spAutoFit/>
          </a:bodyPr>
          <a:lstStyle/>
          <a:p>
            <a:pPr algn="ctr"/>
            <a:r>
              <a:rPr lang="en-US" sz="1400" b="1" dirty="0">
                <a:solidFill>
                  <a:schemeClr val="accent1"/>
                </a:solidFill>
              </a:rPr>
              <a:t>Predecessor: </a:t>
            </a:r>
            <a:br>
              <a:rPr lang="en-US" sz="1400" b="1" dirty="0">
                <a:solidFill>
                  <a:schemeClr val="accent1"/>
                </a:solidFill>
              </a:rPr>
            </a:br>
            <a:r>
              <a:rPr lang="en-US" sz="1400" b="1" dirty="0">
                <a:solidFill>
                  <a:schemeClr val="accent1"/>
                </a:solidFill>
              </a:rPr>
              <a:t>Capture Process</a:t>
            </a:r>
          </a:p>
        </p:txBody>
      </p:sp>
      <p:sp>
        <p:nvSpPr>
          <p:cNvPr id="15" name="Right Arrow 14"/>
          <p:cNvSpPr/>
          <p:nvPr/>
        </p:nvSpPr>
        <p:spPr>
          <a:xfrm>
            <a:off x="2550921" y="3150949"/>
            <a:ext cx="8686800" cy="30480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 name="Isosceles Triangle 15"/>
          <p:cNvSpPr/>
          <p:nvPr/>
        </p:nvSpPr>
        <p:spPr>
          <a:xfrm>
            <a:off x="2779521"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 name="TextBox 16"/>
          <p:cNvSpPr txBox="1"/>
          <p:nvPr/>
        </p:nvSpPr>
        <p:spPr>
          <a:xfrm>
            <a:off x="2673504" y="2060714"/>
            <a:ext cx="457200" cy="338554"/>
          </a:xfrm>
          <a:prstGeom prst="rect">
            <a:avLst/>
          </a:prstGeom>
          <a:noFill/>
        </p:spPr>
        <p:txBody>
          <a:bodyPr wrap="square" rtlCol="0">
            <a:spAutoFit/>
          </a:bodyPr>
          <a:lstStyle/>
          <a:p>
            <a:pPr algn="ctr"/>
            <a:r>
              <a:rPr lang="en-US" sz="800" b="1" dirty="0"/>
              <a:t>Read RFP</a:t>
            </a:r>
          </a:p>
        </p:txBody>
      </p:sp>
      <p:cxnSp>
        <p:nvCxnSpPr>
          <p:cNvPr id="18" name="Straight Connector 17"/>
          <p:cNvCxnSpPr/>
          <p:nvPr/>
        </p:nvCxnSpPr>
        <p:spPr>
          <a:xfrm rot="5400000">
            <a:off x="2548471"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99399" y="4313831"/>
            <a:ext cx="762000" cy="461665"/>
          </a:xfrm>
          <a:prstGeom prst="rect">
            <a:avLst/>
          </a:prstGeom>
          <a:noFill/>
        </p:spPr>
        <p:txBody>
          <a:bodyPr wrap="square" rtlCol="0">
            <a:spAutoFit/>
          </a:bodyPr>
          <a:lstStyle/>
          <a:p>
            <a:pPr algn="ctr"/>
            <a:r>
              <a:rPr lang="en-US" sz="800" b="1" dirty="0"/>
              <a:t>Make Bid-No-Bid Decision</a:t>
            </a:r>
          </a:p>
        </p:txBody>
      </p:sp>
      <p:cxnSp>
        <p:nvCxnSpPr>
          <p:cNvPr id="20" name="Straight Connector 19"/>
          <p:cNvCxnSpPr/>
          <p:nvPr/>
        </p:nvCxnSpPr>
        <p:spPr>
          <a:xfrm rot="5400000">
            <a:off x="2723199" y="3883132"/>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Isosceles Triangle 20"/>
          <p:cNvSpPr/>
          <p:nvPr/>
        </p:nvSpPr>
        <p:spPr>
          <a:xfrm>
            <a:off x="3342738"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2" name="TextBox 21"/>
          <p:cNvSpPr txBox="1"/>
          <p:nvPr/>
        </p:nvSpPr>
        <p:spPr>
          <a:xfrm>
            <a:off x="3130704" y="2054425"/>
            <a:ext cx="685800" cy="338554"/>
          </a:xfrm>
          <a:prstGeom prst="rect">
            <a:avLst/>
          </a:prstGeom>
          <a:noFill/>
        </p:spPr>
        <p:txBody>
          <a:bodyPr wrap="square" rtlCol="0">
            <a:spAutoFit/>
          </a:bodyPr>
          <a:lstStyle/>
          <a:p>
            <a:pPr algn="ctr"/>
            <a:r>
              <a:rPr lang="en-US" sz="800" b="1" dirty="0"/>
              <a:t>Prepare for Kick-Off</a:t>
            </a:r>
          </a:p>
        </p:txBody>
      </p:sp>
      <p:cxnSp>
        <p:nvCxnSpPr>
          <p:cNvPr id="23" name="Straight Connector 22"/>
          <p:cNvCxnSpPr/>
          <p:nvPr/>
        </p:nvCxnSpPr>
        <p:spPr>
          <a:xfrm rot="5400000">
            <a:off x="3111688"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Isosceles Triangle 23"/>
          <p:cNvSpPr/>
          <p:nvPr/>
        </p:nvSpPr>
        <p:spPr>
          <a:xfrm>
            <a:off x="4339965" y="3150949"/>
            <a:ext cx="228600" cy="228600"/>
          </a:xfrm>
          <a:prstGeom prst="triangl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TextBox 24"/>
          <p:cNvSpPr txBox="1"/>
          <p:nvPr/>
        </p:nvSpPr>
        <p:spPr>
          <a:xfrm>
            <a:off x="3968904" y="2060711"/>
            <a:ext cx="990600" cy="338554"/>
          </a:xfrm>
          <a:prstGeom prst="rect">
            <a:avLst/>
          </a:prstGeom>
          <a:noFill/>
        </p:spPr>
        <p:txBody>
          <a:bodyPr wrap="square" rtlCol="0">
            <a:spAutoFit/>
          </a:bodyPr>
          <a:lstStyle/>
          <a:p>
            <a:pPr algn="ctr"/>
            <a:r>
              <a:rPr lang="en-US" sz="800" b="1" dirty="0"/>
              <a:t>Conduct Kick-Off to Reach 9 Goals</a:t>
            </a:r>
          </a:p>
        </p:txBody>
      </p:sp>
      <p:cxnSp>
        <p:nvCxnSpPr>
          <p:cNvPr id="26" name="Straight Connector 25"/>
          <p:cNvCxnSpPr/>
          <p:nvPr/>
        </p:nvCxnSpPr>
        <p:spPr>
          <a:xfrm rot="5400000">
            <a:off x="4102288"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Flowchart: Decision 26"/>
          <p:cNvSpPr/>
          <p:nvPr/>
        </p:nvSpPr>
        <p:spPr>
          <a:xfrm>
            <a:off x="3067755" y="3074749"/>
            <a:ext cx="228600" cy="304800"/>
          </a:xfrm>
          <a:prstGeom prst="flowChartDecision">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 name="TextBox 27"/>
          <p:cNvSpPr txBox="1"/>
          <p:nvPr/>
        </p:nvSpPr>
        <p:spPr>
          <a:xfrm>
            <a:off x="3253284" y="3349733"/>
            <a:ext cx="1295400" cy="1200329"/>
          </a:xfrm>
          <a:prstGeom prst="rect">
            <a:avLst/>
          </a:prstGeom>
          <a:noFill/>
        </p:spPr>
        <p:txBody>
          <a:bodyPr wrap="square" rtlCol="0">
            <a:spAutoFit/>
          </a:bodyPr>
          <a:lstStyle/>
          <a:p>
            <a:pPr>
              <a:buFont typeface="Arial" pitchFamily="34" charset="0"/>
              <a:buChar char="•"/>
            </a:pPr>
            <a:r>
              <a:rPr lang="en-US" sz="800" b="1" i="1" dirty="0"/>
              <a:t>Annotated Outline</a:t>
            </a:r>
          </a:p>
          <a:p>
            <a:pPr>
              <a:buFont typeface="Arial" pitchFamily="34" charset="0"/>
              <a:buChar char="•"/>
            </a:pPr>
            <a:r>
              <a:rPr lang="en-US" sz="800" b="1" i="1" dirty="0"/>
              <a:t>Assignments</a:t>
            </a:r>
          </a:p>
          <a:p>
            <a:pPr>
              <a:buFont typeface="Arial" pitchFamily="34" charset="0"/>
              <a:buChar char="•"/>
            </a:pPr>
            <a:r>
              <a:rPr lang="en-US" sz="800" b="1" i="1" dirty="0"/>
              <a:t>Work Packages</a:t>
            </a:r>
          </a:p>
          <a:p>
            <a:pPr>
              <a:buFont typeface="Arial" pitchFamily="34" charset="0"/>
              <a:buChar char="•"/>
            </a:pPr>
            <a:r>
              <a:rPr lang="en-US" sz="800" b="1" i="1" dirty="0"/>
              <a:t>Compliance Checklist</a:t>
            </a:r>
          </a:p>
          <a:p>
            <a:pPr>
              <a:buFont typeface="Arial" pitchFamily="34" charset="0"/>
              <a:buChar char="•"/>
            </a:pPr>
            <a:r>
              <a:rPr lang="en-US" sz="800" b="1" i="1" dirty="0"/>
              <a:t>Style Guide</a:t>
            </a:r>
          </a:p>
          <a:p>
            <a:pPr>
              <a:buFont typeface="Arial" pitchFamily="34" charset="0"/>
              <a:buChar char="•"/>
            </a:pPr>
            <a:r>
              <a:rPr lang="en-US" sz="800" b="1" i="1" dirty="0"/>
              <a:t>Background Materials</a:t>
            </a:r>
          </a:p>
          <a:p>
            <a:pPr>
              <a:buFont typeface="Arial" pitchFamily="34" charset="0"/>
              <a:buChar char="•"/>
            </a:pPr>
            <a:r>
              <a:rPr lang="en-US" sz="800" b="1" i="1" dirty="0"/>
              <a:t>Briefing</a:t>
            </a:r>
          </a:p>
          <a:p>
            <a:endParaRPr lang="en-US" sz="800" b="1" dirty="0"/>
          </a:p>
          <a:p>
            <a:pPr>
              <a:buFont typeface="Arial" pitchFamily="34" charset="0"/>
              <a:buChar char="•"/>
            </a:pPr>
            <a:endParaRPr lang="en-US" sz="800" b="1" dirty="0"/>
          </a:p>
        </p:txBody>
      </p:sp>
      <p:sp>
        <p:nvSpPr>
          <p:cNvPr id="29" name="Isosceles Triangle 28"/>
          <p:cNvSpPr/>
          <p:nvPr/>
        </p:nvSpPr>
        <p:spPr>
          <a:xfrm>
            <a:off x="4614948"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TextBox 29"/>
          <p:cNvSpPr txBox="1"/>
          <p:nvPr/>
        </p:nvSpPr>
        <p:spPr>
          <a:xfrm>
            <a:off x="4273707" y="4317139"/>
            <a:ext cx="914400" cy="338554"/>
          </a:xfrm>
          <a:prstGeom prst="rect">
            <a:avLst/>
          </a:prstGeom>
          <a:noFill/>
        </p:spPr>
        <p:txBody>
          <a:bodyPr wrap="square" rtlCol="0">
            <a:spAutoFit/>
          </a:bodyPr>
          <a:lstStyle/>
          <a:p>
            <a:pPr algn="ctr"/>
            <a:r>
              <a:rPr lang="en-US" sz="800" b="1" dirty="0"/>
              <a:t>Brainstorm &amp; Research</a:t>
            </a:r>
          </a:p>
        </p:txBody>
      </p:sp>
      <p:sp>
        <p:nvSpPr>
          <p:cNvPr id="31" name="Isosceles Triangle 30"/>
          <p:cNvSpPr/>
          <p:nvPr/>
        </p:nvSpPr>
        <p:spPr>
          <a:xfrm>
            <a:off x="5145034"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 name="Isosceles Triangle 31"/>
          <p:cNvSpPr/>
          <p:nvPr/>
        </p:nvSpPr>
        <p:spPr>
          <a:xfrm>
            <a:off x="5429961" y="3150949"/>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TextBox 32"/>
          <p:cNvSpPr txBox="1"/>
          <p:nvPr/>
        </p:nvSpPr>
        <p:spPr>
          <a:xfrm>
            <a:off x="4843549" y="2060714"/>
            <a:ext cx="831573" cy="338554"/>
          </a:xfrm>
          <a:prstGeom prst="rect">
            <a:avLst/>
          </a:prstGeom>
          <a:noFill/>
        </p:spPr>
        <p:txBody>
          <a:bodyPr wrap="square" rtlCol="0">
            <a:spAutoFit/>
          </a:bodyPr>
          <a:lstStyle/>
          <a:p>
            <a:pPr algn="ctr"/>
            <a:r>
              <a:rPr lang="en-US" sz="800" b="1" dirty="0"/>
              <a:t>Develop Work Packages</a:t>
            </a:r>
          </a:p>
        </p:txBody>
      </p:sp>
      <p:cxnSp>
        <p:nvCxnSpPr>
          <p:cNvPr id="34" name="Straight Connector 33"/>
          <p:cNvCxnSpPr/>
          <p:nvPr/>
        </p:nvCxnSpPr>
        <p:spPr>
          <a:xfrm rot="5400000">
            <a:off x="4910669"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p:cNvSpPr/>
          <p:nvPr/>
        </p:nvSpPr>
        <p:spPr>
          <a:xfrm>
            <a:off x="5711571"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 name="TextBox 35"/>
          <p:cNvSpPr txBox="1"/>
          <p:nvPr/>
        </p:nvSpPr>
        <p:spPr>
          <a:xfrm>
            <a:off x="5479653" y="2060714"/>
            <a:ext cx="689112" cy="338554"/>
          </a:xfrm>
          <a:prstGeom prst="rect">
            <a:avLst/>
          </a:prstGeom>
          <a:noFill/>
        </p:spPr>
        <p:txBody>
          <a:bodyPr wrap="square" rtlCol="0">
            <a:spAutoFit/>
          </a:bodyPr>
          <a:lstStyle/>
          <a:p>
            <a:pPr algn="ctr"/>
            <a:r>
              <a:rPr lang="en-US" sz="800" b="1" dirty="0"/>
              <a:t>Prepare Draft 1</a:t>
            </a:r>
          </a:p>
        </p:txBody>
      </p:sp>
      <p:cxnSp>
        <p:nvCxnSpPr>
          <p:cNvPr id="37" name="Straight Connector 36"/>
          <p:cNvCxnSpPr/>
          <p:nvPr/>
        </p:nvCxnSpPr>
        <p:spPr>
          <a:xfrm rot="5400000">
            <a:off x="5473888"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4267871" y="3875711"/>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092026" y="4317139"/>
            <a:ext cx="914400" cy="338554"/>
          </a:xfrm>
          <a:prstGeom prst="rect">
            <a:avLst/>
          </a:prstGeom>
          <a:noFill/>
        </p:spPr>
        <p:txBody>
          <a:bodyPr wrap="square" rtlCol="0">
            <a:spAutoFit/>
          </a:bodyPr>
          <a:lstStyle/>
          <a:p>
            <a:pPr algn="ctr"/>
            <a:r>
              <a:rPr lang="en-US" sz="800" b="1" dirty="0"/>
              <a:t>In-Process Review(s)</a:t>
            </a:r>
          </a:p>
        </p:txBody>
      </p:sp>
      <p:cxnSp>
        <p:nvCxnSpPr>
          <p:cNvPr id="40" name="Straight Connector 39"/>
          <p:cNvCxnSpPr/>
          <p:nvPr/>
        </p:nvCxnSpPr>
        <p:spPr>
          <a:xfrm rot="5400000">
            <a:off x="5086190" y="3875711"/>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Isosceles Triangle 40"/>
          <p:cNvSpPr/>
          <p:nvPr/>
        </p:nvSpPr>
        <p:spPr>
          <a:xfrm>
            <a:off x="6175395" y="3150949"/>
            <a:ext cx="228600" cy="228600"/>
          </a:xfrm>
          <a:prstGeom prst="triangle">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2" name="TextBox 41"/>
          <p:cNvSpPr txBox="1"/>
          <p:nvPr/>
        </p:nvSpPr>
        <p:spPr>
          <a:xfrm>
            <a:off x="5953416" y="2060714"/>
            <a:ext cx="689112" cy="338554"/>
          </a:xfrm>
          <a:prstGeom prst="rect">
            <a:avLst/>
          </a:prstGeom>
          <a:noFill/>
        </p:spPr>
        <p:txBody>
          <a:bodyPr wrap="square" rtlCol="0">
            <a:spAutoFit/>
          </a:bodyPr>
          <a:lstStyle/>
          <a:p>
            <a:pPr algn="ctr"/>
            <a:r>
              <a:rPr lang="en-US" sz="800" b="1" dirty="0"/>
              <a:t>Conduct Pink Team</a:t>
            </a:r>
          </a:p>
        </p:txBody>
      </p:sp>
      <p:cxnSp>
        <p:nvCxnSpPr>
          <p:cNvPr id="43" name="Straight Connector 42"/>
          <p:cNvCxnSpPr/>
          <p:nvPr/>
        </p:nvCxnSpPr>
        <p:spPr>
          <a:xfrm rot="5400000">
            <a:off x="5947651"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Isosceles Triangle 43"/>
          <p:cNvSpPr/>
          <p:nvPr/>
        </p:nvSpPr>
        <p:spPr>
          <a:xfrm>
            <a:off x="6894321" y="3161226"/>
            <a:ext cx="228600" cy="22860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5" name="TextBox 44"/>
          <p:cNvSpPr txBox="1"/>
          <p:nvPr/>
        </p:nvSpPr>
        <p:spPr>
          <a:xfrm>
            <a:off x="6549765" y="4327416"/>
            <a:ext cx="914400" cy="338554"/>
          </a:xfrm>
          <a:prstGeom prst="rect">
            <a:avLst/>
          </a:prstGeom>
          <a:noFill/>
        </p:spPr>
        <p:txBody>
          <a:bodyPr wrap="square" rtlCol="0">
            <a:spAutoFit/>
          </a:bodyPr>
          <a:lstStyle/>
          <a:p>
            <a:pPr algn="ctr"/>
            <a:r>
              <a:rPr lang="en-US" sz="800" b="1" dirty="0"/>
              <a:t>In-Process Review(s)</a:t>
            </a:r>
          </a:p>
        </p:txBody>
      </p:sp>
      <p:cxnSp>
        <p:nvCxnSpPr>
          <p:cNvPr id="46" name="Straight Connector 45"/>
          <p:cNvCxnSpPr/>
          <p:nvPr/>
        </p:nvCxnSpPr>
        <p:spPr>
          <a:xfrm rot="5400000">
            <a:off x="6543929" y="3885988"/>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Isosceles Triangle 46"/>
          <p:cNvSpPr/>
          <p:nvPr/>
        </p:nvSpPr>
        <p:spPr>
          <a:xfrm>
            <a:off x="6652473" y="3160888"/>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8" name="TextBox 47"/>
          <p:cNvSpPr txBox="1"/>
          <p:nvPr/>
        </p:nvSpPr>
        <p:spPr>
          <a:xfrm>
            <a:off x="6420555" y="2070653"/>
            <a:ext cx="689112" cy="338554"/>
          </a:xfrm>
          <a:prstGeom prst="rect">
            <a:avLst/>
          </a:prstGeom>
          <a:noFill/>
        </p:spPr>
        <p:txBody>
          <a:bodyPr wrap="square" rtlCol="0">
            <a:spAutoFit/>
          </a:bodyPr>
          <a:lstStyle/>
          <a:p>
            <a:pPr algn="ctr"/>
            <a:r>
              <a:rPr lang="en-US" sz="800" b="1" dirty="0"/>
              <a:t>Prepare Draft 2</a:t>
            </a:r>
          </a:p>
        </p:txBody>
      </p:sp>
      <p:cxnSp>
        <p:nvCxnSpPr>
          <p:cNvPr id="49" name="Straight Connector 48"/>
          <p:cNvCxnSpPr/>
          <p:nvPr/>
        </p:nvCxnSpPr>
        <p:spPr>
          <a:xfrm rot="5400000">
            <a:off x="6414790" y="2817988"/>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Isosceles Triangle 49"/>
          <p:cNvSpPr/>
          <p:nvPr/>
        </p:nvSpPr>
        <p:spPr>
          <a:xfrm>
            <a:off x="7129554" y="3160888"/>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1" name="TextBox 50"/>
          <p:cNvSpPr txBox="1"/>
          <p:nvPr/>
        </p:nvSpPr>
        <p:spPr>
          <a:xfrm>
            <a:off x="6897636" y="2070653"/>
            <a:ext cx="689112" cy="338554"/>
          </a:xfrm>
          <a:prstGeom prst="rect">
            <a:avLst/>
          </a:prstGeom>
          <a:noFill/>
        </p:spPr>
        <p:txBody>
          <a:bodyPr wrap="square" rtlCol="0">
            <a:spAutoFit/>
          </a:bodyPr>
          <a:lstStyle/>
          <a:p>
            <a:pPr algn="ctr"/>
            <a:r>
              <a:rPr lang="en-US" sz="800" b="1" dirty="0"/>
              <a:t>Prepare Draft n</a:t>
            </a:r>
          </a:p>
        </p:txBody>
      </p:sp>
      <p:cxnSp>
        <p:nvCxnSpPr>
          <p:cNvPr id="52" name="Straight Connector 51"/>
          <p:cNvCxnSpPr/>
          <p:nvPr/>
        </p:nvCxnSpPr>
        <p:spPr>
          <a:xfrm rot="5400000">
            <a:off x="6891871" y="2817988"/>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Isosceles Triangle 52"/>
          <p:cNvSpPr/>
          <p:nvPr/>
        </p:nvSpPr>
        <p:spPr>
          <a:xfrm>
            <a:off x="7613256" y="3160888"/>
            <a:ext cx="228600" cy="2286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4" name="TextBox 53"/>
          <p:cNvSpPr txBox="1"/>
          <p:nvPr/>
        </p:nvSpPr>
        <p:spPr>
          <a:xfrm>
            <a:off x="7371399" y="2060714"/>
            <a:ext cx="689112" cy="338554"/>
          </a:xfrm>
          <a:prstGeom prst="rect">
            <a:avLst/>
          </a:prstGeom>
          <a:noFill/>
        </p:spPr>
        <p:txBody>
          <a:bodyPr wrap="square" rtlCol="0">
            <a:spAutoFit/>
          </a:bodyPr>
          <a:lstStyle/>
          <a:p>
            <a:pPr algn="ctr"/>
            <a:r>
              <a:rPr lang="en-US" sz="800" b="1" dirty="0"/>
              <a:t>Conduct Red Team</a:t>
            </a:r>
          </a:p>
        </p:txBody>
      </p:sp>
      <p:cxnSp>
        <p:nvCxnSpPr>
          <p:cNvPr id="55" name="Straight Connector 54"/>
          <p:cNvCxnSpPr/>
          <p:nvPr/>
        </p:nvCxnSpPr>
        <p:spPr>
          <a:xfrm rot="5400000">
            <a:off x="7375573"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314538" y="3359672"/>
            <a:ext cx="722244" cy="830997"/>
          </a:xfrm>
          <a:prstGeom prst="rect">
            <a:avLst/>
          </a:prstGeom>
          <a:noFill/>
        </p:spPr>
        <p:txBody>
          <a:bodyPr wrap="square" rtlCol="0">
            <a:spAutoFit/>
          </a:bodyPr>
          <a:lstStyle/>
          <a:p>
            <a:pPr>
              <a:buFont typeface="Arial" pitchFamily="34" charset="0"/>
              <a:buChar char="•"/>
            </a:pPr>
            <a:r>
              <a:rPr lang="en-US" sz="800" b="1" i="1" dirty="0"/>
              <a:t>Pink Team Recovery</a:t>
            </a:r>
          </a:p>
          <a:p>
            <a:pPr>
              <a:buFont typeface="Arial" pitchFamily="34" charset="0"/>
              <a:buChar char="•"/>
            </a:pPr>
            <a:r>
              <a:rPr lang="en-US" sz="800" b="1" i="1" dirty="0"/>
              <a:t>Outline Frozen</a:t>
            </a:r>
          </a:p>
          <a:p>
            <a:endParaRPr lang="en-US" sz="800" b="1" dirty="0"/>
          </a:p>
          <a:p>
            <a:pPr>
              <a:buFont typeface="Arial" pitchFamily="34" charset="0"/>
              <a:buChar char="•"/>
            </a:pPr>
            <a:endParaRPr lang="en-US" sz="800" b="1" dirty="0"/>
          </a:p>
        </p:txBody>
      </p:sp>
      <p:sp>
        <p:nvSpPr>
          <p:cNvPr id="57" name="Isosceles Triangle 56"/>
          <p:cNvSpPr/>
          <p:nvPr/>
        </p:nvSpPr>
        <p:spPr>
          <a:xfrm>
            <a:off x="7361460" y="3160888"/>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8" name="Straight Connector 57"/>
          <p:cNvCxnSpPr/>
          <p:nvPr/>
        </p:nvCxnSpPr>
        <p:spPr>
          <a:xfrm rot="5400000">
            <a:off x="7001129" y="3875711"/>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179243" y="4327416"/>
            <a:ext cx="569844" cy="215444"/>
          </a:xfrm>
          <a:prstGeom prst="rect">
            <a:avLst/>
          </a:prstGeom>
          <a:noFill/>
        </p:spPr>
        <p:txBody>
          <a:bodyPr wrap="square" rtlCol="0">
            <a:spAutoFit/>
          </a:bodyPr>
          <a:lstStyle/>
          <a:p>
            <a:pPr algn="ctr"/>
            <a:r>
              <a:rPr lang="en-US" sz="800" b="1" dirty="0"/>
              <a:t>DTP, Edit</a:t>
            </a:r>
          </a:p>
        </p:txBody>
      </p:sp>
      <p:sp>
        <p:nvSpPr>
          <p:cNvPr id="60" name="TextBox 59"/>
          <p:cNvSpPr txBox="1"/>
          <p:nvPr/>
        </p:nvSpPr>
        <p:spPr>
          <a:xfrm>
            <a:off x="7732521" y="3349733"/>
            <a:ext cx="685800" cy="830997"/>
          </a:xfrm>
          <a:prstGeom prst="rect">
            <a:avLst/>
          </a:prstGeom>
          <a:noFill/>
        </p:spPr>
        <p:txBody>
          <a:bodyPr wrap="square" rtlCol="0">
            <a:spAutoFit/>
          </a:bodyPr>
          <a:lstStyle/>
          <a:p>
            <a:pPr>
              <a:buFont typeface="Arial" pitchFamily="34" charset="0"/>
              <a:buChar char="•"/>
            </a:pPr>
            <a:r>
              <a:rPr lang="en-US" sz="800" b="1" i="1" dirty="0"/>
              <a:t>Red Team Recovery</a:t>
            </a:r>
          </a:p>
          <a:p>
            <a:pPr>
              <a:buFont typeface="Arial" pitchFamily="34" charset="0"/>
              <a:buChar char="•"/>
            </a:pPr>
            <a:r>
              <a:rPr lang="en-US" sz="800" b="1" i="1" dirty="0"/>
              <a:t>Decision to proceed</a:t>
            </a:r>
          </a:p>
          <a:p>
            <a:endParaRPr lang="en-US" sz="800" b="1" dirty="0"/>
          </a:p>
          <a:p>
            <a:pPr>
              <a:buFont typeface="Arial" pitchFamily="34" charset="0"/>
              <a:buChar char="•"/>
            </a:pPr>
            <a:endParaRPr lang="en-US" sz="800" b="1" dirty="0"/>
          </a:p>
        </p:txBody>
      </p:sp>
      <p:sp>
        <p:nvSpPr>
          <p:cNvPr id="61" name="Isosceles Triangle 60"/>
          <p:cNvSpPr/>
          <p:nvPr/>
        </p:nvSpPr>
        <p:spPr>
          <a:xfrm>
            <a:off x="8130090"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2" name="TextBox 61"/>
          <p:cNvSpPr txBox="1"/>
          <p:nvPr/>
        </p:nvSpPr>
        <p:spPr>
          <a:xfrm>
            <a:off x="7898172" y="2060714"/>
            <a:ext cx="689112" cy="338554"/>
          </a:xfrm>
          <a:prstGeom prst="rect">
            <a:avLst/>
          </a:prstGeom>
          <a:noFill/>
        </p:spPr>
        <p:txBody>
          <a:bodyPr wrap="square" rtlCol="0">
            <a:spAutoFit/>
          </a:bodyPr>
          <a:lstStyle/>
          <a:p>
            <a:pPr algn="ctr"/>
            <a:r>
              <a:rPr lang="en-US" sz="800" b="1" dirty="0"/>
              <a:t>Prepare Final Draft</a:t>
            </a:r>
          </a:p>
        </p:txBody>
      </p:sp>
      <p:cxnSp>
        <p:nvCxnSpPr>
          <p:cNvPr id="63" name="Straight Connector 62"/>
          <p:cNvCxnSpPr/>
          <p:nvPr/>
        </p:nvCxnSpPr>
        <p:spPr>
          <a:xfrm rot="5400000">
            <a:off x="7892407"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Isosceles Triangle 63"/>
          <p:cNvSpPr/>
          <p:nvPr/>
        </p:nvSpPr>
        <p:spPr>
          <a:xfrm>
            <a:off x="8352060"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65" name="Straight Connector 64"/>
          <p:cNvCxnSpPr/>
          <p:nvPr/>
        </p:nvCxnSpPr>
        <p:spPr>
          <a:xfrm rot="5400000">
            <a:off x="8011607" y="3865772"/>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179782" y="4317477"/>
            <a:ext cx="569844" cy="215444"/>
          </a:xfrm>
          <a:prstGeom prst="rect">
            <a:avLst/>
          </a:prstGeom>
          <a:noFill/>
        </p:spPr>
        <p:txBody>
          <a:bodyPr wrap="square" rtlCol="0">
            <a:spAutoFit/>
          </a:bodyPr>
          <a:lstStyle/>
          <a:p>
            <a:pPr algn="ctr"/>
            <a:r>
              <a:rPr lang="en-US" sz="800" b="1" dirty="0"/>
              <a:t>DTP, Edit</a:t>
            </a:r>
          </a:p>
        </p:txBody>
      </p:sp>
      <p:sp>
        <p:nvSpPr>
          <p:cNvPr id="67" name="TextBox 66"/>
          <p:cNvSpPr txBox="1"/>
          <p:nvPr/>
        </p:nvSpPr>
        <p:spPr>
          <a:xfrm>
            <a:off x="6665721" y="4817407"/>
            <a:ext cx="838200" cy="400110"/>
          </a:xfrm>
          <a:prstGeom prst="rect">
            <a:avLst/>
          </a:prstGeom>
          <a:noFill/>
        </p:spPr>
        <p:txBody>
          <a:bodyPr wrap="square" rtlCol="0">
            <a:spAutoFit/>
          </a:bodyPr>
          <a:lstStyle/>
          <a:p>
            <a:pPr algn="ctr"/>
            <a:r>
              <a:rPr lang="en-US" sz="1000" b="1" dirty="0"/>
              <a:t>Writing Phase</a:t>
            </a:r>
          </a:p>
        </p:txBody>
      </p:sp>
      <p:sp>
        <p:nvSpPr>
          <p:cNvPr id="68" name="TextBox 67"/>
          <p:cNvSpPr txBox="1"/>
          <p:nvPr/>
        </p:nvSpPr>
        <p:spPr>
          <a:xfrm>
            <a:off x="7815343" y="4824035"/>
            <a:ext cx="1152939" cy="246221"/>
          </a:xfrm>
          <a:prstGeom prst="rect">
            <a:avLst/>
          </a:prstGeom>
          <a:noFill/>
        </p:spPr>
        <p:txBody>
          <a:bodyPr wrap="square" rtlCol="0">
            <a:spAutoFit/>
          </a:bodyPr>
          <a:lstStyle/>
          <a:p>
            <a:pPr algn="ctr"/>
            <a:r>
              <a:rPr lang="en-US" sz="1000" b="1" dirty="0"/>
              <a:t>Polishing Phase</a:t>
            </a:r>
          </a:p>
        </p:txBody>
      </p:sp>
      <p:sp>
        <p:nvSpPr>
          <p:cNvPr id="69" name="Isosceles Triangle 68"/>
          <p:cNvSpPr/>
          <p:nvPr/>
        </p:nvSpPr>
        <p:spPr>
          <a:xfrm>
            <a:off x="8627049" y="3150949"/>
            <a:ext cx="228600" cy="228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0" name="TextBox 69"/>
          <p:cNvSpPr txBox="1"/>
          <p:nvPr/>
        </p:nvSpPr>
        <p:spPr>
          <a:xfrm>
            <a:off x="8395131" y="2060714"/>
            <a:ext cx="689112" cy="338554"/>
          </a:xfrm>
          <a:prstGeom prst="rect">
            <a:avLst/>
          </a:prstGeom>
          <a:noFill/>
        </p:spPr>
        <p:txBody>
          <a:bodyPr wrap="square" rtlCol="0">
            <a:spAutoFit/>
          </a:bodyPr>
          <a:lstStyle/>
          <a:p>
            <a:pPr algn="ctr"/>
            <a:r>
              <a:rPr lang="en-US" sz="800" b="1" dirty="0"/>
              <a:t>Read-Out-Loud</a:t>
            </a:r>
          </a:p>
        </p:txBody>
      </p:sp>
      <p:cxnSp>
        <p:nvCxnSpPr>
          <p:cNvPr id="71" name="Straight Connector 70"/>
          <p:cNvCxnSpPr/>
          <p:nvPr/>
        </p:nvCxnSpPr>
        <p:spPr>
          <a:xfrm rot="5400000">
            <a:off x="8389366"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2" name="Isosceles Triangle 71"/>
          <p:cNvSpPr/>
          <p:nvPr/>
        </p:nvSpPr>
        <p:spPr>
          <a:xfrm>
            <a:off x="8911965" y="3150949"/>
            <a:ext cx="228600" cy="228600"/>
          </a:xfrm>
          <a:prstGeom prst="triangl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3" name="Straight Connector 72"/>
          <p:cNvCxnSpPr/>
          <p:nvPr/>
        </p:nvCxnSpPr>
        <p:spPr>
          <a:xfrm rot="5400000">
            <a:off x="8568197" y="3875711"/>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8676738" y="4327416"/>
            <a:ext cx="682488" cy="338554"/>
          </a:xfrm>
          <a:prstGeom prst="rect">
            <a:avLst/>
          </a:prstGeom>
          <a:noFill/>
        </p:spPr>
        <p:txBody>
          <a:bodyPr wrap="square" rtlCol="0">
            <a:spAutoFit/>
          </a:bodyPr>
          <a:lstStyle/>
          <a:p>
            <a:pPr algn="ctr"/>
            <a:r>
              <a:rPr lang="en-US" sz="800" b="1" dirty="0"/>
              <a:t>Conduct Gold Team</a:t>
            </a:r>
          </a:p>
        </p:txBody>
      </p:sp>
      <p:sp>
        <p:nvSpPr>
          <p:cNvPr id="75" name="Isosceles Triangle 74"/>
          <p:cNvSpPr/>
          <p:nvPr/>
        </p:nvSpPr>
        <p:spPr>
          <a:xfrm>
            <a:off x="9289653"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6" name="TextBox 75"/>
          <p:cNvSpPr txBox="1"/>
          <p:nvPr/>
        </p:nvSpPr>
        <p:spPr>
          <a:xfrm>
            <a:off x="9001420" y="2060714"/>
            <a:ext cx="795129" cy="338554"/>
          </a:xfrm>
          <a:prstGeom prst="rect">
            <a:avLst/>
          </a:prstGeom>
          <a:noFill/>
        </p:spPr>
        <p:txBody>
          <a:bodyPr wrap="square" rtlCol="0">
            <a:spAutoFit/>
          </a:bodyPr>
          <a:lstStyle/>
          <a:p>
            <a:pPr algn="ctr"/>
            <a:r>
              <a:rPr lang="en-US" sz="800" b="1" dirty="0"/>
              <a:t>Print, Check, Deliver</a:t>
            </a:r>
          </a:p>
        </p:txBody>
      </p:sp>
      <p:cxnSp>
        <p:nvCxnSpPr>
          <p:cNvPr id="77" name="Straight Connector 76"/>
          <p:cNvCxnSpPr/>
          <p:nvPr/>
        </p:nvCxnSpPr>
        <p:spPr>
          <a:xfrm rot="5400000">
            <a:off x="9051970"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8799321" y="4834741"/>
            <a:ext cx="904464" cy="400110"/>
          </a:xfrm>
          <a:prstGeom prst="rect">
            <a:avLst/>
          </a:prstGeom>
          <a:noFill/>
        </p:spPr>
        <p:txBody>
          <a:bodyPr wrap="square" rtlCol="0">
            <a:spAutoFit/>
          </a:bodyPr>
          <a:lstStyle/>
          <a:p>
            <a:pPr algn="ctr"/>
            <a:r>
              <a:rPr lang="en-US" sz="1000" b="1" dirty="0"/>
              <a:t>Production </a:t>
            </a:r>
          </a:p>
          <a:p>
            <a:pPr algn="ctr"/>
            <a:r>
              <a:rPr lang="en-US" sz="1000" b="1" dirty="0"/>
              <a:t>Phase</a:t>
            </a:r>
          </a:p>
        </p:txBody>
      </p:sp>
      <p:sp>
        <p:nvSpPr>
          <p:cNvPr id="79" name="Isosceles Triangle 78"/>
          <p:cNvSpPr/>
          <p:nvPr/>
        </p:nvSpPr>
        <p:spPr>
          <a:xfrm>
            <a:off x="10045026"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0" name="TextBox 79"/>
          <p:cNvSpPr txBox="1"/>
          <p:nvPr/>
        </p:nvSpPr>
        <p:spPr>
          <a:xfrm>
            <a:off x="9561322" y="2060714"/>
            <a:ext cx="1219200" cy="338554"/>
          </a:xfrm>
          <a:prstGeom prst="rect">
            <a:avLst/>
          </a:prstGeom>
          <a:noFill/>
        </p:spPr>
        <p:txBody>
          <a:bodyPr wrap="square" rtlCol="0">
            <a:spAutoFit/>
          </a:bodyPr>
          <a:lstStyle/>
          <a:p>
            <a:pPr algn="ctr"/>
            <a:r>
              <a:rPr lang="en-US" sz="800" b="1" dirty="0"/>
              <a:t>Implement Post-Delivery Win Strategy</a:t>
            </a:r>
          </a:p>
        </p:txBody>
      </p:sp>
      <p:cxnSp>
        <p:nvCxnSpPr>
          <p:cNvPr id="81" name="Straight Connector 80"/>
          <p:cNvCxnSpPr/>
          <p:nvPr/>
        </p:nvCxnSpPr>
        <p:spPr>
          <a:xfrm rot="5400000">
            <a:off x="9807343"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Isosceles Triangle 81"/>
          <p:cNvSpPr/>
          <p:nvPr/>
        </p:nvSpPr>
        <p:spPr>
          <a:xfrm>
            <a:off x="9697155"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83" name="Straight Connector 82"/>
          <p:cNvCxnSpPr/>
          <p:nvPr/>
        </p:nvCxnSpPr>
        <p:spPr>
          <a:xfrm rot="5400000">
            <a:off x="9356702" y="3865772"/>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9332721" y="4317477"/>
            <a:ext cx="990600" cy="338554"/>
          </a:xfrm>
          <a:prstGeom prst="rect">
            <a:avLst/>
          </a:prstGeom>
          <a:noFill/>
        </p:spPr>
        <p:txBody>
          <a:bodyPr wrap="square" rtlCol="0">
            <a:spAutoFit/>
          </a:bodyPr>
          <a:lstStyle/>
          <a:p>
            <a:pPr algn="ctr"/>
            <a:r>
              <a:rPr lang="en-US" sz="800" b="1" dirty="0"/>
              <a:t>Collect Lessons Learned</a:t>
            </a:r>
          </a:p>
        </p:txBody>
      </p:sp>
      <p:sp>
        <p:nvSpPr>
          <p:cNvPr id="85" name="Isosceles Triangle 84"/>
          <p:cNvSpPr/>
          <p:nvPr/>
        </p:nvSpPr>
        <p:spPr>
          <a:xfrm>
            <a:off x="10558545"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86" name="Straight Connector 85"/>
          <p:cNvCxnSpPr/>
          <p:nvPr/>
        </p:nvCxnSpPr>
        <p:spPr>
          <a:xfrm rot="5400000">
            <a:off x="10218092" y="3865772"/>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0306755" y="4317477"/>
            <a:ext cx="762000" cy="338554"/>
          </a:xfrm>
          <a:prstGeom prst="rect">
            <a:avLst/>
          </a:prstGeom>
          <a:noFill/>
        </p:spPr>
        <p:txBody>
          <a:bodyPr wrap="square" rtlCol="0">
            <a:spAutoFit/>
          </a:bodyPr>
          <a:lstStyle/>
          <a:p>
            <a:pPr algn="ctr"/>
            <a:r>
              <a:rPr lang="en-US" sz="800" b="1" dirty="0"/>
              <a:t>Attend Debrief</a:t>
            </a:r>
          </a:p>
        </p:txBody>
      </p:sp>
      <p:sp>
        <p:nvSpPr>
          <p:cNvPr id="88" name="Isosceles Triangle 87"/>
          <p:cNvSpPr/>
          <p:nvPr/>
        </p:nvSpPr>
        <p:spPr>
          <a:xfrm>
            <a:off x="10813652" y="3150949"/>
            <a:ext cx="228600" cy="2286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9" name="TextBox 88"/>
          <p:cNvSpPr txBox="1"/>
          <p:nvPr/>
        </p:nvSpPr>
        <p:spPr>
          <a:xfrm>
            <a:off x="10482348" y="2060714"/>
            <a:ext cx="1066800" cy="338554"/>
          </a:xfrm>
          <a:prstGeom prst="rect">
            <a:avLst/>
          </a:prstGeom>
          <a:noFill/>
        </p:spPr>
        <p:txBody>
          <a:bodyPr wrap="square" rtlCol="0">
            <a:spAutoFit/>
          </a:bodyPr>
          <a:lstStyle/>
          <a:p>
            <a:pPr algn="ctr"/>
            <a:r>
              <a:rPr lang="en-US" sz="800" b="1" dirty="0"/>
              <a:t>Update Lessons Learned</a:t>
            </a:r>
          </a:p>
        </p:txBody>
      </p:sp>
      <p:cxnSp>
        <p:nvCxnSpPr>
          <p:cNvPr id="90" name="Straight Connector 89"/>
          <p:cNvCxnSpPr/>
          <p:nvPr/>
        </p:nvCxnSpPr>
        <p:spPr>
          <a:xfrm rot="5400000">
            <a:off x="10575969" y="2808049"/>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9697155" y="4834744"/>
            <a:ext cx="1143000" cy="400110"/>
          </a:xfrm>
          <a:prstGeom prst="rect">
            <a:avLst/>
          </a:prstGeom>
          <a:noFill/>
        </p:spPr>
        <p:txBody>
          <a:bodyPr wrap="square" rtlCol="0">
            <a:spAutoFit/>
          </a:bodyPr>
          <a:lstStyle/>
          <a:p>
            <a:pPr algn="ctr"/>
            <a:r>
              <a:rPr lang="en-US" sz="1000" b="1" dirty="0"/>
              <a:t>Post-Proposal</a:t>
            </a:r>
          </a:p>
          <a:p>
            <a:pPr algn="ctr"/>
            <a:r>
              <a:rPr lang="en-US" sz="1000" b="1" dirty="0"/>
              <a:t>Phase</a:t>
            </a:r>
          </a:p>
        </p:txBody>
      </p:sp>
      <p:sp>
        <p:nvSpPr>
          <p:cNvPr id="92" name="TextBox 91"/>
          <p:cNvSpPr txBox="1"/>
          <p:nvPr/>
        </p:nvSpPr>
        <p:spPr>
          <a:xfrm>
            <a:off x="8554155" y="5331026"/>
            <a:ext cx="2743200" cy="954107"/>
          </a:xfrm>
          <a:prstGeom prst="rect">
            <a:avLst/>
          </a:prstGeom>
          <a:noFill/>
        </p:spPr>
        <p:txBody>
          <a:bodyPr wrap="square" rtlCol="0">
            <a:spAutoFit/>
          </a:bodyPr>
          <a:lstStyle/>
          <a:p>
            <a:pPr algn="ctr"/>
            <a:r>
              <a:rPr lang="en-US" sz="1400" b="1" dirty="0">
                <a:solidFill>
                  <a:schemeClr val="accent1"/>
                </a:solidFill>
              </a:rPr>
              <a:t>Successor: </a:t>
            </a:r>
            <a:br>
              <a:rPr lang="en-US" sz="1400" b="1" dirty="0">
                <a:solidFill>
                  <a:schemeClr val="accent1"/>
                </a:solidFill>
              </a:rPr>
            </a:br>
            <a:r>
              <a:rPr lang="en-US" sz="1400" b="1" dirty="0">
                <a:solidFill>
                  <a:schemeClr val="accent1"/>
                </a:solidFill>
              </a:rPr>
              <a:t>Project Delivery Process that Includes Capture of Additional Scope and Projects</a:t>
            </a:r>
          </a:p>
        </p:txBody>
      </p:sp>
      <p:sp>
        <p:nvSpPr>
          <p:cNvPr id="93" name="Flowchart: Decision 92"/>
          <p:cNvSpPr/>
          <p:nvPr/>
        </p:nvSpPr>
        <p:spPr>
          <a:xfrm>
            <a:off x="10306755" y="3074749"/>
            <a:ext cx="228600" cy="304800"/>
          </a:xfrm>
          <a:prstGeom prst="flowChartDecisi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4" name="TextBox 93"/>
          <p:cNvSpPr txBox="1"/>
          <p:nvPr/>
        </p:nvSpPr>
        <p:spPr>
          <a:xfrm>
            <a:off x="10194111" y="3386177"/>
            <a:ext cx="457200" cy="338554"/>
          </a:xfrm>
          <a:prstGeom prst="rect">
            <a:avLst/>
          </a:prstGeom>
          <a:noFill/>
        </p:spPr>
        <p:txBody>
          <a:bodyPr wrap="square" rtlCol="0">
            <a:spAutoFit/>
          </a:bodyPr>
          <a:lstStyle/>
          <a:p>
            <a:pPr algn="ctr"/>
            <a:r>
              <a:rPr lang="en-US" sz="800" b="1" dirty="0"/>
              <a:t>Award</a:t>
            </a:r>
          </a:p>
        </p:txBody>
      </p:sp>
      <p:sp>
        <p:nvSpPr>
          <p:cNvPr id="95" name="Oval 94"/>
          <p:cNvSpPr/>
          <p:nvPr/>
        </p:nvSpPr>
        <p:spPr>
          <a:xfrm>
            <a:off x="5810955" y="2091496"/>
            <a:ext cx="955818" cy="2362200"/>
          </a:xfrm>
          <a:prstGeom prst="ellipse">
            <a:avLst/>
          </a:prstGeom>
          <a:solidFill>
            <a:srgbClr val="FFFF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5810955" y="2091496"/>
            <a:ext cx="955818" cy="23622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72155" y="1729661"/>
            <a:ext cx="2209800" cy="2585323"/>
          </a:xfrm>
          <a:prstGeom prst="rect">
            <a:avLst/>
          </a:prstGeom>
        </p:spPr>
        <p:txBody>
          <a:bodyPr wrap="square">
            <a:spAutoFit/>
          </a:bodyPr>
          <a:lstStyle/>
          <a:p>
            <a:r>
              <a:rPr lang="en-US" i="1" dirty="0">
                <a:solidFill>
                  <a:schemeClr val="tx2"/>
                </a:solidFill>
              </a:rPr>
              <a:t>As you may notice, writing itself in the proposal lifecycle is limited to developing a complete first draft, that you can then rewrite, polish, edit, and perfect in other ways</a:t>
            </a:r>
          </a:p>
        </p:txBody>
      </p:sp>
    </p:spTree>
    <p:extLst>
      <p:ext uri="{BB962C8B-B14F-4D97-AF65-F5344CB8AC3E}">
        <p14:creationId xmlns:p14="http://schemas.microsoft.com/office/powerpoint/2010/main" val="268437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par>
                                <p:cTn id="73" presetID="10"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500"/>
                                        <p:tgtEl>
                                          <p:spTgt spid="3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par>
                                <p:cTn id="97" presetID="10"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500"/>
                                        <p:tgtEl>
                                          <p:spTgt spid="3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500"/>
                                        <p:tgtEl>
                                          <p:spTgt spid="36"/>
                                        </p:tgtEl>
                                      </p:cBhvr>
                                    </p:animEffect>
                                  </p:childTnLst>
                                </p:cTn>
                              </p:par>
                              <p:par>
                                <p:cTn id="106" presetID="10" presetClass="entr" presetSubtype="0" fill="hold" nodeType="withEffect">
                                  <p:stCondLst>
                                    <p:cond delay="0"/>
                                  </p:stCondLst>
                                  <p:childTnLst>
                                    <p:set>
                                      <p:cBhvr>
                                        <p:cTn id="107" dur="1" fill="hold">
                                          <p:stCondLst>
                                            <p:cond delay="0"/>
                                          </p:stCondLst>
                                        </p:cTn>
                                        <p:tgtEl>
                                          <p:spTgt spid="37"/>
                                        </p:tgtEl>
                                        <p:attrNameLst>
                                          <p:attrName>style.visibility</p:attrName>
                                        </p:attrNameLst>
                                      </p:cBhvr>
                                      <p:to>
                                        <p:strVal val="visible"/>
                                      </p:to>
                                    </p:set>
                                    <p:animEffect transition="in" filter="fade">
                                      <p:cBhvr>
                                        <p:cTn id="108" dur="500"/>
                                        <p:tgtEl>
                                          <p:spTgt spid="37"/>
                                        </p:tgtEl>
                                      </p:cBhvr>
                                    </p:animEffect>
                                  </p:childTnLst>
                                </p:cTn>
                              </p:par>
                              <p:par>
                                <p:cTn id="109" presetID="10"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fade">
                                      <p:cBhvr>
                                        <p:cTn id="111" dur="500"/>
                                        <p:tgtEl>
                                          <p:spTgt spid="3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fade">
                                      <p:cBhvr>
                                        <p:cTn id="114" dur="500"/>
                                        <p:tgtEl>
                                          <p:spTgt spid="39"/>
                                        </p:tgtEl>
                                      </p:cBhvr>
                                    </p:animEffect>
                                  </p:childTnLst>
                                </p:cTn>
                              </p:par>
                              <p:par>
                                <p:cTn id="115" presetID="10" presetClass="entr" presetSubtype="0" fill="hold" nodeType="with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500"/>
                                        <p:tgtEl>
                                          <p:spTgt spid="4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fade">
                                      <p:cBhvr>
                                        <p:cTn id="123" dur="500"/>
                                        <p:tgtEl>
                                          <p:spTgt spid="42"/>
                                        </p:tgtEl>
                                      </p:cBhvr>
                                    </p:animEffect>
                                  </p:childTnLst>
                                </p:cTn>
                              </p:par>
                              <p:par>
                                <p:cTn id="124" presetID="10" presetClass="entr" presetSubtype="0" fill="hold" nodeType="with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fade">
                                      <p:cBhvr>
                                        <p:cTn id="126" dur="500"/>
                                        <p:tgtEl>
                                          <p:spTgt spid="4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44"/>
                                        </p:tgtEl>
                                        <p:attrNameLst>
                                          <p:attrName>style.visibility</p:attrName>
                                        </p:attrNameLst>
                                      </p:cBhvr>
                                      <p:to>
                                        <p:strVal val="visible"/>
                                      </p:to>
                                    </p:set>
                                    <p:animEffect transition="in" filter="fade">
                                      <p:cBhvr>
                                        <p:cTn id="129" dur="500"/>
                                        <p:tgtEl>
                                          <p:spTgt spid="4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45"/>
                                        </p:tgtEl>
                                        <p:attrNameLst>
                                          <p:attrName>style.visibility</p:attrName>
                                        </p:attrNameLst>
                                      </p:cBhvr>
                                      <p:to>
                                        <p:strVal val="visible"/>
                                      </p:to>
                                    </p:set>
                                    <p:animEffect transition="in" filter="fade">
                                      <p:cBhvr>
                                        <p:cTn id="132" dur="500"/>
                                        <p:tgtEl>
                                          <p:spTgt spid="45"/>
                                        </p:tgtEl>
                                      </p:cBhvr>
                                    </p:animEffect>
                                  </p:childTnLst>
                                </p:cTn>
                              </p:par>
                              <p:par>
                                <p:cTn id="133" presetID="10" presetClass="entr" presetSubtype="0" fill="hold" nodeType="withEffect">
                                  <p:stCondLst>
                                    <p:cond delay="0"/>
                                  </p:stCondLst>
                                  <p:childTnLst>
                                    <p:set>
                                      <p:cBhvr>
                                        <p:cTn id="134" dur="1" fill="hold">
                                          <p:stCondLst>
                                            <p:cond delay="0"/>
                                          </p:stCondLst>
                                        </p:cTn>
                                        <p:tgtEl>
                                          <p:spTgt spid="46"/>
                                        </p:tgtEl>
                                        <p:attrNameLst>
                                          <p:attrName>style.visibility</p:attrName>
                                        </p:attrNameLst>
                                      </p:cBhvr>
                                      <p:to>
                                        <p:strVal val="visible"/>
                                      </p:to>
                                    </p:set>
                                    <p:animEffect transition="in" filter="fade">
                                      <p:cBhvr>
                                        <p:cTn id="135" dur="500"/>
                                        <p:tgtEl>
                                          <p:spTgt spid="4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fade">
                                      <p:cBhvr>
                                        <p:cTn id="138" dur="500"/>
                                        <p:tgtEl>
                                          <p:spTgt spid="47"/>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48"/>
                                        </p:tgtEl>
                                        <p:attrNameLst>
                                          <p:attrName>style.visibility</p:attrName>
                                        </p:attrNameLst>
                                      </p:cBhvr>
                                      <p:to>
                                        <p:strVal val="visible"/>
                                      </p:to>
                                    </p:set>
                                    <p:animEffect transition="in" filter="fade">
                                      <p:cBhvr>
                                        <p:cTn id="141" dur="500"/>
                                        <p:tgtEl>
                                          <p:spTgt spid="48"/>
                                        </p:tgtEl>
                                      </p:cBhvr>
                                    </p:animEffect>
                                  </p:childTnLst>
                                </p:cTn>
                              </p:par>
                              <p:par>
                                <p:cTn id="142" presetID="10" presetClass="entr" presetSubtype="0" fill="hold" nodeType="withEffect">
                                  <p:stCondLst>
                                    <p:cond delay="0"/>
                                  </p:stCondLst>
                                  <p:childTnLst>
                                    <p:set>
                                      <p:cBhvr>
                                        <p:cTn id="143" dur="1" fill="hold">
                                          <p:stCondLst>
                                            <p:cond delay="0"/>
                                          </p:stCondLst>
                                        </p:cTn>
                                        <p:tgtEl>
                                          <p:spTgt spid="49"/>
                                        </p:tgtEl>
                                        <p:attrNameLst>
                                          <p:attrName>style.visibility</p:attrName>
                                        </p:attrNameLst>
                                      </p:cBhvr>
                                      <p:to>
                                        <p:strVal val="visible"/>
                                      </p:to>
                                    </p:set>
                                    <p:animEffect transition="in" filter="fade">
                                      <p:cBhvr>
                                        <p:cTn id="144" dur="500"/>
                                        <p:tgtEl>
                                          <p:spTgt spid="4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50"/>
                                        </p:tgtEl>
                                        <p:attrNameLst>
                                          <p:attrName>style.visibility</p:attrName>
                                        </p:attrNameLst>
                                      </p:cBhvr>
                                      <p:to>
                                        <p:strVal val="visible"/>
                                      </p:to>
                                    </p:set>
                                    <p:animEffect transition="in" filter="fade">
                                      <p:cBhvr>
                                        <p:cTn id="147" dur="500"/>
                                        <p:tgtEl>
                                          <p:spTgt spid="50"/>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51"/>
                                        </p:tgtEl>
                                        <p:attrNameLst>
                                          <p:attrName>style.visibility</p:attrName>
                                        </p:attrNameLst>
                                      </p:cBhvr>
                                      <p:to>
                                        <p:strVal val="visible"/>
                                      </p:to>
                                    </p:set>
                                    <p:animEffect transition="in" filter="fade">
                                      <p:cBhvr>
                                        <p:cTn id="150" dur="500"/>
                                        <p:tgtEl>
                                          <p:spTgt spid="51"/>
                                        </p:tgtEl>
                                      </p:cBhvr>
                                    </p:animEffect>
                                  </p:childTnLst>
                                </p:cTn>
                              </p:par>
                              <p:par>
                                <p:cTn id="151" presetID="10" presetClass="entr" presetSubtype="0" fill="hold" nodeType="withEffect">
                                  <p:stCondLst>
                                    <p:cond delay="0"/>
                                  </p:stCondLst>
                                  <p:childTnLst>
                                    <p:set>
                                      <p:cBhvr>
                                        <p:cTn id="152" dur="1" fill="hold">
                                          <p:stCondLst>
                                            <p:cond delay="0"/>
                                          </p:stCondLst>
                                        </p:cTn>
                                        <p:tgtEl>
                                          <p:spTgt spid="52"/>
                                        </p:tgtEl>
                                        <p:attrNameLst>
                                          <p:attrName>style.visibility</p:attrName>
                                        </p:attrNameLst>
                                      </p:cBhvr>
                                      <p:to>
                                        <p:strVal val="visible"/>
                                      </p:to>
                                    </p:set>
                                    <p:animEffect transition="in" filter="fade">
                                      <p:cBhvr>
                                        <p:cTn id="153" dur="500"/>
                                        <p:tgtEl>
                                          <p:spTgt spid="52"/>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53"/>
                                        </p:tgtEl>
                                        <p:attrNameLst>
                                          <p:attrName>style.visibility</p:attrName>
                                        </p:attrNameLst>
                                      </p:cBhvr>
                                      <p:to>
                                        <p:strVal val="visible"/>
                                      </p:to>
                                    </p:set>
                                    <p:animEffect transition="in" filter="fade">
                                      <p:cBhvr>
                                        <p:cTn id="156" dur="500"/>
                                        <p:tgtEl>
                                          <p:spTgt spid="53"/>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fade">
                                      <p:cBhvr>
                                        <p:cTn id="159" dur="500"/>
                                        <p:tgtEl>
                                          <p:spTgt spid="54"/>
                                        </p:tgtEl>
                                      </p:cBhvr>
                                    </p:animEffect>
                                  </p:childTnLst>
                                </p:cTn>
                              </p:par>
                              <p:par>
                                <p:cTn id="160" presetID="10" presetClass="entr" presetSubtype="0" fill="hold" nodeType="withEffect">
                                  <p:stCondLst>
                                    <p:cond delay="0"/>
                                  </p:stCondLst>
                                  <p:childTnLst>
                                    <p:set>
                                      <p:cBhvr>
                                        <p:cTn id="161" dur="1" fill="hold">
                                          <p:stCondLst>
                                            <p:cond delay="0"/>
                                          </p:stCondLst>
                                        </p:cTn>
                                        <p:tgtEl>
                                          <p:spTgt spid="55"/>
                                        </p:tgtEl>
                                        <p:attrNameLst>
                                          <p:attrName>style.visibility</p:attrName>
                                        </p:attrNameLst>
                                      </p:cBhvr>
                                      <p:to>
                                        <p:strVal val="visible"/>
                                      </p:to>
                                    </p:set>
                                    <p:animEffect transition="in" filter="fade">
                                      <p:cBhvr>
                                        <p:cTn id="162" dur="500"/>
                                        <p:tgtEl>
                                          <p:spTgt spid="55"/>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56"/>
                                        </p:tgtEl>
                                        <p:attrNameLst>
                                          <p:attrName>style.visibility</p:attrName>
                                        </p:attrNameLst>
                                      </p:cBhvr>
                                      <p:to>
                                        <p:strVal val="visible"/>
                                      </p:to>
                                    </p:set>
                                    <p:animEffect transition="in" filter="fade">
                                      <p:cBhvr>
                                        <p:cTn id="165" dur="500"/>
                                        <p:tgtEl>
                                          <p:spTgt spid="56"/>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57"/>
                                        </p:tgtEl>
                                        <p:attrNameLst>
                                          <p:attrName>style.visibility</p:attrName>
                                        </p:attrNameLst>
                                      </p:cBhvr>
                                      <p:to>
                                        <p:strVal val="visible"/>
                                      </p:to>
                                    </p:set>
                                    <p:animEffect transition="in" filter="fade">
                                      <p:cBhvr>
                                        <p:cTn id="168" dur="500"/>
                                        <p:tgtEl>
                                          <p:spTgt spid="57"/>
                                        </p:tgtEl>
                                      </p:cBhvr>
                                    </p:animEffect>
                                  </p:childTnLst>
                                </p:cTn>
                              </p:par>
                              <p:par>
                                <p:cTn id="169" presetID="10" presetClass="entr" presetSubtype="0" fill="hold" nodeType="with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500"/>
                                        <p:tgtEl>
                                          <p:spTgt spid="58"/>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59"/>
                                        </p:tgtEl>
                                        <p:attrNameLst>
                                          <p:attrName>style.visibility</p:attrName>
                                        </p:attrNameLst>
                                      </p:cBhvr>
                                      <p:to>
                                        <p:strVal val="visible"/>
                                      </p:to>
                                    </p:set>
                                    <p:animEffect transition="in" filter="fade">
                                      <p:cBhvr>
                                        <p:cTn id="174" dur="500"/>
                                        <p:tgtEl>
                                          <p:spTgt spid="59"/>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60"/>
                                        </p:tgtEl>
                                        <p:attrNameLst>
                                          <p:attrName>style.visibility</p:attrName>
                                        </p:attrNameLst>
                                      </p:cBhvr>
                                      <p:to>
                                        <p:strVal val="visible"/>
                                      </p:to>
                                    </p:set>
                                    <p:animEffect transition="in" filter="fade">
                                      <p:cBhvr>
                                        <p:cTn id="177" dur="500"/>
                                        <p:tgtEl>
                                          <p:spTgt spid="60"/>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61"/>
                                        </p:tgtEl>
                                        <p:attrNameLst>
                                          <p:attrName>style.visibility</p:attrName>
                                        </p:attrNameLst>
                                      </p:cBhvr>
                                      <p:to>
                                        <p:strVal val="visible"/>
                                      </p:to>
                                    </p:set>
                                    <p:animEffect transition="in" filter="fade">
                                      <p:cBhvr>
                                        <p:cTn id="180" dur="500"/>
                                        <p:tgtEl>
                                          <p:spTgt spid="61"/>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62"/>
                                        </p:tgtEl>
                                        <p:attrNameLst>
                                          <p:attrName>style.visibility</p:attrName>
                                        </p:attrNameLst>
                                      </p:cBhvr>
                                      <p:to>
                                        <p:strVal val="visible"/>
                                      </p:to>
                                    </p:set>
                                    <p:animEffect transition="in" filter="fade">
                                      <p:cBhvr>
                                        <p:cTn id="183" dur="500"/>
                                        <p:tgtEl>
                                          <p:spTgt spid="62"/>
                                        </p:tgtEl>
                                      </p:cBhvr>
                                    </p:animEffect>
                                  </p:childTnLst>
                                </p:cTn>
                              </p:par>
                              <p:par>
                                <p:cTn id="184" presetID="10" presetClass="entr" presetSubtype="0" fill="hold" nodeType="withEffect">
                                  <p:stCondLst>
                                    <p:cond delay="0"/>
                                  </p:stCondLst>
                                  <p:childTnLst>
                                    <p:set>
                                      <p:cBhvr>
                                        <p:cTn id="185" dur="1" fill="hold">
                                          <p:stCondLst>
                                            <p:cond delay="0"/>
                                          </p:stCondLst>
                                        </p:cTn>
                                        <p:tgtEl>
                                          <p:spTgt spid="63"/>
                                        </p:tgtEl>
                                        <p:attrNameLst>
                                          <p:attrName>style.visibility</p:attrName>
                                        </p:attrNameLst>
                                      </p:cBhvr>
                                      <p:to>
                                        <p:strVal val="visible"/>
                                      </p:to>
                                    </p:set>
                                    <p:animEffect transition="in" filter="fade">
                                      <p:cBhvr>
                                        <p:cTn id="186" dur="500"/>
                                        <p:tgtEl>
                                          <p:spTgt spid="63"/>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64"/>
                                        </p:tgtEl>
                                        <p:attrNameLst>
                                          <p:attrName>style.visibility</p:attrName>
                                        </p:attrNameLst>
                                      </p:cBhvr>
                                      <p:to>
                                        <p:strVal val="visible"/>
                                      </p:to>
                                    </p:set>
                                    <p:animEffect transition="in" filter="fade">
                                      <p:cBhvr>
                                        <p:cTn id="189" dur="500"/>
                                        <p:tgtEl>
                                          <p:spTgt spid="64"/>
                                        </p:tgtEl>
                                      </p:cBhvr>
                                    </p:animEffect>
                                  </p:childTnLst>
                                </p:cTn>
                              </p:par>
                              <p:par>
                                <p:cTn id="190" presetID="10" presetClass="entr" presetSubtype="0" fill="hold" nodeType="withEffect">
                                  <p:stCondLst>
                                    <p:cond delay="0"/>
                                  </p:stCondLst>
                                  <p:childTnLst>
                                    <p:set>
                                      <p:cBhvr>
                                        <p:cTn id="191" dur="1" fill="hold">
                                          <p:stCondLst>
                                            <p:cond delay="0"/>
                                          </p:stCondLst>
                                        </p:cTn>
                                        <p:tgtEl>
                                          <p:spTgt spid="65"/>
                                        </p:tgtEl>
                                        <p:attrNameLst>
                                          <p:attrName>style.visibility</p:attrName>
                                        </p:attrNameLst>
                                      </p:cBhvr>
                                      <p:to>
                                        <p:strVal val="visible"/>
                                      </p:to>
                                    </p:set>
                                    <p:animEffect transition="in" filter="fade">
                                      <p:cBhvr>
                                        <p:cTn id="192" dur="500"/>
                                        <p:tgtEl>
                                          <p:spTgt spid="65"/>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66"/>
                                        </p:tgtEl>
                                        <p:attrNameLst>
                                          <p:attrName>style.visibility</p:attrName>
                                        </p:attrNameLst>
                                      </p:cBhvr>
                                      <p:to>
                                        <p:strVal val="visible"/>
                                      </p:to>
                                    </p:set>
                                    <p:animEffect transition="in" filter="fade">
                                      <p:cBhvr>
                                        <p:cTn id="195" dur="500"/>
                                        <p:tgtEl>
                                          <p:spTgt spid="66"/>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67"/>
                                        </p:tgtEl>
                                        <p:attrNameLst>
                                          <p:attrName>style.visibility</p:attrName>
                                        </p:attrNameLst>
                                      </p:cBhvr>
                                      <p:to>
                                        <p:strVal val="visible"/>
                                      </p:to>
                                    </p:set>
                                    <p:animEffect transition="in" filter="fade">
                                      <p:cBhvr>
                                        <p:cTn id="198" dur="500"/>
                                        <p:tgtEl>
                                          <p:spTgt spid="67"/>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68"/>
                                        </p:tgtEl>
                                        <p:attrNameLst>
                                          <p:attrName>style.visibility</p:attrName>
                                        </p:attrNameLst>
                                      </p:cBhvr>
                                      <p:to>
                                        <p:strVal val="visible"/>
                                      </p:to>
                                    </p:set>
                                    <p:animEffect transition="in" filter="fade">
                                      <p:cBhvr>
                                        <p:cTn id="201" dur="500"/>
                                        <p:tgtEl>
                                          <p:spTgt spid="68"/>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69"/>
                                        </p:tgtEl>
                                        <p:attrNameLst>
                                          <p:attrName>style.visibility</p:attrName>
                                        </p:attrNameLst>
                                      </p:cBhvr>
                                      <p:to>
                                        <p:strVal val="visible"/>
                                      </p:to>
                                    </p:set>
                                    <p:animEffect transition="in" filter="fade">
                                      <p:cBhvr>
                                        <p:cTn id="204" dur="500"/>
                                        <p:tgtEl>
                                          <p:spTgt spid="69"/>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70"/>
                                        </p:tgtEl>
                                        <p:attrNameLst>
                                          <p:attrName>style.visibility</p:attrName>
                                        </p:attrNameLst>
                                      </p:cBhvr>
                                      <p:to>
                                        <p:strVal val="visible"/>
                                      </p:to>
                                    </p:set>
                                    <p:animEffect transition="in" filter="fade">
                                      <p:cBhvr>
                                        <p:cTn id="207" dur="500"/>
                                        <p:tgtEl>
                                          <p:spTgt spid="70"/>
                                        </p:tgtEl>
                                      </p:cBhvr>
                                    </p:animEffect>
                                  </p:childTnLst>
                                </p:cTn>
                              </p:par>
                              <p:par>
                                <p:cTn id="208" presetID="10" presetClass="entr" presetSubtype="0"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Effect transition="in" filter="fade">
                                      <p:cBhvr>
                                        <p:cTn id="210" dur="500"/>
                                        <p:tgtEl>
                                          <p:spTgt spid="71"/>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72"/>
                                        </p:tgtEl>
                                        <p:attrNameLst>
                                          <p:attrName>style.visibility</p:attrName>
                                        </p:attrNameLst>
                                      </p:cBhvr>
                                      <p:to>
                                        <p:strVal val="visible"/>
                                      </p:to>
                                    </p:set>
                                    <p:animEffect transition="in" filter="fade">
                                      <p:cBhvr>
                                        <p:cTn id="213" dur="500"/>
                                        <p:tgtEl>
                                          <p:spTgt spid="72"/>
                                        </p:tgtEl>
                                      </p:cBhvr>
                                    </p:animEffect>
                                  </p:childTnLst>
                                </p:cTn>
                              </p:par>
                              <p:par>
                                <p:cTn id="214" presetID="10" presetClass="entr" presetSubtype="0" fill="hold" nodeType="withEffect">
                                  <p:stCondLst>
                                    <p:cond delay="0"/>
                                  </p:stCondLst>
                                  <p:childTnLst>
                                    <p:set>
                                      <p:cBhvr>
                                        <p:cTn id="215" dur="1" fill="hold">
                                          <p:stCondLst>
                                            <p:cond delay="0"/>
                                          </p:stCondLst>
                                        </p:cTn>
                                        <p:tgtEl>
                                          <p:spTgt spid="73"/>
                                        </p:tgtEl>
                                        <p:attrNameLst>
                                          <p:attrName>style.visibility</p:attrName>
                                        </p:attrNameLst>
                                      </p:cBhvr>
                                      <p:to>
                                        <p:strVal val="visible"/>
                                      </p:to>
                                    </p:set>
                                    <p:animEffect transition="in" filter="fade">
                                      <p:cBhvr>
                                        <p:cTn id="216" dur="500"/>
                                        <p:tgtEl>
                                          <p:spTgt spid="73"/>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74"/>
                                        </p:tgtEl>
                                        <p:attrNameLst>
                                          <p:attrName>style.visibility</p:attrName>
                                        </p:attrNameLst>
                                      </p:cBhvr>
                                      <p:to>
                                        <p:strVal val="visible"/>
                                      </p:to>
                                    </p:set>
                                    <p:animEffect transition="in" filter="fade">
                                      <p:cBhvr>
                                        <p:cTn id="219" dur="500"/>
                                        <p:tgtEl>
                                          <p:spTgt spid="74"/>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75"/>
                                        </p:tgtEl>
                                        <p:attrNameLst>
                                          <p:attrName>style.visibility</p:attrName>
                                        </p:attrNameLst>
                                      </p:cBhvr>
                                      <p:to>
                                        <p:strVal val="visible"/>
                                      </p:to>
                                    </p:set>
                                    <p:animEffect transition="in" filter="fade">
                                      <p:cBhvr>
                                        <p:cTn id="222" dur="500"/>
                                        <p:tgtEl>
                                          <p:spTgt spid="75"/>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76"/>
                                        </p:tgtEl>
                                        <p:attrNameLst>
                                          <p:attrName>style.visibility</p:attrName>
                                        </p:attrNameLst>
                                      </p:cBhvr>
                                      <p:to>
                                        <p:strVal val="visible"/>
                                      </p:to>
                                    </p:set>
                                    <p:animEffect transition="in" filter="fade">
                                      <p:cBhvr>
                                        <p:cTn id="225" dur="500"/>
                                        <p:tgtEl>
                                          <p:spTgt spid="76"/>
                                        </p:tgtEl>
                                      </p:cBhvr>
                                    </p:animEffect>
                                  </p:childTnLst>
                                </p:cTn>
                              </p:par>
                              <p:par>
                                <p:cTn id="226" presetID="10" presetClass="entr" presetSubtype="0" fill="hold" nodeType="withEffect">
                                  <p:stCondLst>
                                    <p:cond delay="0"/>
                                  </p:stCondLst>
                                  <p:childTnLst>
                                    <p:set>
                                      <p:cBhvr>
                                        <p:cTn id="227" dur="1" fill="hold">
                                          <p:stCondLst>
                                            <p:cond delay="0"/>
                                          </p:stCondLst>
                                        </p:cTn>
                                        <p:tgtEl>
                                          <p:spTgt spid="77"/>
                                        </p:tgtEl>
                                        <p:attrNameLst>
                                          <p:attrName>style.visibility</p:attrName>
                                        </p:attrNameLst>
                                      </p:cBhvr>
                                      <p:to>
                                        <p:strVal val="visible"/>
                                      </p:to>
                                    </p:set>
                                    <p:animEffect transition="in" filter="fade">
                                      <p:cBhvr>
                                        <p:cTn id="228" dur="500"/>
                                        <p:tgtEl>
                                          <p:spTgt spid="77"/>
                                        </p:tgtEl>
                                      </p:cBhvr>
                                    </p:animEffect>
                                  </p:childTnLst>
                                </p:cTn>
                              </p:par>
                              <p:par>
                                <p:cTn id="229" presetID="10" presetClass="entr" presetSubtype="0" fill="hold" grpId="0" nodeType="withEffect">
                                  <p:stCondLst>
                                    <p:cond delay="0"/>
                                  </p:stCondLst>
                                  <p:childTnLst>
                                    <p:set>
                                      <p:cBhvr>
                                        <p:cTn id="230" dur="1" fill="hold">
                                          <p:stCondLst>
                                            <p:cond delay="0"/>
                                          </p:stCondLst>
                                        </p:cTn>
                                        <p:tgtEl>
                                          <p:spTgt spid="78"/>
                                        </p:tgtEl>
                                        <p:attrNameLst>
                                          <p:attrName>style.visibility</p:attrName>
                                        </p:attrNameLst>
                                      </p:cBhvr>
                                      <p:to>
                                        <p:strVal val="visible"/>
                                      </p:to>
                                    </p:set>
                                    <p:animEffect transition="in" filter="fade">
                                      <p:cBhvr>
                                        <p:cTn id="231" dur="500"/>
                                        <p:tgtEl>
                                          <p:spTgt spid="78"/>
                                        </p:tgtEl>
                                      </p:cBhvr>
                                    </p:animEffect>
                                  </p:childTnLst>
                                </p:cTn>
                              </p:par>
                              <p:par>
                                <p:cTn id="232" presetID="10" presetClass="entr" presetSubtype="0" fill="hold" grpId="0" nodeType="withEffect">
                                  <p:stCondLst>
                                    <p:cond delay="0"/>
                                  </p:stCondLst>
                                  <p:childTnLst>
                                    <p:set>
                                      <p:cBhvr>
                                        <p:cTn id="233" dur="1" fill="hold">
                                          <p:stCondLst>
                                            <p:cond delay="0"/>
                                          </p:stCondLst>
                                        </p:cTn>
                                        <p:tgtEl>
                                          <p:spTgt spid="79"/>
                                        </p:tgtEl>
                                        <p:attrNameLst>
                                          <p:attrName>style.visibility</p:attrName>
                                        </p:attrNameLst>
                                      </p:cBhvr>
                                      <p:to>
                                        <p:strVal val="visible"/>
                                      </p:to>
                                    </p:set>
                                    <p:animEffect transition="in" filter="fade">
                                      <p:cBhvr>
                                        <p:cTn id="234" dur="500"/>
                                        <p:tgtEl>
                                          <p:spTgt spid="79"/>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80"/>
                                        </p:tgtEl>
                                        <p:attrNameLst>
                                          <p:attrName>style.visibility</p:attrName>
                                        </p:attrNameLst>
                                      </p:cBhvr>
                                      <p:to>
                                        <p:strVal val="visible"/>
                                      </p:to>
                                    </p:set>
                                    <p:animEffect transition="in" filter="fade">
                                      <p:cBhvr>
                                        <p:cTn id="237" dur="500"/>
                                        <p:tgtEl>
                                          <p:spTgt spid="80"/>
                                        </p:tgtEl>
                                      </p:cBhvr>
                                    </p:animEffect>
                                  </p:childTnLst>
                                </p:cTn>
                              </p:par>
                              <p:par>
                                <p:cTn id="238" presetID="10" presetClass="entr" presetSubtype="0" fill="hold" nodeType="withEffect">
                                  <p:stCondLst>
                                    <p:cond delay="0"/>
                                  </p:stCondLst>
                                  <p:childTnLst>
                                    <p:set>
                                      <p:cBhvr>
                                        <p:cTn id="239" dur="1" fill="hold">
                                          <p:stCondLst>
                                            <p:cond delay="0"/>
                                          </p:stCondLst>
                                        </p:cTn>
                                        <p:tgtEl>
                                          <p:spTgt spid="81"/>
                                        </p:tgtEl>
                                        <p:attrNameLst>
                                          <p:attrName>style.visibility</p:attrName>
                                        </p:attrNameLst>
                                      </p:cBhvr>
                                      <p:to>
                                        <p:strVal val="visible"/>
                                      </p:to>
                                    </p:set>
                                    <p:animEffect transition="in" filter="fade">
                                      <p:cBhvr>
                                        <p:cTn id="240" dur="500"/>
                                        <p:tgtEl>
                                          <p:spTgt spid="81"/>
                                        </p:tgtEl>
                                      </p:cBhvr>
                                    </p:animEffect>
                                  </p:childTnLst>
                                </p:cTn>
                              </p:par>
                              <p:par>
                                <p:cTn id="241" presetID="10" presetClass="entr" presetSubtype="0" fill="hold" grpId="0" nodeType="withEffect">
                                  <p:stCondLst>
                                    <p:cond delay="0"/>
                                  </p:stCondLst>
                                  <p:childTnLst>
                                    <p:set>
                                      <p:cBhvr>
                                        <p:cTn id="242" dur="1" fill="hold">
                                          <p:stCondLst>
                                            <p:cond delay="0"/>
                                          </p:stCondLst>
                                        </p:cTn>
                                        <p:tgtEl>
                                          <p:spTgt spid="82"/>
                                        </p:tgtEl>
                                        <p:attrNameLst>
                                          <p:attrName>style.visibility</p:attrName>
                                        </p:attrNameLst>
                                      </p:cBhvr>
                                      <p:to>
                                        <p:strVal val="visible"/>
                                      </p:to>
                                    </p:set>
                                    <p:animEffect transition="in" filter="fade">
                                      <p:cBhvr>
                                        <p:cTn id="243" dur="500"/>
                                        <p:tgtEl>
                                          <p:spTgt spid="82"/>
                                        </p:tgtEl>
                                      </p:cBhvr>
                                    </p:animEffect>
                                  </p:childTnLst>
                                </p:cTn>
                              </p:par>
                              <p:par>
                                <p:cTn id="244" presetID="10" presetClass="entr" presetSubtype="0" fill="hold" nodeType="withEffect">
                                  <p:stCondLst>
                                    <p:cond delay="0"/>
                                  </p:stCondLst>
                                  <p:childTnLst>
                                    <p:set>
                                      <p:cBhvr>
                                        <p:cTn id="245" dur="1" fill="hold">
                                          <p:stCondLst>
                                            <p:cond delay="0"/>
                                          </p:stCondLst>
                                        </p:cTn>
                                        <p:tgtEl>
                                          <p:spTgt spid="83"/>
                                        </p:tgtEl>
                                        <p:attrNameLst>
                                          <p:attrName>style.visibility</p:attrName>
                                        </p:attrNameLst>
                                      </p:cBhvr>
                                      <p:to>
                                        <p:strVal val="visible"/>
                                      </p:to>
                                    </p:set>
                                    <p:animEffect transition="in" filter="fade">
                                      <p:cBhvr>
                                        <p:cTn id="246" dur="500"/>
                                        <p:tgtEl>
                                          <p:spTgt spid="83"/>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84"/>
                                        </p:tgtEl>
                                        <p:attrNameLst>
                                          <p:attrName>style.visibility</p:attrName>
                                        </p:attrNameLst>
                                      </p:cBhvr>
                                      <p:to>
                                        <p:strVal val="visible"/>
                                      </p:to>
                                    </p:set>
                                    <p:animEffect transition="in" filter="fade">
                                      <p:cBhvr>
                                        <p:cTn id="249" dur="500"/>
                                        <p:tgtEl>
                                          <p:spTgt spid="84"/>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85"/>
                                        </p:tgtEl>
                                        <p:attrNameLst>
                                          <p:attrName>style.visibility</p:attrName>
                                        </p:attrNameLst>
                                      </p:cBhvr>
                                      <p:to>
                                        <p:strVal val="visible"/>
                                      </p:to>
                                    </p:set>
                                    <p:animEffect transition="in" filter="fade">
                                      <p:cBhvr>
                                        <p:cTn id="252" dur="500"/>
                                        <p:tgtEl>
                                          <p:spTgt spid="85"/>
                                        </p:tgtEl>
                                      </p:cBhvr>
                                    </p:animEffect>
                                  </p:childTnLst>
                                </p:cTn>
                              </p:par>
                              <p:par>
                                <p:cTn id="253" presetID="10" presetClass="entr" presetSubtype="0" fill="hold" nodeType="withEffect">
                                  <p:stCondLst>
                                    <p:cond delay="0"/>
                                  </p:stCondLst>
                                  <p:childTnLst>
                                    <p:set>
                                      <p:cBhvr>
                                        <p:cTn id="254" dur="1" fill="hold">
                                          <p:stCondLst>
                                            <p:cond delay="0"/>
                                          </p:stCondLst>
                                        </p:cTn>
                                        <p:tgtEl>
                                          <p:spTgt spid="86"/>
                                        </p:tgtEl>
                                        <p:attrNameLst>
                                          <p:attrName>style.visibility</p:attrName>
                                        </p:attrNameLst>
                                      </p:cBhvr>
                                      <p:to>
                                        <p:strVal val="visible"/>
                                      </p:to>
                                    </p:set>
                                    <p:animEffect transition="in" filter="fade">
                                      <p:cBhvr>
                                        <p:cTn id="255" dur="500"/>
                                        <p:tgtEl>
                                          <p:spTgt spid="86"/>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87"/>
                                        </p:tgtEl>
                                        <p:attrNameLst>
                                          <p:attrName>style.visibility</p:attrName>
                                        </p:attrNameLst>
                                      </p:cBhvr>
                                      <p:to>
                                        <p:strVal val="visible"/>
                                      </p:to>
                                    </p:set>
                                    <p:animEffect transition="in" filter="fade">
                                      <p:cBhvr>
                                        <p:cTn id="258" dur="500"/>
                                        <p:tgtEl>
                                          <p:spTgt spid="87"/>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88"/>
                                        </p:tgtEl>
                                        <p:attrNameLst>
                                          <p:attrName>style.visibility</p:attrName>
                                        </p:attrNameLst>
                                      </p:cBhvr>
                                      <p:to>
                                        <p:strVal val="visible"/>
                                      </p:to>
                                    </p:set>
                                    <p:animEffect transition="in" filter="fade">
                                      <p:cBhvr>
                                        <p:cTn id="261" dur="500"/>
                                        <p:tgtEl>
                                          <p:spTgt spid="88"/>
                                        </p:tgtEl>
                                      </p:cBhvr>
                                    </p:animEffect>
                                  </p:childTnLst>
                                </p:cTn>
                              </p:par>
                              <p:par>
                                <p:cTn id="262" presetID="10" presetClass="entr" presetSubtype="0" fill="hold" grpId="0" nodeType="withEffect">
                                  <p:stCondLst>
                                    <p:cond delay="0"/>
                                  </p:stCondLst>
                                  <p:childTnLst>
                                    <p:set>
                                      <p:cBhvr>
                                        <p:cTn id="263" dur="1" fill="hold">
                                          <p:stCondLst>
                                            <p:cond delay="0"/>
                                          </p:stCondLst>
                                        </p:cTn>
                                        <p:tgtEl>
                                          <p:spTgt spid="89"/>
                                        </p:tgtEl>
                                        <p:attrNameLst>
                                          <p:attrName>style.visibility</p:attrName>
                                        </p:attrNameLst>
                                      </p:cBhvr>
                                      <p:to>
                                        <p:strVal val="visible"/>
                                      </p:to>
                                    </p:set>
                                    <p:animEffect transition="in" filter="fade">
                                      <p:cBhvr>
                                        <p:cTn id="264" dur="500"/>
                                        <p:tgtEl>
                                          <p:spTgt spid="89"/>
                                        </p:tgtEl>
                                      </p:cBhvr>
                                    </p:animEffect>
                                  </p:childTnLst>
                                </p:cTn>
                              </p:par>
                              <p:par>
                                <p:cTn id="265" presetID="10" presetClass="entr" presetSubtype="0" fill="hold" nodeType="withEffect">
                                  <p:stCondLst>
                                    <p:cond delay="0"/>
                                  </p:stCondLst>
                                  <p:childTnLst>
                                    <p:set>
                                      <p:cBhvr>
                                        <p:cTn id="266" dur="1" fill="hold">
                                          <p:stCondLst>
                                            <p:cond delay="0"/>
                                          </p:stCondLst>
                                        </p:cTn>
                                        <p:tgtEl>
                                          <p:spTgt spid="90"/>
                                        </p:tgtEl>
                                        <p:attrNameLst>
                                          <p:attrName>style.visibility</p:attrName>
                                        </p:attrNameLst>
                                      </p:cBhvr>
                                      <p:to>
                                        <p:strVal val="visible"/>
                                      </p:to>
                                    </p:set>
                                    <p:animEffect transition="in" filter="fade">
                                      <p:cBhvr>
                                        <p:cTn id="267" dur="500"/>
                                        <p:tgtEl>
                                          <p:spTgt spid="90"/>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91"/>
                                        </p:tgtEl>
                                        <p:attrNameLst>
                                          <p:attrName>style.visibility</p:attrName>
                                        </p:attrNameLst>
                                      </p:cBhvr>
                                      <p:to>
                                        <p:strVal val="visible"/>
                                      </p:to>
                                    </p:set>
                                    <p:animEffect transition="in" filter="fade">
                                      <p:cBhvr>
                                        <p:cTn id="270" dur="500"/>
                                        <p:tgtEl>
                                          <p:spTgt spid="91"/>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92"/>
                                        </p:tgtEl>
                                        <p:attrNameLst>
                                          <p:attrName>style.visibility</p:attrName>
                                        </p:attrNameLst>
                                      </p:cBhvr>
                                      <p:to>
                                        <p:strVal val="visible"/>
                                      </p:to>
                                    </p:set>
                                    <p:animEffect transition="in" filter="fade">
                                      <p:cBhvr>
                                        <p:cTn id="273" dur="500"/>
                                        <p:tgtEl>
                                          <p:spTgt spid="92"/>
                                        </p:tgtEl>
                                      </p:cBhvr>
                                    </p:animEffect>
                                  </p:childTnLst>
                                </p:cTn>
                              </p:par>
                              <p:par>
                                <p:cTn id="274" presetID="10" presetClass="entr" presetSubtype="0" fill="hold" grpId="0" nodeType="withEffect">
                                  <p:stCondLst>
                                    <p:cond delay="0"/>
                                  </p:stCondLst>
                                  <p:childTnLst>
                                    <p:set>
                                      <p:cBhvr>
                                        <p:cTn id="275" dur="1" fill="hold">
                                          <p:stCondLst>
                                            <p:cond delay="0"/>
                                          </p:stCondLst>
                                        </p:cTn>
                                        <p:tgtEl>
                                          <p:spTgt spid="93"/>
                                        </p:tgtEl>
                                        <p:attrNameLst>
                                          <p:attrName>style.visibility</p:attrName>
                                        </p:attrNameLst>
                                      </p:cBhvr>
                                      <p:to>
                                        <p:strVal val="visible"/>
                                      </p:to>
                                    </p:set>
                                    <p:animEffect transition="in" filter="fade">
                                      <p:cBhvr>
                                        <p:cTn id="276" dur="500"/>
                                        <p:tgtEl>
                                          <p:spTgt spid="93"/>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94"/>
                                        </p:tgtEl>
                                        <p:attrNameLst>
                                          <p:attrName>style.visibility</p:attrName>
                                        </p:attrNameLst>
                                      </p:cBhvr>
                                      <p:to>
                                        <p:strVal val="visible"/>
                                      </p:to>
                                    </p:set>
                                    <p:animEffect transition="in" filter="fade">
                                      <p:cBhvr>
                                        <p:cTn id="279" dur="500"/>
                                        <p:tgtEl>
                                          <p:spTgt spid="94"/>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grpId="0" nodeType="clickEffect">
                                  <p:stCondLst>
                                    <p:cond delay="0"/>
                                  </p:stCondLst>
                                  <p:childTnLst>
                                    <p:set>
                                      <p:cBhvr>
                                        <p:cTn id="283" dur="1" fill="hold">
                                          <p:stCondLst>
                                            <p:cond delay="0"/>
                                          </p:stCondLst>
                                        </p:cTn>
                                        <p:tgtEl>
                                          <p:spTgt spid="95"/>
                                        </p:tgtEl>
                                        <p:attrNameLst>
                                          <p:attrName>style.visibility</p:attrName>
                                        </p:attrNameLst>
                                      </p:cBhvr>
                                      <p:to>
                                        <p:strVal val="visible"/>
                                      </p:to>
                                    </p:set>
                                    <p:animEffect transition="in" filter="fade">
                                      <p:cBhvr>
                                        <p:cTn id="284" dur="500"/>
                                        <p:tgtEl>
                                          <p:spTgt spid="95"/>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96"/>
                                        </p:tgtEl>
                                        <p:attrNameLst>
                                          <p:attrName>style.visibility</p:attrName>
                                        </p:attrNameLst>
                                      </p:cBhvr>
                                      <p:to>
                                        <p:strVal val="visible"/>
                                      </p:to>
                                    </p:set>
                                    <p:animEffect transition="in" filter="fade">
                                      <p:cBhvr>
                                        <p:cTn id="28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P spid="11" grpId="0"/>
      <p:bldP spid="12" grpId="0" animBg="1"/>
      <p:bldP spid="13" grpId="0" animBg="1"/>
      <p:bldP spid="14" grpId="0"/>
      <p:bldP spid="15" grpId="0" animBg="1"/>
      <p:bldP spid="16" grpId="0" animBg="1"/>
      <p:bldP spid="17" grpId="0"/>
      <p:bldP spid="19" grpId="0"/>
      <p:bldP spid="21" grpId="0" animBg="1"/>
      <p:bldP spid="22" grpId="0"/>
      <p:bldP spid="24" grpId="0" animBg="1"/>
      <p:bldP spid="25" grpId="0"/>
      <p:bldP spid="27" grpId="0" animBg="1"/>
      <p:bldP spid="28" grpId="0"/>
      <p:bldP spid="29" grpId="0" animBg="1"/>
      <p:bldP spid="30" grpId="0"/>
      <p:bldP spid="31" grpId="0" animBg="1"/>
      <p:bldP spid="32" grpId="0" animBg="1"/>
      <p:bldP spid="33" grpId="0"/>
      <p:bldP spid="35" grpId="0" animBg="1"/>
      <p:bldP spid="36" grpId="0"/>
      <p:bldP spid="39" grpId="0"/>
      <p:bldP spid="41" grpId="0" animBg="1"/>
      <p:bldP spid="42" grpId="0"/>
      <p:bldP spid="44" grpId="0" animBg="1"/>
      <p:bldP spid="45" grpId="0"/>
      <p:bldP spid="47" grpId="0" animBg="1"/>
      <p:bldP spid="48" grpId="0"/>
      <p:bldP spid="50" grpId="0" animBg="1"/>
      <p:bldP spid="51" grpId="0"/>
      <p:bldP spid="53" grpId="0" animBg="1"/>
      <p:bldP spid="54" grpId="0"/>
      <p:bldP spid="56" grpId="0"/>
      <p:bldP spid="57" grpId="0" animBg="1"/>
      <p:bldP spid="59" grpId="0"/>
      <p:bldP spid="60" grpId="0"/>
      <p:bldP spid="61" grpId="0" animBg="1"/>
      <p:bldP spid="62" grpId="0"/>
      <p:bldP spid="64" grpId="0" animBg="1"/>
      <p:bldP spid="66" grpId="0"/>
      <p:bldP spid="67" grpId="0"/>
      <p:bldP spid="68" grpId="0"/>
      <p:bldP spid="69" grpId="0" animBg="1"/>
      <p:bldP spid="70" grpId="0"/>
      <p:bldP spid="72" grpId="0" animBg="1"/>
      <p:bldP spid="74" grpId="0"/>
      <p:bldP spid="75" grpId="0" animBg="1"/>
      <p:bldP spid="76" grpId="0"/>
      <p:bldP spid="78" grpId="0"/>
      <p:bldP spid="79" grpId="0" animBg="1"/>
      <p:bldP spid="80" grpId="0"/>
      <p:bldP spid="82" grpId="0" animBg="1"/>
      <p:bldP spid="84" grpId="0"/>
      <p:bldP spid="85" grpId="0" animBg="1"/>
      <p:bldP spid="87" grpId="0"/>
      <p:bldP spid="88" grpId="0" animBg="1"/>
      <p:bldP spid="89" grpId="0"/>
      <p:bldP spid="91" grpId="0"/>
      <p:bldP spid="92" grpId="0"/>
      <p:bldP spid="93" grpId="0" animBg="1"/>
      <p:bldP spid="94" grpId="0"/>
      <p:bldP spid="95" grpId="0" animBg="1"/>
      <p:bldP spid="96" grpId="0" animBg="1"/>
      <p:bldP spid="9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MAIN SECRET: Allow </a:t>
            </a:r>
            <a:r>
              <a:rPr lang="en-US" dirty="0"/>
              <a:t>Yourself to Be Imperfect</a:t>
            </a:r>
          </a:p>
        </p:txBody>
      </p:sp>
      <p:sp>
        <p:nvSpPr>
          <p:cNvPr id="6" name="TextBox 5"/>
          <p:cNvSpPr txBox="1"/>
          <p:nvPr/>
        </p:nvSpPr>
        <p:spPr>
          <a:xfrm>
            <a:off x="3448550" y="5482178"/>
            <a:ext cx="6096000" cy="954107"/>
          </a:xfrm>
          <a:prstGeom prst="rect">
            <a:avLst/>
          </a:prstGeom>
          <a:noFill/>
        </p:spPr>
        <p:txBody>
          <a:bodyPr wrap="square" rtlCol="0">
            <a:spAutoFit/>
          </a:bodyPr>
          <a:lstStyle/>
          <a:p>
            <a:pPr algn="ctr"/>
            <a:r>
              <a:rPr lang="en-US" sz="2800" b="1" dirty="0">
                <a:solidFill>
                  <a:schemeClr val="accent1"/>
                </a:solidFill>
              </a:rPr>
              <a:t>Bake the cake all the way to the end. The uglier the cake, the better!</a:t>
            </a:r>
          </a:p>
        </p:txBody>
      </p:sp>
      <p:sp>
        <p:nvSpPr>
          <p:cNvPr id="7" name="Rectangle 6"/>
          <p:cNvSpPr/>
          <p:nvPr/>
        </p:nvSpPr>
        <p:spPr>
          <a:xfrm>
            <a:off x="751759" y="1546612"/>
            <a:ext cx="11218649" cy="646331"/>
          </a:xfrm>
          <a:prstGeom prst="rect">
            <a:avLst/>
          </a:prstGeom>
        </p:spPr>
        <p:txBody>
          <a:bodyPr wrap="square">
            <a:spAutoFit/>
          </a:bodyPr>
          <a:lstStyle/>
          <a:p>
            <a:r>
              <a:rPr lang="en-US" i="1" dirty="0">
                <a:solidFill>
                  <a:schemeClr val="tx2"/>
                </a:solidFill>
              </a:rPr>
              <a:t>Don’t worry about the way your ugly cake of a section looks – you will have an opportunity to fix it later. The most important goal is to </a:t>
            </a:r>
            <a:r>
              <a:rPr lang="en-US" b="1" i="1" dirty="0">
                <a:solidFill>
                  <a:schemeClr val="tx2"/>
                </a:solidFill>
              </a:rPr>
              <a:t>complete</a:t>
            </a:r>
            <a:r>
              <a:rPr lang="en-US" i="1" dirty="0">
                <a:solidFill>
                  <a:schemeClr val="tx2"/>
                </a:solidFill>
              </a:rPr>
              <a:t> your section.</a:t>
            </a:r>
          </a:p>
        </p:txBody>
      </p:sp>
      <p:sp>
        <p:nvSpPr>
          <p:cNvPr id="2" name="TextBox 1">
            <a:extLst>
              <a:ext uri="{FF2B5EF4-FFF2-40B4-BE49-F238E27FC236}">
                <a16:creationId xmlns:a16="http://schemas.microsoft.com/office/drawing/2014/main" id="{84A26FC5-A553-463E-A2F5-893B31CE0DF8}"/>
              </a:ext>
            </a:extLst>
          </p:cNvPr>
          <p:cNvSpPr txBox="1"/>
          <p:nvPr/>
        </p:nvSpPr>
        <p:spPr>
          <a:xfrm>
            <a:off x="838200" y="2908439"/>
            <a:ext cx="2610350" cy="1477328"/>
          </a:xfrm>
          <a:prstGeom prst="rect">
            <a:avLst/>
          </a:prstGeom>
          <a:noFill/>
        </p:spPr>
        <p:txBody>
          <a:bodyPr wrap="square" rtlCol="0">
            <a:spAutoFit/>
          </a:bodyPr>
          <a:lstStyle/>
          <a:p>
            <a:r>
              <a:rPr lang="en-US" dirty="0">
                <a:solidFill>
                  <a:schemeClr val="accent1"/>
                </a:solidFill>
              </a:rPr>
              <a:t>Allow yourself to enjoy the process of generating ugly writing like a toddler relishes getting wet and dirty in a muddy puddle!</a:t>
            </a:r>
          </a:p>
        </p:txBody>
      </p:sp>
      <p:pic>
        <p:nvPicPr>
          <p:cNvPr id="34818" name="Picture 2">
            <a:extLst>
              <a:ext uri="{FF2B5EF4-FFF2-40B4-BE49-F238E27FC236}">
                <a16:creationId xmlns:a16="http://schemas.microsoft.com/office/drawing/2014/main" id="{F9DF9630-B6BD-3119-A8C4-6745A0B1B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302" y="1751990"/>
            <a:ext cx="3949561" cy="3949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5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92873" y="1870663"/>
            <a:ext cx="7467600" cy="4525962"/>
          </a:xfrm>
        </p:spPr>
        <p:txBody>
          <a:bodyPr>
            <a:noAutofit/>
          </a:bodyPr>
          <a:lstStyle/>
          <a:p>
            <a:r>
              <a:rPr lang="en-US" sz="2000" dirty="0"/>
              <a:t>Write as you speak</a:t>
            </a:r>
          </a:p>
          <a:p>
            <a:r>
              <a:rPr lang="en-US" sz="2000" b="1" dirty="0"/>
              <a:t>Write in NOUNS and VERBS </a:t>
            </a:r>
          </a:p>
          <a:p>
            <a:r>
              <a:rPr lang="en-US" sz="2000" b="1" dirty="0"/>
              <a:t>Picture your evaluators reading</a:t>
            </a:r>
          </a:p>
          <a:p>
            <a:r>
              <a:rPr lang="en-US" sz="2000" dirty="0"/>
              <a:t>Use personal pronouns and short words</a:t>
            </a:r>
          </a:p>
          <a:p>
            <a:r>
              <a:rPr lang="en-US" sz="2000" dirty="0"/>
              <a:t>Contractions (don’t, can’t) are perfectly OK</a:t>
            </a:r>
          </a:p>
          <a:p>
            <a:r>
              <a:rPr lang="en-US" sz="2000" dirty="0"/>
              <a:t>Use simple transitions more often than long ones:</a:t>
            </a:r>
          </a:p>
          <a:p>
            <a:pPr lvl="1"/>
            <a:r>
              <a:rPr lang="en-US" sz="1400" i="1" dirty="0"/>
              <a:t>However -&gt; but</a:t>
            </a:r>
          </a:p>
          <a:p>
            <a:pPr lvl="1"/>
            <a:r>
              <a:rPr lang="en-US" sz="1400" i="1" dirty="0"/>
              <a:t>As well as -&gt; and</a:t>
            </a:r>
          </a:p>
          <a:p>
            <a:pPr lvl="1"/>
            <a:r>
              <a:rPr lang="en-US" sz="1400" i="1" dirty="0"/>
              <a:t>Additionally -&gt; also</a:t>
            </a:r>
          </a:p>
          <a:p>
            <a:pPr lvl="1"/>
            <a:r>
              <a:rPr lang="en-US" sz="1400" i="1" dirty="0"/>
              <a:t>Nevertheless -&gt; still</a:t>
            </a:r>
          </a:p>
          <a:p>
            <a:pPr lvl="1"/>
            <a:r>
              <a:rPr lang="en-US" sz="1400" i="1" dirty="0"/>
              <a:t>Consequently, therefore - &gt; so</a:t>
            </a:r>
          </a:p>
          <a:p>
            <a:r>
              <a:rPr lang="en-US" sz="2000" dirty="0"/>
              <a:t>You can use transition words (And, But) to start sentences!</a:t>
            </a:r>
          </a:p>
          <a:p>
            <a:r>
              <a:rPr lang="en-US" sz="2000" dirty="0"/>
              <a:t>Just write your section without editing or looking back</a:t>
            </a:r>
          </a:p>
          <a:p>
            <a:endParaRPr lang="en-US" sz="2000" dirty="0"/>
          </a:p>
        </p:txBody>
      </p:sp>
      <p:sp>
        <p:nvSpPr>
          <p:cNvPr id="3" name="Title 2"/>
          <p:cNvSpPr>
            <a:spLocks noGrp="1"/>
          </p:cNvSpPr>
          <p:nvPr>
            <p:ph type="title"/>
          </p:nvPr>
        </p:nvSpPr>
        <p:spPr/>
        <p:txBody>
          <a:bodyPr>
            <a:normAutofit fontScale="90000"/>
          </a:bodyPr>
          <a:lstStyle/>
          <a:p>
            <a:r>
              <a:rPr lang="en-US" dirty="0"/>
              <a:t>Remember the Simple Writing Rules</a:t>
            </a:r>
          </a:p>
        </p:txBody>
      </p:sp>
      <p:sp>
        <p:nvSpPr>
          <p:cNvPr id="8" name="Rectangle 7"/>
          <p:cNvSpPr/>
          <p:nvPr/>
        </p:nvSpPr>
        <p:spPr>
          <a:xfrm>
            <a:off x="838200" y="1575180"/>
            <a:ext cx="11011678" cy="369332"/>
          </a:xfrm>
          <a:prstGeom prst="rect">
            <a:avLst/>
          </a:prstGeom>
        </p:spPr>
        <p:txBody>
          <a:bodyPr wrap="square">
            <a:spAutoFit/>
          </a:bodyPr>
          <a:lstStyle/>
          <a:p>
            <a:r>
              <a:rPr lang="en-US" i="1" dirty="0">
                <a:solidFill>
                  <a:schemeClr val="tx2"/>
                </a:solidFill>
              </a:rPr>
              <a:t>Most of these rules differ from what you may have learned at school; English language is alive and keeps changing </a:t>
            </a:r>
          </a:p>
        </p:txBody>
      </p:sp>
      <p:pic>
        <p:nvPicPr>
          <p:cNvPr id="35842" name="Picture 2">
            <a:extLst>
              <a:ext uri="{FF2B5EF4-FFF2-40B4-BE49-F238E27FC236}">
                <a16:creationId xmlns:a16="http://schemas.microsoft.com/office/drawing/2014/main" id="{B94A581E-77F6-9122-37B4-2721DD06C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712" y="1944512"/>
            <a:ext cx="5840506" cy="389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8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fade">
                                      <p:cBhvr>
                                        <p:cTn id="52" dur="500"/>
                                        <p:tgtEl>
                                          <p:spTgt spid="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animEffect transition="in" filter="fade">
                                      <p:cBhvr>
                                        <p:cTn id="57" dur="500"/>
                                        <p:tgtEl>
                                          <p:spTgt spid="2">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xEl>
                                              <p:pRg st="10" end="10"/>
                                            </p:txEl>
                                          </p:spTgt>
                                        </p:tgtEl>
                                        <p:attrNameLst>
                                          <p:attrName>style.visibility</p:attrName>
                                        </p:attrNameLst>
                                      </p:cBhvr>
                                      <p:to>
                                        <p:strVal val="visible"/>
                                      </p:to>
                                    </p:set>
                                    <p:animEffect transition="in" filter="fade">
                                      <p:cBhvr>
                                        <p:cTn id="62" dur="500"/>
                                        <p:tgtEl>
                                          <p:spTgt spid="2">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txEl>
                                              <p:pRg st="11" end="11"/>
                                            </p:txEl>
                                          </p:spTgt>
                                        </p:tgtEl>
                                        <p:attrNameLst>
                                          <p:attrName>style.visibility</p:attrName>
                                        </p:attrNameLst>
                                      </p:cBhvr>
                                      <p:to>
                                        <p:strVal val="visible"/>
                                      </p:to>
                                    </p:set>
                                    <p:animEffect transition="in" filter="fade">
                                      <p:cBhvr>
                                        <p:cTn id="67" dur="500"/>
                                        <p:tgtEl>
                                          <p:spTgt spid="2">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xEl>
                                              <p:pRg st="12" end="12"/>
                                            </p:txEl>
                                          </p:spTgt>
                                        </p:tgtEl>
                                        <p:attrNameLst>
                                          <p:attrName>style.visibility</p:attrName>
                                        </p:attrNameLst>
                                      </p:cBhvr>
                                      <p:to>
                                        <p:strVal val="visible"/>
                                      </p:to>
                                    </p:set>
                                    <p:animEffect transition="in" filter="fade">
                                      <p:cBhvr>
                                        <p:cTn id="7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8 </a:t>
            </a:r>
            <a:r>
              <a:rPr lang="en-US" dirty="0"/>
              <a:t>Prior to Proceeding to the Next Module</a:t>
            </a:r>
          </a:p>
        </p:txBody>
      </p:sp>
    </p:spTree>
    <p:extLst>
      <p:ext uri="{BB962C8B-B14F-4D97-AF65-F5344CB8AC3E}">
        <p14:creationId xmlns:p14="http://schemas.microsoft.com/office/powerpoint/2010/main" val="33548966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9B86D-29DA-4A74-87EA-EFE25BBCC903}"/>
              </a:ext>
            </a:extLst>
          </p:cNvPr>
          <p:cNvSpPr>
            <a:spLocks noGrp="1"/>
          </p:cNvSpPr>
          <p:nvPr>
            <p:ph type="title"/>
          </p:nvPr>
        </p:nvSpPr>
        <p:spPr/>
        <p:txBody>
          <a:bodyPr/>
          <a:lstStyle/>
          <a:p>
            <a:r>
              <a:rPr lang="en-US" dirty="0"/>
              <a:t>Module 8 Quiz</a:t>
            </a:r>
          </a:p>
        </p:txBody>
      </p:sp>
      <p:sp>
        <p:nvSpPr>
          <p:cNvPr id="3" name="Content Placeholder 2">
            <a:extLst>
              <a:ext uri="{FF2B5EF4-FFF2-40B4-BE49-F238E27FC236}">
                <a16:creationId xmlns:a16="http://schemas.microsoft.com/office/drawing/2014/main" id="{DAC7D449-3DE5-4836-BF1B-9A74F47C2DE3}"/>
              </a:ext>
            </a:extLst>
          </p:cNvPr>
          <p:cNvSpPr>
            <a:spLocks noGrp="1"/>
          </p:cNvSpPr>
          <p:nvPr>
            <p:ph idx="1"/>
          </p:nvPr>
        </p:nvSpPr>
        <p:spPr>
          <a:xfrm>
            <a:off x="838199" y="1507993"/>
            <a:ext cx="8450180" cy="4536674"/>
          </a:xfrm>
        </p:spPr>
        <p:txBody>
          <a:bodyPr>
            <a:noAutofit/>
          </a:bodyPr>
          <a:lstStyle/>
          <a:p>
            <a:pPr marL="514350" indent="-514350">
              <a:buFont typeface="+mj-lt"/>
              <a:buAutoNum type="arabicPeriod"/>
            </a:pPr>
            <a:r>
              <a:rPr lang="en-US" sz="1600" b="1" dirty="0"/>
              <a:t>True of False? </a:t>
            </a:r>
            <a:r>
              <a:rPr lang="en-US" sz="1600" dirty="0"/>
              <a:t>Stage 2 (“Writing”) should take at least 50 % of your proposal schedule.</a:t>
            </a:r>
            <a:br>
              <a:rPr lang="en-US" sz="1600" dirty="0"/>
            </a:br>
            <a:r>
              <a:rPr lang="en-US" sz="1600" dirty="0"/>
              <a:t>a. True  b. False</a:t>
            </a:r>
          </a:p>
          <a:p>
            <a:pPr marL="514350" indent="-514350">
              <a:buFont typeface="+mj-lt"/>
              <a:buAutoNum type="arabicPeriod"/>
            </a:pPr>
            <a:r>
              <a:rPr lang="en-US" sz="1600" dirty="0"/>
              <a:t>If you catch yourself editing mid-draft, you should:</a:t>
            </a:r>
          </a:p>
          <a:p>
            <a:pPr marL="971550" lvl="1" indent="-514350">
              <a:buFont typeface="+mj-lt"/>
              <a:buAutoNum type="alphaLcParenR"/>
            </a:pPr>
            <a:r>
              <a:rPr lang="en-US" sz="1400" dirty="0"/>
              <a:t>Delete everything and start fresh</a:t>
            </a:r>
          </a:p>
          <a:p>
            <a:pPr marL="971550" lvl="1" indent="-514350">
              <a:buFont typeface="+mj-lt"/>
              <a:buAutoNum type="alphaLcParenR"/>
            </a:pPr>
            <a:r>
              <a:rPr lang="en-US" sz="1400" dirty="0"/>
              <a:t>Type with your eyes closed or screen bent back so you can’t see the words</a:t>
            </a:r>
          </a:p>
          <a:p>
            <a:pPr marL="971550" lvl="1" indent="-514350">
              <a:buFont typeface="+mj-lt"/>
              <a:buAutoNum type="alphaLcParenR"/>
            </a:pPr>
            <a:r>
              <a:rPr lang="en-US" sz="1400" dirty="0"/>
              <a:t>Slow down and polish each sentence right away</a:t>
            </a:r>
          </a:p>
          <a:p>
            <a:pPr marL="971550" lvl="1" indent="-514350">
              <a:buFont typeface="+mj-lt"/>
              <a:buAutoNum type="alphaLcParenR"/>
            </a:pPr>
            <a:r>
              <a:rPr lang="en-US" sz="1400" dirty="0"/>
              <a:t>Switch to another section and never return</a:t>
            </a:r>
          </a:p>
          <a:p>
            <a:pPr marL="514350" indent="-514350">
              <a:buFont typeface="+mj-lt"/>
              <a:buAutoNum type="arabicPeriod"/>
            </a:pPr>
            <a:r>
              <a:rPr lang="en-US" sz="1600" b="1" dirty="0"/>
              <a:t>True of False? </a:t>
            </a:r>
            <a:r>
              <a:rPr lang="en-US" sz="1600" dirty="0"/>
              <a:t>You should take professional pride in making sure that every paragraph you produce as a first draft is perfect right away.</a:t>
            </a:r>
          </a:p>
          <a:p>
            <a:pPr marL="457200" lvl="1" indent="0">
              <a:buNone/>
            </a:pPr>
            <a:r>
              <a:rPr lang="en-US" sz="1600" dirty="0"/>
              <a:t> a. True   b. False</a:t>
            </a:r>
          </a:p>
          <a:p>
            <a:pPr marL="514350" indent="-514350">
              <a:buFont typeface="+mj-lt"/>
              <a:buAutoNum type="arabicPeriod"/>
            </a:pPr>
            <a:r>
              <a:rPr lang="en-US" sz="1600" b="1" dirty="0"/>
              <a:t>True of False? </a:t>
            </a:r>
            <a:r>
              <a:rPr lang="en-US" sz="1600" dirty="0"/>
              <a:t>When you’re not ready to write, it’s better to jump straight into editing existing text than to revisit your research or outline.</a:t>
            </a:r>
            <a:br>
              <a:rPr lang="en-US" sz="1600" dirty="0"/>
            </a:br>
            <a:r>
              <a:rPr lang="en-US" sz="1600" dirty="0"/>
              <a:t>a. True   b. False</a:t>
            </a:r>
          </a:p>
          <a:p>
            <a:pPr marL="514350" indent="-514350">
              <a:buFont typeface="+mj-lt"/>
              <a:buAutoNum type="arabicPeriod"/>
            </a:pPr>
            <a:r>
              <a:rPr lang="en-US" sz="1600" dirty="0"/>
              <a:t>According to the Simple Writing Rules, which of these is </a:t>
            </a:r>
            <a:r>
              <a:rPr lang="en-US" sz="1600" i="1" dirty="0"/>
              <a:t>not</a:t>
            </a:r>
            <a:r>
              <a:rPr lang="en-US" sz="1600" dirty="0"/>
              <a:t> recommended?</a:t>
            </a:r>
          </a:p>
          <a:p>
            <a:pPr marL="971550" lvl="1" indent="-514350">
              <a:buFont typeface="+mj-lt"/>
              <a:buAutoNum type="alphaLcParenR"/>
            </a:pPr>
            <a:r>
              <a:rPr lang="en-US" sz="1400" dirty="0"/>
              <a:t>Starting a sentence with “And” or “But”</a:t>
            </a:r>
          </a:p>
          <a:p>
            <a:pPr marL="971550" lvl="1" indent="-514350">
              <a:buFont typeface="+mj-lt"/>
              <a:buAutoNum type="alphaLcParenR"/>
            </a:pPr>
            <a:r>
              <a:rPr lang="en-US" sz="1400" dirty="0"/>
              <a:t>Using short, conversational phrasing</a:t>
            </a:r>
          </a:p>
          <a:p>
            <a:pPr marL="971550" lvl="1" indent="-514350">
              <a:buFont typeface="+mj-lt"/>
              <a:buAutoNum type="alphaLcParenR"/>
            </a:pPr>
            <a:r>
              <a:rPr lang="en-US" sz="1400" dirty="0"/>
              <a:t>Packing every sentence with large, fancy adjectives</a:t>
            </a:r>
          </a:p>
          <a:p>
            <a:pPr marL="971550" lvl="1" indent="-514350">
              <a:buFont typeface="+mj-lt"/>
              <a:buAutoNum type="alphaLcParenR"/>
            </a:pPr>
            <a:r>
              <a:rPr lang="en-US" sz="1400" dirty="0"/>
              <a:t>Using personal pronouns when appropriate</a:t>
            </a:r>
          </a:p>
        </p:txBody>
      </p:sp>
      <p:pic>
        <p:nvPicPr>
          <p:cNvPr id="4" name="Picture 2">
            <a:extLst>
              <a:ext uri="{FF2B5EF4-FFF2-40B4-BE49-F238E27FC236}">
                <a16:creationId xmlns:a16="http://schemas.microsoft.com/office/drawing/2014/main" id="{1F8C34E8-0419-4C29-1722-A05F4F049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955" y="1588971"/>
            <a:ext cx="3254045" cy="488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4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C8DF-8971-4A39-B042-FDB463821EB8}"/>
              </a:ext>
            </a:extLst>
          </p:cNvPr>
          <p:cNvSpPr>
            <a:spLocks noGrp="1"/>
          </p:cNvSpPr>
          <p:nvPr>
            <p:ph type="title"/>
          </p:nvPr>
        </p:nvSpPr>
        <p:spPr>
          <a:xfrm>
            <a:off x="831850" y="2113472"/>
            <a:ext cx="10830498" cy="2449003"/>
          </a:xfrm>
        </p:spPr>
        <p:txBody>
          <a:bodyPr>
            <a:normAutofit fontScale="90000"/>
          </a:bodyPr>
          <a:lstStyle/>
          <a:p>
            <a:r>
              <a:rPr lang="en-US" sz="6700" b="1" dirty="0"/>
              <a:t>Module 9</a:t>
            </a:r>
            <a:br>
              <a:rPr lang="en-US" sz="6700" b="1" dirty="0"/>
            </a:br>
            <a:r>
              <a:rPr lang="en-US" sz="5300" dirty="0"/>
              <a:t>Element 3 of the Speed Writing System: Tools</a:t>
            </a:r>
            <a:endParaRPr lang="en-US" dirty="0"/>
          </a:p>
        </p:txBody>
      </p:sp>
    </p:spTree>
    <p:extLst>
      <p:ext uri="{BB962C8B-B14F-4D97-AF65-F5344CB8AC3E}">
        <p14:creationId xmlns:p14="http://schemas.microsoft.com/office/powerpoint/2010/main" val="2596713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Three Elements of the Proposal Speed Writing System</a:t>
            </a:r>
          </a:p>
        </p:txBody>
      </p:sp>
      <p:sp>
        <p:nvSpPr>
          <p:cNvPr id="30" name="Freeform 46"/>
          <p:cNvSpPr>
            <a:spLocks/>
          </p:cNvSpPr>
          <p:nvPr/>
        </p:nvSpPr>
        <p:spPr bwMode="gray">
          <a:xfrm rot="10800000">
            <a:off x="5080108" y="4549774"/>
            <a:ext cx="2746375" cy="1878013"/>
          </a:xfrm>
          <a:custGeom>
            <a:avLst/>
            <a:gdLst>
              <a:gd name="T0" fmla="*/ 80 w 161"/>
              <a:gd name="T1" fmla="*/ 110 h 110"/>
              <a:gd name="T2" fmla="*/ 131 w 161"/>
              <a:gd name="T3" fmla="*/ 92 h 110"/>
              <a:gd name="T4" fmla="*/ 159 w 161"/>
              <a:gd name="T5" fmla="*/ 97 h 110"/>
              <a:gd name="T6" fmla="*/ 161 w 161"/>
              <a:gd name="T7" fmla="*/ 81 h 110"/>
              <a:gd name="T8" fmla="*/ 80 w 161"/>
              <a:gd name="T9" fmla="*/ 0 h 110"/>
              <a:gd name="T10" fmla="*/ 0 w 161"/>
              <a:gd name="T11" fmla="*/ 81 h 110"/>
              <a:gd name="T12" fmla="*/ 1 w 161"/>
              <a:gd name="T13" fmla="*/ 97 h 110"/>
              <a:gd name="T14" fmla="*/ 30 w 161"/>
              <a:gd name="T15" fmla="*/ 92 h 110"/>
              <a:gd name="T16" fmla="*/ 80 w 161"/>
              <a:gd name="T17" fmla="*/ 110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1"/>
              <a:gd name="T28" fmla="*/ 0 h 110"/>
              <a:gd name="T29" fmla="*/ 161 w 161"/>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1" h="110">
                <a:moveTo>
                  <a:pt x="80" y="110"/>
                </a:moveTo>
                <a:cubicBezTo>
                  <a:pt x="94" y="99"/>
                  <a:pt x="112" y="92"/>
                  <a:pt x="131" y="92"/>
                </a:cubicBezTo>
                <a:cubicBezTo>
                  <a:pt x="141" y="92"/>
                  <a:pt x="150" y="94"/>
                  <a:pt x="159" y="97"/>
                </a:cubicBezTo>
                <a:cubicBezTo>
                  <a:pt x="160" y="92"/>
                  <a:pt x="161" y="86"/>
                  <a:pt x="161" y="81"/>
                </a:cubicBezTo>
                <a:cubicBezTo>
                  <a:pt x="161" y="36"/>
                  <a:pt x="125" y="0"/>
                  <a:pt x="80" y="0"/>
                </a:cubicBezTo>
                <a:cubicBezTo>
                  <a:pt x="36" y="0"/>
                  <a:pt x="0" y="36"/>
                  <a:pt x="0" y="81"/>
                </a:cubicBezTo>
                <a:cubicBezTo>
                  <a:pt x="0" y="86"/>
                  <a:pt x="0" y="92"/>
                  <a:pt x="1" y="97"/>
                </a:cubicBezTo>
                <a:cubicBezTo>
                  <a:pt x="10" y="94"/>
                  <a:pt x="20" y="92"/>
                  <a:pt x="30" y="92"/>
                </a:cubicBezTo>
                <a:cubicBezTo>
                  <a:pt x="49" y="92"/>
                  <a:pt x="67" y="99"/>
                  <a:pt x="80" y="110"/>
                </a:cubicBezTo>
                <a:close/>
              </a:path>
            </a:pathLst>
          </a:custGeom>
          <a:gradFill rotWithShape="1">
            <a:gsLst>
              <a:gs pos="0">
                <a:srgbClr val="5D782D"/>
              </a:gs>
              <a:gs pos="100000">
                <a:srgbClr val="90BA45"/>
              </a:gs>
            </a:gsLst>
            <a:lin ang="5400000" scaled="1"/>
          </a:gradFill>
          <a:ln w="9525">
            <a:solidFill>
              <a:srgbClr val="FFFFFF"/>
            </a:solidFill>
            <a:miter lim="800000"/>
            <a:headEnd/>
            <a:tailEnd/>
          </a:ln>
        </p:spPr>
        <p:txBody>
          <a:bodyPr/>
          <a:lstStyle/>
          <a:p>
            <a:pPr>
              <a:defRPr/>
            </a:pPr>
            <a:endParaRPr lang="en-US" kern="0" dirty="0">
              <a:solidFill>
                <a:sysClr val="windowText" lastClr="000000"/>
              </a:solidFill>
            </a:endParaRPr>
          </a:p>
        </p:txBody>
      </p:sp>
      <p:sp>
        <p:nvSpPr>
          <p:cNvPr id="31" name="Freeform 47"/>
          <p:cNvSpPr>
            <a:spLocks/>
          </p:cNvSpPr>
          <p:nvPr/>
        </p:nvSpPr>
        <p:spPr bwMode="auto">
          <a:xfrm rot="10800000">
            <a:off x="4211744" y="2106612"/>
            <a:ext cx="2254250" cy="2663825"/>
          </a:xfrm>
          <a:custGeom>
            <a:avLst/>
            <a:gdLst/>
            <a:ahLst/>
            <a:cxnLst>
              <a:cxn ang="0">
                <a:pos x="79" y="0"/>
              </a:cxn>
              <a:cxn ang="0">
                <a:pos x="29" y="59"/>
              </a:cxn>
              <a:cxn ang="0">
                <a:pos x="30" y="76"/>
              </a:cxn>
              <a:cxn ang="0">
                <a:pos x="0" y="138"/>
              </a:cxn>
              <a:cxn ang="0">
                <a:pos x="51" y="156"/>
              </a:cxn>
              <a:cxn ang="0">
                <a:pos x="132" y="76"/>
              </a:cxn>
              <a:cxn ang="0">
                <a:pos x="79" y="0"/>
              </a:cxn>
            </a:cxnLst>
            <a:rect l="0" t="0" r="r" b="b"/>
            <a:pathLst>
              <a:path w="132" h="156">
                <a:moveTo>
                  <a:pt x="79" y="0"/>
                </a:moveTo>
                <a:cubicBezTo>
                  <a:pt x="74" y="27"/>
                  <a:pt x="54" y="50"/>
                  <a:pt x="29" y="59"/>
                </a:cubicBezTo>
                <a:cubicBezTo>
                  <a:pt x="30" y="64"/>
                  <a:pt x="30" y="70"/>
                  <a:pt x="30" y="76"/>
                </a:cubicBezTo>
                <a:cubicBezTo>
                  <a:pt x="30" y="101"/>
                  <a:pt x="19" y="123"/>
                  <a:pt x="0" y="138"/>
                </a:cubicBezTo>
                <a:cubicBezTo>
                  <a:pt x="14" y="149"/>
                  <a:pt x="32" y="156"/>
                  <a:pt x="51" y="156"/>
                </a:cubicBezTo>
                <a:cubicBezTo>
                  <a:pt x="95" y="156"/>
                  <a:pt x="132" y="120"/>
                  <a:pt x="132" y="76"/>
                </a:cubicBezTo>
                <a:cubicBezTo>
                  <a:pt x="132" y="41"/>
                  <a:pt x="110" y="12"/>
                  <a:pt x="79" y="0"/>
                </a:cubicBezTo>
                <a:close/>
              </a:path>
            </a:pathLst>
          </a:custGeom>
          <a:gradFill rotWithShape="1">
            <a:gsLst>
              <a:gs pos="0">
                <a:srgbClr val="FEA501"/>
              </a:gs>
              <a:gs pos="100000">
                <a:srgbClr val="C40505"/>
              </a:gs>
            </a:gsLst>
            <a:lin ang="5400000" scaled="1"/>
          </a:gradFill>
          <a:ln w="19050">
            <a:solidFill>
              <a:srgbClr val="FFFFFF"/>
            </a:solidFill>
            <a:miter lim="800000"/>
            <a:headEnd/>
            <a:tailEnd/>
          </a:ln>
          <a:effectLst>
            <a:outerShdw dist="63500" dir="2212194" algn="ctr" rotWithShape="0">
              <a:srgbClr val="5F5F5F">
                <a:alpha val="50000"/>
              </a:srgbClr>
            </a:outerShdw>
          </a:effectLst>
        </p:spPr>
        <p:txBody>
          <a:bodyPr/>
          <a:lstStyle/>
          <a:p>
            <a:pPr>
              <a:defRPr/>
            </a:pPr>
            <a:endParaRPr lang="en-US" dirty="0">
              <a:latin typeface="Arial" charset="0"/>
            </a:endParaRPr>
          </a:p>
        </p:txBody>
      </p:sp>
      <p:sp>
        <p:nvSpPr>
          <p:cNvPr id="32" name="Freeform 48"/>
          <p:cNvSpPr>
            <a:spLocks/>
          </p:cNvSpPr>
          <p:nvPr/>
        </p:nvSpPr>
        <p:spPr bwMode="auto">
          <a:xfrm rot="10800000">
            <a:off x="5116620" y="3763961"/>
            <a:ext cx="1349375" cy="1092200"/>
          </a:xfrm>
          <a:custGeom>
            <a:avLst/>
            <a:gdLst/>
            <a:ahLst/>
            <a:cxnLst>
              <a:cxn ang="0">
                <a:pos x="0" y="18"/>
              </a:cxn>
              <a:cxn ang="0">
                <a:pos x="29" y="64"/>
              </a:cxn>
              <a:cxn ang="0">
                <a:pos x="79" y="5"/>
              </a:cxn>
              <a:cxn ang="0">
                <a:pos x="51" y="0"/>
              </a:cxn>
              <a:cxn ang="0">
                <a:pos x="0" y="18"/>
              </a:cxn>
            </a:cxnLst>
            <a:rect l="0" t="0" r="r" b="b"/>
            <a:pathLst>
              <a:path w="79" h="64">
                <a:moveTo>
                  <a:pt x="0" y="18"/>
                </a:moveTo>
                <a:cubicBezTo>
                  <a:pt x="15" y="29"/>
                  <a:pt x="25" y="46"/>
                  <a:pt x="29" y="64"/>
                </a:cubicBezTo>
                <a:cubicBezTo>
                  <a:pt x="54" y="55"/>
                  <a:pt x="74" y="32"/>
                  <a:pt x="79" y="5"/>
                </a:cubicBezTo>
                <a:cubicBezTo>
                  <a:pt x="70" y="2"/>
                  <a:pt x="61" y="0"/>
                  <a:pt x="51" y="0"/>
                </a:cubicBezTo>
                <a:cubicBezTo>
                  <a:pt x="32" y="0"/>
                  <a:pt x="14" y="7"/>
                  <a:pt x="0" y="18"/>
                </a:cubicBezTo>
                <a:close/>
              </a:path>
            </a:pathLst>
          </a:custGeom>
          <a:solidFill>
            <a:srgbClr val="969696"/>
          </a:solidFill>
          <a:ln w="19050">
            <a:solidFill>
              <a:srgbClr val="FFFFFF"/>
            </a:solidFill>
            <a:miter lim="800000"/>
            <a:headEnd/>
            <a:tailEnd/>
          </a:ln>
          <a:effectLst>
            <a:outerShdw dist="63500" dir="2212194" algn="ctr" rotWithShape="0">
              <a:srgbClr val="5F5F5F">
                <a:alpha val="50000"/>
              </a:srgbClr>
            </a:outerShdw>
          </a:effectLst>
        </p:spPr>
        <p:txBody>
          <a:bodyPr/>
          <a:lstStyle/>
          <a:p>
            <a:pPr>
              <a:defRPr/>
            </a:pPr>
            <a:endParaRPr lang="en-US" dirty="0">
              <a:latin typeface="Arial" charset="0"/>
            </a:endParaRPr>
          </a:p>
        </p:txBody>
      </p:sp>
      <p:sp>
        <p:nvSpPr>
          <p:cNvPr id="33" name="Freeform 49"/>
          <p:cNvSpPr>
            <a:spLocks/>
          </p:cNvSpPr>
          <p:nvPr/>
        </p:nvSpPr>
        <p:spPr bwMode="auto">
          <a:xfrm rot="10800000">
            <a:off x="6462819" y="2106612"/>
            <a:ext cx="2235200" cy="2663825"/>
          </a:xfrm>
          <a:custGeom>
            <a:avLst/>
            <a:gdLst/>
            <a:ahLst/>
            <a:cxnLst>
              <a:cxn ang="0">
                <a:pos x="101" y="76"/>
              </a:cxn>
              <a:cxn ang="0">
                <a:pos x="103" y="59"/>
              </a:cxn>
              <a:cxn ang="0">
                <a:pos x="52" y="0"/>
              </a:cxn>
              <a:cxn ang="0">
                <a:pos x="0" y="76"/>
              </a:cxn>
              <a:cxn ang="0">
                <a:pos x="81" y="156"/>
              </a:cxn>
              <a:cxn ang="0">
                <a:pos x="131" y="138"/>
              </a:cxn>
              <a:cxn ang="0">
                <a:pos x="101" y="76"/>
              </a:cxn>
            </a:cxnLst>
            <a:rect l="0" t="0" r="r" b="b"/>
            <a:pathLst>
              <a:path w="131" h="156">
                <a:moveTo>
                  <a:pt x="101" y="76"/>
                </a:moveTo>
                <a:cubicBezTo>
                  <a:pt x="101" y="70"/>
                  <a:pt x="102" y="64"/>
                  <a:pt x="103" y="59"/>
                </a:cubicBezTo>
                <a:cubicBezTo>
                  <a:pt x="77" y="50"/>
                  <a:pt x="58" y="27"/>
                  <a:pt x="52" y="0"/>
                </a:cubicBezTo>
                <a:cubicBezTo>
                  <a:pt x="22" y="12"/>
                  <a:pt x="0" y="41"/>
                  <a:pt x="0" y="76"/>
                </a:cubicBezTo>
                <a:cubicBezTo>
                  <a:pt x="0" y="120"/>
                  <a:pt x="36" y="156"/>
                  <a:pt x="81" y="156"/>
                </a:cubicBezTo>
                <a:cubicBezTo>
                  <a:pt x="100" y="156"/>
                  <a:pt x="118" y="149"/>
                  <a:pt x="131" y="138"/>
                </a:cubicBezTo>
                <a:cubicBezTo>
                  <a:pt x="113" y="123"/>
                  <a:pt x="101" y="101"/>
                  <a:pt x="101" y="76"/>
                </a:cubicBezTo>
                <a:close/>
              </a:path>
            </a:pathLst>
          </a:custGeom>
          <a:gradFill rotWithShape="1">
            <a:gsLst>
              <a:gs pos="0">
                <a:srgbClr val="9DC2EB"/>
              </a:gs>
              <a:gs pos="100000">
                <a:srgbClr val="2A79D0"/>
              </a:gs>
            </a:gsLst>
            <a:lin ang="5400000" scaled="1"/>
          </a:gradFill>
          <a:ln w="19050">
            <a:solidFill>
              <a:srgbClr val="FFFFFF"/>
            </a:solidFill>
            <a:miter lim="800000"/>
            <a:headEnd/>
            <a:tailEnd/>
          </a:ln>
          <a:effectLst>
            <a:outerShdw dist="63500" dir="2212194" algn="ctr" rotWithShape="0">
              <a:srgbClr val="5F5F5F">
                <a:alpha val="50000"/>
              </a:srgbClr>
            </a:outerShdw>
          </a:effectLst>
        </p:spPr>
        <p:txBody>
          <a:bodyPr/>
          <a:lstStyle/>
          <a:p>
            <a:pPr>
              <a:defRPr/>
            </a:pPr>
            <a:endParaRPr lang="en-US" dirty="0">
              <a:latin typeface="Arial" charset="0"/>
            </a:endParaRPr>
          </a:p>
        </p:txBody>
      </p:sp>
      <p:sp>
        <p:nvSpPr>
          <p:cNvPr id="41" name="Freeform 50"/>
          <p:cNvSpPr>
            <a:spLocks/>
          </p:cNvSpPr>
          <p:nvPr/>
        </p:nvSpPr>
        <p:spPr bwMode="auto">
          <a:xfrm rot="10800000">
            <a:off x="6462819" y="3763961"/>
            <a:ext cx="1347788" cy="1092200"/>
          </a:xfrm>
          <a:custGeom>
            <a:avLst/>
            <a:gdLst/>
            <a:ahLst/>
            <a:cxnLst>
              <a:cxn ang="0">
                <a:pos x="51" y="64"/>
              </a:cxn>
              <a:cxn ang="0">
                <a:pos x="79" y="18"/>
              </a:cxn>
              <a:cxn ang="0">
                <a:pos x="29" y="0"/>
              </a:cxn>
              <a:cxn ang="0">
                <a:pos x="0" y="5"/>
              </a:cxn>
              <a:cxn ang="0">
                <a:pos x="51" y="64"/>
              </a:cxn>
            </a:cxnLst>
            <a:rect l="0" t="0" r="r" b="b"/>
            <a:pathLst>
              <a:path w="79" h="64">
                <a:moveTo>
                  <a:pt x="51" y="64"/>
                </a:moveTo>
                <a:cubicBezTo>
                  <a:pt x="55" y="46"/>
                  <a:pt x="65" y="29"/>
                  <a:pt x="79" y="18"/>
                </a:cubicBezTo>
                <a:cubicBezTo>
                  <a:pt x="66" y="7"/>
                  <a:pt x="48" y="0"/>
                  <a:pt x="29" y="0"/>
                </a:cubicBezTo>
                <a:cubicBezTo>
                  <a:pt x="19" y="0"/>
                  <a:pt x="9" y="2"/>
                  <a:pt x="0" y="5"/>
                </a:cubicBezTo>
                <a:cubicBezTo>
                  <a:pt x="6" y="32"/>
                  <a:pt x="25" y="55"/>
                  <a:pt x="51" y="64"/>
                </a:cubicBezTo>
                <a:close/>
              </a:path>
            </a:pathLst>
          </a:custGeom>
          <a:solidFill>
            <a:srgbClr val="969696"/>
          </a:solidFill>
          <a:ln w="19050">
            <a:solidFill>
              <a:srgbClr val="FFFFFF"/>
            </a:solidFill>
            <a:miter lim="800000"/>
            <a:headEnd/>
            <a:tailEnd/>
          </a:ln>
          <a:effectLst>
            <a:outerShdw dist="63500" dir="2212194" algn="ctr" rotWithShape="0">
              <a:srgbClr val="5F5F5F">
                <a:alpha val="50000"/>
              </a:srgbClr>
            </a:outerShdw>
          </a:effectLst>
        </p:spPr>
        <p:txBody>
          <a:bodyPr/>
          <a:lstStyle/>
          <a:p>
            <a:pPr>
              <a:defRPr/>
            </a:pPr>
            <a:endParaRPr lang="en-US" dirty="0">
              <a:latin typeface="Arial" charset="0"/>
            </a:endParaRPr>
          </a:p>
        </p:txBody>
      </p:sp>
      <p:sp>
        <p:nvSpPr>
          <p:cNvPr id="42" name="Freeform 51"/>
          <p:cNvSpPr>
            <a:spLocks/>
          </p:cNvSpPr>
          <p:nvPr/>
        </p:nvSpPr>
        <p:spPr bwMode="auto">
          <a:xfrm rot="10800000">
            <a:off x="5953233" y="2373678"/>
            <a:ext cx="1023937" cy="1349375"/>
          </a:xfrm>
          <a:custGeom>
            <a:avLst/>
            <a:gdLst/>
            <a:ahLst/>
            <a:cxnLst>
              <a:cxn ang="0">
                <a:pos x="60" y="17"/>
              </a:cxn>
              <a:cxn ang="0">
                <a:pos x="59" y="0"/>
              </a:cxn>
              <a:cxn ang="0">
                <a:pos x="30" y="5"/>
              </a:cxn>
              <a:cxn ang="0">
                <a:pos x="2" y="0"/>
              </a:cxn>
              <a:cxn ang="0">
                <a:pos x="0" y="17"/>
              </a:cxn>
              <a:cxn ang="0">
                <a:pos x="30" y="79"/>
              </a:cxn>
              <a:cxn ang="0">
                <a:pos x="60" y="17"/>
              </a:cxn>
            </a:cxnLst>
            <a:rect l="0" t="0" r="r" b="b"/>
            <a:pathLst>
              <a:path w="60" h="79">
                <a:moveTo>
                  <a:pt x="60" y="17"/>
                </a:moveTo>
                <a:cubicBezTo>
                  <a:pt x="60" y="11"/>
                  <a:pt x="60" y="5"/>
                  <a:pt x="59" y="0"/>
                </a:cubicBezTo>
                <a:cubicBezTo>
                  <a:pt x="50" y="4"/>
                  <a:pt x="40" y="5"/>
                  <a:pt x="30" y="5"/>
                </a:cubicBezTo>
                <a:cubicBezTo>
                  <a:pt x="20" y="5"/>
                  <a:pt x="11" y="4"/>
                  <a:pt x="2" y="0"/>
                </a:cubicBezTo>
                <a:cubicBezTo>
                  <a:pt x="1" y="5"/>
                  <a:pt x="0" y="11"/>
                  <a:pt x="0" y="17"/>
                </a:cubicBezTo>
                <a:cubicBezTo>
                  <a:pt x="0" y="42"/>
                  <a:pt x="12" y="64"/>
                  <a:pt x="30" y="79"/>
                </a:cubicBezTo>
                <a:cubicBezTo>
                  <a:pt x="49" y="64"/>
                  <a:pt x="60" y="42"/>
                  <a:pt x="60" y="17"/>
                </a:cubicBezTo>
                <a:close/>
              </a:path>
            </a:pathLst>
          </a:custGeom>
          <a:solidFill>
            <a:srgbClr val="969696"/>
          </a:solidFill>
          <a:ln w="19050">
            <a:solidFill>
              <a:srgbClr val="FFFFFF"/>
            </a:solidFill>
            <a:miter lim="800000"/>
            <a:headEnd/>
            <a:tailEnd/>
          </a:ln>
          <a:effectLst>
            <a:outerShdw dist="63500" dir="2212194" algn="ctr" rotWithShape="0">
              <a:srgbClr val="5F5F5F">
                <a:alpha val="50000"/>
              </a:srgbClr>
            </a:outerShdw>
          </a:effectLst>
        </p:spPr>
        <p:txBody>
          <a:bodyPr/>
          <a:lstStyle/>
          <a:p>
            <a:pPr>
              <a:defRPr/>
            </a:pPr>
            <a:endParaRPr lang="en-US" dirty="0">
              <a:latin typeface="Arial" charset="0"/>
            </a:endParaRPr>
          </a:p>
        </p:txBody>
      </p:sp>
      <p:sp>
        <p:nvSpPr>
          <p:cNvPr id="44" name="Freeform 52"/>
          <p:cNvSpPr>
            <a:spLocks/>
          </p:cNvSpPr>
          <p:nvPr/>
        </p:nvSpPr>
        <p:spPr bwMode="auto">
          <a:xfrm rot="10800000">
            <a:off x="5970694" y="3678237"/>
            <a:ext cx="973138" cy="871537"/>
          </a:xfrm>
          <a:custGeom>
            <a:avLst/>
            <a:gdLst/>
            <a:ahLst/>
            <a:cxnLst>
              <a:cxn ang="0">
                <a:pos x="28" y="0"/>
              </a:cxn>
              <a:cxn ang="0">
                <a:pos x="0" y="46"/>
              </a:cxn>
              <a:cxn ang="0">
                <a:pos x="28" y="51"/>
              </a:cxn>
              <a:cxn ang="0">
                <a:pos x="57" y="46"/>
              </a:cxn>
              <a:cxn ang="0">
                <a:pos x="28" y="0"/>
              </a:cxn>
            </a:cxnLst>
            <a:rect l="0" t="0" r="r" b="b"/>
            <a:pathLst>
              <a:path w="57" h="51">
                <a:moveTo>
                  <a:pt x="28" y="0"/>
                </a:moveTo>
                <a:cubicBezTo>
                  <a:pt x="14" y="11"/>
                  <a:pt x="4" y="28"/>
                  <a:pt x="0" y="46"/>
                </a:cubicBezTo>
                <a:cubicBezTo>
                  <a:pt x="9" y="50"/>
                  <a:pt x="18" y="51"/>
                  <a:pt x="28" y="51"/>
                </a:cubicBezTo>
                <a:cubicBezTo>
                  <a:pt x="38" y="51"/>
                  <a:pt x="48" y="50"/>
                  <a:pt x="57" y="46"/>
                </a:cubicBezTo>
                <a:cubicBezTo>
                  <a:pt x="53" y="28"/>
                  <a:pt x="43" y="11"/>
                  <a:pt x="28" y="0"/>
                </a:cubicBezTo>
                <a:close/>
              </a:path>
            </a:pathLst>
          </a:custGeom>
          <a:gradFill rotWithShape="1">
            <a:gsLst>
              <a:gs pos="0">
                <a:srgbClr val="DDDDDD">
                  <a:gamma/>
                  <a:tint val="10196"/>
                  <a:invGamma/>
                </a:srgbClr>
              </a:gs>
              <a:gs pos="100000">
                <a:srgbClr val="DDDDDD"/>
              </a:gs>
            </a:gsLst>
            <a:lin ang="5400000" scaled="1"/>
          </a:gradFill>
          <a:ln w="19050">
            <a:solidFill>
              <a:srgbClr val="FFFFFF"/>
            </a:solidFill>
            <a:miter lim="800000"/>
            <a:headEnd/>
            <a:tailEnd/>
          </a:ln>
          <a:effectLst>
            <a:outerShdw dist="63500" dir="2212194" algn="ctr" rotWithShape="0">
              <a:srgbClr val="5F5F5F">
                <a:alpha val="50000"/>
              </a:srgbClr>
            </a:outerShdw>
          </a:effectLst>
        </p:spPr>
        <p:txBody>
          <a:bodyPr/>
          <a:lstStyle/>
          <a:p>
            <a:pPr>
              <a:defRPr/>
            </a:pPr>
            <a:endParaRPr lang="en-US" dirty="0">
              <a:latin typeface="Arial" charset="0"/>
            </a:endParaRPr>
          </a:p>
        </p:txBody>
      </p:sp>
      <p:sp>
        <p:nvSpPr>
          <p:cNvPr id="45" name="Rectangle 73"/>
          <p:cNvSpPr>
            <a:spLocks noChangeArrowheads="1"/>
          </p:cNvSpPr>
          <p:nvPr/>
        </p:nvSpPr>
        <p:spPr bwMode="auto">
          <a:xfrm>
            <a:off x="6975582" y="2671774"/>
            <a:ext cx="16573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400" kern="0" dirty="0">
                <a:solidFill>
                  <a:srgbClr val="DDDDDD"/>
                </a:solidFill>
              </a:rPr>
              <a:t>1. Changing counterproductive</a:t>
            </a:r>
          </a:p>
          <a:p>
            <a:pPr algn="ctr">
              <a:defRPr/>
            </a:pPr>
            <a:r>
              <a:rPr lang="en-US" sz="1400" kern="0" dirty="0">
                <a:solidFill>
                  <a:srgbClr val="DDDDDD"/>
                </a:solidFill>
              </a:rPr>
              <a:t>beliefs about your writing abilities</a:t>
            </a:r>
          </a:p>
        </p:txBody>
      </p:sp>
      <p:sp>
        <p:nvSpPr>
          <p:cNvPr id="46" name="Rectangle 85"/>
          <p:cNvSpPr>
            <a:spLocks noChangeArrowheads="1"/>
          </p:cNvSpPr>
          <p:nvPr/>
        </p:nvSpPr>
        <p:spPr bwMode="auto">
          <a:xfrm>
            <a:off x="4433261" y="2680445"/>
            <a:ext cx="16573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400" kern="0" dirty="0">
                <a:solidFill>
                  <a:srgbClr val="DDDDDD"/>
                </a:solidFill>
              </a:rPr>
              <a:t>2. Learning and practicing the </a:t>
            </a:r>
            <a:r>
              <a:rPr lang="en-US" sz="1400" b="1" kern="0" dirty="0">
                <a:solidFill>
                  <a:srgbClr val="DDDDDD"/>
                </a:solidFill>
              </a:rPr>
              <a:t>correct</a:t>
            </a:r>
            <a:r>
              <a:rPr lang="en-US" sz="1400" kern="0" dirty="0">
                <a:solidFill>
                  <a:srgbClr val="DDDDDD"/>
                </a:solidFill>
              </a:rPr>
              <a:t> writing process</a:t>
            </a:r>
          </a:p>
        </p:txBody>
      </p:sp>
      <p:sp>
        <p:nvSpPr>
          <p:cNvPr id="47" name="Rectangle 90"/>
          <p:cNvSpPr>
            <a:spLocks noChangeArrowheads="1"/>
          </p:cNvSpPr>
          <p:nvPr/>
        </p:nvSpPr>
        <p:spPr bwMode="auto">
          <a:xfrm>
            <a:off x="5628831" y="5028828"/>
            <a:ext cx="16573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400" kern="0" dirty="0">
                <a:solidFill>
                  <a:srgbClr val="DDDDDD"/>
                </a:solidFill>
              </a:rPr>
              <a:t>3. Leveraging the 21</a:t>
            </a:r>
            <a:r>
              <a:rPr lang="en-US" sz="1400" kern="0" baseline="30000" dirty="0">
                <a:solidFill>
                  <a:srgbClr val="DDDDDD"/>
                </a:solidFill>
              </a:rPr>
              <a:t>st</a:t>
            </a:r>
            <a:r>
              <a:rPr lang="en-US" sz="1400" kern="0" dirty="0">
                <a:solidFill>
                  <a:srgbClr val="DDDDDD"/>
                </a:solidFill>
              </a:rPr>
              <a:t> Century writing tools, including AI</a:t>
            </a:r>
          </a:p>
        </p:txBody>
      </p:sp>
      <p:sp>
        <p:nvSpPr>
          <p:cNvPr id="49" name="WordArt 98"/>
          <p:cNvSpPr>
            <a:spLocks noChangeArrowheads="1" noChangeShapeType="1" noTextEdit="1"/>
          </p:cNvSpPr>
          <p:nvPr/>
        </p:nvSpPr>
        <p:spPr bwMode="auto">
          <a:xfrm rot="4502661">
            <a:off x="6266287" y="2253614"/>
            <a:ext cx="2844800" cy="23907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3737057"/>
              </a:avLst>
            </a:prstTxWarp>
          </a:bodyPr>
          <a:lstStyle/>
          <a:p>
            <a:pPr algn="ctr"/>
            <a:r>
              <a:rPr lang="en-US" sz="3600" kern="10" dirty="0">
                <a:solidFill>
                  <a:srgbClr val="5F5F5F"/>
                </a:solidFill>
                <a:latin typeface="Arial Black"/>
              </a:rPr>
              <a:t>Psychology</a:t>
            </a:r>
          </a:p>
        </p:txBody>
      </p:sp>
      <p:sp>
        <p:nvSpPr>
          <p:cNvPr id="50" name="WordArt 99"/>
          <p:cNvSpPr>
            <a:spLocks noChangeArrowheads="1" noChangeShapeType="1" noTextEdit="1"/>
          </p:cNvSpPr>
          <p:nvPr/>
        </p:nvSpPr>
        <p:spPr bwMode="auto">
          <a:xfrm rot="16683817">
            <a:off x="3867379" y="2257424"/>
            <a:ext cx="2844800" cy="23907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4159854"/>
              </a:avLst>
            </a:prstTxWarp>
          </a:bodyPr>
          <a:lstStyle/>
          <a:p>
            <a:pPr algn="ctr"/>
            <a:r>
              <a:rPr lang="en-US" sz="3600" kern="10" dirty="0">
                <a:solidFill>
                  <a:srgbClr val="5F5F5F"/>
                </a:solidFill>
                <a:latin typeface="Arial Black"/>
              </a:rPr>
              <a:t>Process</a:t>
            </a:r>
          </a:p>
        </p:txBody>
      </p:sp>
      <p:sp>
        <p:nvSpPr>
          <p:cNvPr id="51" name="WordArt 100"/>
          <p:cNvSpPr>
            <a:spLocks noChangeArrowheads="1" noChangeShapeType="1" noTextEdit="1"/>
          </p:cNvSpPr>
          <p:nvPr/>
        </p:nvSpPr>
        <p:spPr bwMode="auto">
          <a:xfrm>
            <a:off x="5030894" y="4783137"/>
            <a:ext cx="2806700" cy="19002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4177652"/>
              </a:avLst>
            </a:prstTxWarp>
          </a:bodyPr>
          <a:lstStyle/>
          <a:p>
            <a:pPr algn="ctr"/>
            <a:r>
              <a:rPr lang="en-US" sz="3600" kern="10" dirty="0">
                <a:solidFill>
                  <a:srgbClr val="5F5F5F"/>
                </a:solidFill>
                <a:latin typeface="Arial Black"/>
              </a:rPr>
              <a:t>Tools</a:t>
            </a:r>
          </a:p>
        </p:txBody>
      </p:sp>
      <p:sp>
        <p:nvSpPr>
          <p:cNvPr id="52" name="Rectangle 96"/>
          <p:cNvSpPr>
            <a:spLocks noChangeArrowheads="1"/>
          </p:cNvSpPr>
          <p:nvPr/>
        </p:nvSpPr>
        <p:spPr bwMode="auto">
          <a:xfrm>
            <a:off x="5902676" y="3621699"/>
            <a:ext cx="1109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de-DE" sz="1600" b="1" kern="0" dirty="0"/>
              <a:t>Speed Writing</a:t>
            </a:r>
          </a:p>
        </p:txBody>
      </p:sp>
      <p:sp>
        <p:nvSpPr>
          <p:cNvPr id="54" name="Rectangle 53"/>
          <p:cNvSpPr/>
          <p:nvPr/>
        </p:nvSpPr>
        <p:spPr>
          <a:xfrm>
            <a:off x="838200" y="1572024"/>
            <a:ext cx="10049142" cy="369332"/>
          </a:xfrm>
          <a:prstGeom prst="rect">
            <a:avLst/>
          </a:prstGeom>
        </p:spPr>
        <p:txBody>
          <a:bodyPr wrap="square">
            <a:spAutoFit/>
          </a:bodyPr>
          <a:lstStyle/>
          <a:p>
            <a:pPr lvl="0"/>
            <a:r>
              <a:rPr lang="en-US" i="1" dirty="0">
                <a:solidFill>
                  <a:schemeClr val="tx2"/>
                </a:solidFill>
              </a:rPr>
              <a:t>All three must be present to ensure the most efficient and enjoyable proposal writing process</a:t>
            </a:r>
          </a:p>
        </p:txBody>
      </p:sp>
    </p:spTree>
    <p:extLst>
      <p:ext uri="{BB962C8B-B14F-4D97-AF65-F5344CB8AC3E}">
        <p14:creationId xmlns:p14="http://schemas.microsoft.com/office/powerpoint/2010/main" val="146653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anim calcmode="lin" valueType="num">
                                      <p:cBhvr>
                                        <p:cTn id="23" dur="1000" fill="hold"/>
                                        <p:tgtEl>
                                          <p:spTgt spid="44"/>
                                        </p:tgtEl>
                                        <p:attrNameLst>
                                          <p:attrName>ppt_x</p:attrName>
                                        </p:attrNameLst>
                                      </p:cBhvr>
                                      <p:tavLst>
                                        <p:tav tm="0">
                                          <p:val>
                                            <p:strVal val="#ppt_x"/>
                                          </p:val>
                                        </p:tav>
                                        <p:tav tm="100000">
                                          <p:val>
                                            <p:strVal val="#ppt_x"/>
                                          </p:val>
                                        </p:tav>
                                      </p:tavLst>
                                    </p:anim>
                                    <p:anim calcmode="lin" valueType="num">
                                      <p:cBhvr>
                                        <p:cTn id="24" dur="10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1000"/>
                                        <p:tgtEl>
                                          <p:spTgt spid="46"/>
                                        </p:tgtEl>
                                      </p:cBhvr>
                                    </p:animEffect>
                                    <p:anim calcmode="lin" valueType="num">
                                      <p:cBhvr>
                                        <p:cTn id="45" dur="1000" fill="hold"/>
                                        <p:tgtEl>
                                          <p:spTgt spid="46"/>
                                        </p:tgtEl>
                                        <p:attrNameLst>
                                          <p:attrName>ppt_x</p:attrName>
                                        </p:attrNameLst>
                                      </p:cBhvr>
                                      <p:tavLst>
                                        <p:tav tm="0">
                                          <p:val>
                                            <p:strVal val="#ppt_x"/>
                                          </p:val>
                                        </p:tav>
                                        <p:tav tm="100000">
                                          <p:val>
                                            <p:strVal val="#ppt_x"/>
                                          </p:val>
                                        </p:tav>
                                      </p:tavLst>
                                    </p:anim>
                                    <p:anim calcmode="lin" valueType="num">
                                      <p:cBhvr>
                                        <p:cTn id="46" dur="1000" fill="hold"/>
                                        <p:tgtEl>
                                          <p:spTgt spid="4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1000"/>
                                        <p:tgtEl>
                                          <p:spTgt spid="50"/>
                                        </p:tgtEl>
                                      </p:cBhvr>
                                    </p:animEffect>
                                    <p:anim calcmode="lin" valueType="num">
                                      <p:cBhvr>
                                        <p:cTn id="50" dur="1000" fill="hold"/>
                                        <p:tgtEl>
                                          <p:spTgt spid="50"/>
                                        </p:tgtEl>
                                        <p:attrNameLst>
                                          <p:attrName>ppt_x</p:attrName>
                                        </p:attrNameLst>
                                      </p:cBhvr>
                                      <p:tavLst>
                                        <p:tav tm="0">
                                          <p:val>
                                            <p:strVal val="#ppt_x"/>
                                          </p:val>
                                        </p:tav>
                                        <p:tav tm="100000">
                                          <p:val>
                                            <p:strVal val="#ppt_x"/>
                                          </p:val>
                                        </p:tav>
                                      </p:tavLst>
                                    </p:anim>
                                    <p:anim calcmode="lin" valueType="num">
                                      <p:cBhvr>
                                        <p:cTn id="51" dur="1000" fill="hold"/>
                                        <p:tgtEl>
                                          <p:spTgt spid="5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1000"/>
                                        <p:tgtEl>
                                          <p:spTgt spid="47"/>
                                        </p:tgtEl>
                                      </p:cBhvr>
                                    </p:animEffect>
                                    <p:anim calcmode="lin" valueType="num">
                                      <p:cBhvr>
                                        <p:cTn id="67" dur="1000" fill="hold"/>
                                        <p:tgtEl>
                                          <p:spTgt spid="47"/>
                                        </p:tgtEl>
                                        <p:attrNameLst>
                                          <p:attrName>ppt_x</p:attrName>
                                        </p:attrNameLst>
                                      </p:cBhvr>
                                      <p:tavLst>
                                        <p:tav tm="0">
                                          <p:val>
                                            <p:strVal val="#ppt_x"/>
                                          </p:val>
                                        </p:tav>
                                        <p:tav tm="100000">
                                          <p:val>
                                            <p:strVal val="#ppt_x"/>
                                          </p:val>
                                        </p:tav>
                                      </p:tavLst>
                                    </p:anim>
                                    <p:anim calcmode="lin" valueType="num">
                                      <p:cBhvr>
                                        <p:cTn id="68" dur="1000" fill="hold"/>
                                        <p:tgtEl>
                                          <p:spTgt spid="4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1000"/>
                                        <p:tgtEl>
                                          <p:spTgt spid="51"/>
                                        </p:tgtEl>
                                      </p:cBhvr>
                                    </p:animEffect>
                                    <p:anim calcmode="lin" valueType="num">
                                      <p:cBhvr>
                                        <p:cTn id="72" dur="1000" fill="hold"/>
                                        <p:tgtEl>
                                          <p:spTgt spid="51"/>
                                        </p:tgtEl>
                                        <p:attrNameLst>
                                          <p:attrName>ppt_x</p:attrName>
                                        </p:attrNameLst>
                                      </p:cBhvr>
                                      <p:tavLst>
                                        <p:tav tm="0">
                                          <p:val>
                                            <p:strVal val="#ppt_x"/>
                                          </p:val>
                                        </p:tav>
                                        <p:tav tm="100000">
                                          <p:val>
                                            <p:strVal val="#ppt_x"/>
                                          </p:val>
                                        </p:tav>
                                      </p:tavLst>
                                    </p:anim>
                                    <p:anim calcmode="lin" valueType="num">
                                      <p:cBhvr>
                                        <p:cTn id="73" dur="1000" fill="hold"/>
                                        <p:tgtEl>
                                          <p:spTgt spid="51"/>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1000"/>
                                        <p:tgtEl>
                                          <p:spTgt spid="52"/>
                                        </p:tgtEl>
                                      </p:cBhvr>
                                    </p:animEffect>
                                    <p:anim calcmode="lin" valueType="num">
                                      <p:cBhvr>
                                        <p:cTn id="77" dur="1000" fill="hold"/>
                                        <p:tgtEl>
                                          <p:spTgt spid="52"/>
                                        </p:tgtEl>
                                        <p:attrNameLst>
                                          <p:attrName>ppt_x</p:attrName>
                                        </p:attrNameLst>
                                      </p:cBhvr>
                                      <p:tavLst>
                                        <p:tav tm="0">
                                          <p:val>
                                            <p:strVal val="#ppt_x"/>
                                          </p:val>
                                        </p:tav>
                                        <p:tav tm="100000">
                                          <p:val>
                                            <p:strVal val="#ppt_x"/>
                                          </p:val>
                                        </p:tav>
                                      </p:tavLst>
                                    </p:anim>
                                    <p:anim calcmode="lin" valueType="num">
                                      <p:cBhvr>
                                        <p:cTn id="7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41" grpId="0" animBg="1"/>
      <p:bldP spid="42" grpId="0" animBg="1"/>
      <p:bldP spid="44" grpId="0" animBg="1"/>
      <p:bldP spid="45" grpId="0"/>
      <p:bldP spid="46" grpId="0"/>
      <p:bldP spid="47" grpId="0"/>
      <p:bldP spid="49" grpId="0"/>
      <p:bldP spid="50" grpId="0"/>
      <p:bldP spid="51" grpId="0"/>
      <p:bldP spid="5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4A8D3-8D6B-AF45-510A-CBB5841D06A9}"/>
              </a:ext>
            </a:extLst>
          </p:cNvPr>
          <p:cNvSpPr>
            <a:spLocks noGrp="1"/>
          </p:cNvSpPr>
          <p:nvPr>
            <p:ph type="title"/>
          </p:nvPr>
        </p:nvSpPr>
        <p:spPr/>
        <p:txBody>
          <a:bodyPr/>
          <a:lstStyle/>
          <a:p>
            <a:r>
              <a:rPr lang="en-US" dirty="0"/>
              <a:t>AI-Enabled Brainstorming</a:t>
            </a:r>
          </a:p>
        </p:txBody>
      </p:sp>
      <p:sp>
        <p:nvSpPr>
          <p:cNvPr id="3" name="Content Placeholder 2">
            <a:extLst>
              <a:ext uri="{FF2B5EF4-FFF2-40B4-BE49-F238E27FC236}">
                <a16:creationId xmlns:a16="http://schemas.microsoft.com/office/drawing/2014/main" id="{08432A77-7D7C-1626-1D80-632705CC7460}"/>
              </a:ext>
            </a:extLst>
          </p:cNvPr>
          <p:cNvSpPr>
            <a:spLocks noGrp="1"/>
          </p:cNvSpPr>
          <p:nvPr>
            <p:ph idx="1"/>
          </p:nvPr>
        </p:nvSpPr>
        <p:spPr>
          <a:xfrm>
            <a:off x="838199" y="1825625"/>
            <a:ext cx="5643067" cy="4351338"/>
          </a:xfrm>
        </p:spPr>
        <p:txBody>
          <a:bodyPr>
            <a:normAutofit fontScale="85000" lnSpcReduction="20000"/>
          </a:bodyPr>
          <a:lstStyle/>
          <a:p>
            <a:r>
              <a:rPr lang="en-US" dirty="0"/>
              <a:t>Try various AI platforms – from specialized proposal tools to general AI </a:t>
            </a:r>
          </a:p>
          <a:p>
            <a:r>
              <a:rPr lang="en-US" dirty="0"/>
              <a:t>Each AI has its own personality and voice – try all of them</a:t>
            </a:r>
          </a:p>
          <a:p>
            <a:r>
              <a:rPr lang="en-US" dirty="0"/>
              <a:t>AIs get “nerfed” to reroute compute to other tasks – don’t hesitate to switch models and platforms if you are not getting the smartest answers</a:t>
            </a:r>
          </a:p>
          <a:p>
            <a:r>
              <a:rPr lang="en-US" dirty="0"/>
              <a:t>Use AI to generate diagrams, graphics, and icons</a:t>
            </a:r>
          </a:p>
          <a:p>
            <a:r>
              <a:rPr lang="en-US" dirty="0"/>
              <a:t>Have AI troubleshoot AI-generated approaches</a:t>
            </a:r>
          </a:p>
          <a:p>
            <a:r>
              <a:rPr lang="en-US" dirty="0"/>
              <a:t>Ask questions as if you were asking a SME</a:t>
            </a:r>
          </a:p>
          <a:p>
            <a:endParaRPr lang="en-US" dirty="0"/>
          </a:p>
          <a:p>
            <a:endParaRPr lang="en-US" dirty="0"/>
          </a:p>
        </p:txBody>
      </p:sp>
      <p:pic>
        <p:nvPicPr>
          <p:cNvPr id="36866" name="Picture 2" descr="Perplexity Ai icon SVG Vector &amp; PNG Free Download | UXWing">
            <a:extLst>
              <a:ext uri="{FF2B5EF4-FFF2-40B4-BE49-F238E27FC236}">
                <a16:creationId xmlns:a16="http://schemas.microsoft.com/office/drawing/2014/main" id="{FCC35E6C-45E0-36C7-3612-72D88C25D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2939" y="4235501"/>
            <a:ext cx="1567167" cy="1567167"/>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ChatGPT Vector Logo - Download Free SVG Icon | Worldvectorlogo">
            <a:extLst>
              <a:ext uri="{FF2B5EF4-FFF2-40B4-BE49-F238E27FC236}">
                <a16:creationId xmlns:a16="http://schemas.microsoft.com/office/drawing/2014/main" id="{A309B98E-D32E-90BD-81F2-AAB454CC3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282" y="1901762"/>
            <a:ext cx="39624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a:extLst>
              <a:ext uri="{FF2B5EF4-FFF2-40B4-BE49-F238E27FC236}">
                <a16:creationId xmlns:a16="http://schemas.microsoft.com/office/drawing/2014/main" id="{0797435A-19F4-C757-9E64-174593ADE7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2906" y="2929020"/>
            <a:ext cx="2898038" cy="107227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Claude Ai Logo PNG vector in SVG, PDF, AI, CDR format">
            <a:extLst>
              <a:ext uri="{FF2B5EF4-FFF2-40B4-BE49-F238E27FC236}">
                <a16:creationId xmlns:a16="http://schemas.microsoft.com/office/drawing/2014/main" id="{D53D00BB-72B3-F0F2-D58F-1EBF997E56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874" name="Picture 10">
            <a:extLst>
              <a:ext uri="{FF2B5EF4-FFF2-40B4-BE49-F238E27FC236}">
                <a16:creationId xmlns:a16="http://schemas.microsoft.com/office/drawing/2014/main" id="{D44C0E0D-50DB-9385-0BCC-0FD8520043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891" y="4544559"/>
            <a:ext cx="3133725" cy="67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81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7A8F9-909A-4D7B-8674-A05726AB96FA}"/>
              </a:ext>
            </a:extLst>
          </p:cNvPr>
          <p:cNvSpPr>
            <a:spLocks noGrp="1"/>
          </p:cNvSpPr>
          <p:nvPr>
            <p:ph type="title"/>
          </p:nvPr>
        </p:nvSpPr>
        <p:spPr/>
        <p:txBody>
          <a:bodyPr>
            <a:normAutofit/>
          </a:bodyPr>
          <a:lstStyle/>
          <a:p>
            <a:r>
              <a:rPr lang="en-US" dirty="0"/>
              <a:t>Use Voice to Text Apps</a:t>
            </a:r>
          </a:p>
        </p:txBody>
      </p:sp>
      <p:sp>
        <p:nvSpPr>
          <p:cNvPr id="3" name="Content Placeholder 2">
            <a:extLst>
              <a:ext uri="{FF2B5EF4-FFF2-40B4-BE49-F238E27FC236}">
                <a16:creationId xmlns:a16="http://schemas.microsoft.com/office/drawing/2014/main" id="{C74E1967-B364-4A5A-8301-763AAD211D80}"/>
              </a:ext>
            </a:extLst>
          </p:cNvPr>
          <p:cNvSpPr>
            <a:spLocks noGrp="1"/>
          </p:cNvSpPr>
          <p:nvPr>
            <p:ph idx="1"/>
          </p:nvPr>
        </p:nvSpPr>
        <p:spPr>
          <a:xfrm>
            <a:off x="504618" y="1825625"/>
            <a:ext cx="7801983" cy="4351338"/>
          </a:xfrm>
        </p:spPr>
        <p:txBody>
          <a:bodyPr>
            <a:normAutofit lnSpcReduction="10000"/>
          </a:bodyPr>
          <a:lstStyle/>
          <a:p>
            <a:pPr marL="228600" lvl="1">
              <a:lnSpc>
                <a:spcPct val="80000"/>
              </a:lnSpc>
              <a:spcBef>
                <a:spcPts val="1000"/>
              </a:spcBef>
              <a:buClr>
                <a:schemeClr val="accent5"/>
              </a:buClr>
              <a:buSzPct val="90000"/>
              <a:buFont typeface="Wingdings" panose="05000000000000000000" pitchFamily="2" charset="2"/>
              <a:buChar char="§"/>
            </a:pPr>
            <a:r>
              <a:rPr lang="en-US" sz="2800" dirty="0"/>
              <a:t>Voice to text app in Windows – Windows Key + H</a:t>
            </a:r>
          </a:p>
          <a:p>
            <a:pPr marL="228600" lvl="1">
              <a:lnSpc>
                <a:spcPct val="80000"/>
              </a:lnSpc>
              <a:spcBef>
                <a:spcPts val="1000"/>
              </a:spcBef>
              <a:buClr>
                <a:schemeClr val="accent5"/>
              </a:buClr>
              <a:buSzPct val="90000"/>
              <a:buFont typeface="Wingdings" panose="05000000000000000000" pitchFamily="2" charset="2"/>
              <a:buChar char="§"/>
            </a:pPr>
            <a:r>
              <a:rPr lang="en-US" sz="2800" dirty="0"/>
              <a:t>Use Dragon Anywhere app or Dragon Naturally Speaking desktop software for more accurate dictation</a:t>
            </a:r>
          </a:p>
          <a:p>
            <a:pPr marL="228600" lvl="1">
              <a:lnSpc>
                <a:spcPct val="80000"/>
              </a:lnSpc>
              <a:spcBef>
                <a:spcPts val="1000"/>
              </a:spcBef>
              <a:buClr>
                <a:schemeClr val="accent5"/>
              </a:buClr>
              <a:buSzPct val="90000"/>
              <a:buFont typeface="Wingdings" panose="05000000000000000000" pitchFamily="2" charset="2"/>
              <a:buChar char="§"/>
            </a:pPr>
            <a:r>
              <a:rPr lang="en-US" sz="2800" dirty="0"/>
              <a:t>Use Otter.ai or Fireflies.ai (or similar app) for capturing full sentences without having to add punctuation</a:t>
            </a:r>
          </a:p>
          <a:p>
            <a:pPr marL="685800" lvl="2">
              <a:lnSpc>
                <a:spcPct val="80000"/>
              </a:lnSpc>
              <a:spcBef>
                <a:spcPts val="1000"/>
              </a:spcBef>
              <a:buClr>
                <a:schemeClr val="accent5"/>
              </a:buClr>
              <a:buSzPct val="90000"/>
              <a:buFont typeface="Wingdings" panose="05000000000000000000" pitchFamily="2" charset="2"/>
              <a:buChar char="§"/>
            </a:pPr>
            <a:r>
              <a:rPr lang="en-US" sz="2400" dirty="0"/>
              <a:t>Interviews</a:t>
            </a:r>
          </a:p>
          <a:p>
            <a:pPr marL="685800" lvl="2">
              <a:lnSpc>
                <a:spcPct val="80000"/>
              </a:lnSpc>
              <a:spcBef>
                <a:spcPts val="1000"/>
              </a:spcBef>
              <a:buClr>
                <a:schemeClr val="accent5"/>
              </a:buClr>
              <a:buSzPct val="90000"/>
              <a:buFont typeface="Wingdings" panose="05000000000000000000" pitchFamily="2" charset="2"/>
              <a:buChar char="§"/>
            </a:pPr>
            <a:r>
              <a:rPr lang="en-US" sz="2400" dirty="0"/>
              <a:t>Brainstorming</a:t>
            </a:r>
          </a:p>
          <a:p>
            <a:pPr marL="228600" lvl="1">
              <a:spcBef>
                <a:spcPts val="1000"/>
              </a:spcBef>
              <a:buClr>
                <a:schemeClr val="accent5"/>
              </a:buClr>
              <a:buSzPct val="90000"/>
              <a:buFont typeface="Wingdings" panose="05000000000000000000" pitchFamily="2" charset="2"/>
              <a:buChar char="§"/>
            </a:pPr>
            <a:r>
              <a:rPr lang="en-US" sz="2800" dirty="0"/>
              <a:t>Provide the rough material to AI to turn it into section text</a:t>
            </a:r>
          </a:p>
          <a:p>
            <a:endParaRPr lang="en-US" sz="3200" dirty="0"/>
          </a:p>
        </p:txBody>
      </p:sp>
      <p:pic>
        <p:nvPicPr>
          <p:cNvPr id="5" name="Picture 2" descr="Otter Review | PCMag">
            <a:extLst>
              <a:ext uri="{FF2B5EF4-FFF2-40B4-BE49-F238E27FC236}">
                <a16:creationId xmlns:a16="http://schemas.microsoft.com/office/drawing/2014/main" id="{851112CE-B3CF-415F-A0D4-15D274D41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406" y="2013466"/>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ragon Anywhere: Professional Grade Dictation App - Apps on Google ...">
            <a:extLst>
              <a:ext uri="{FF2B5EF4-FFF2-40B4-BE49-F238E27FC236}">
                <a16:creationId xmlns:a16="http://schemas.microsoft.com/office/drawing/2014/main" id="{B6AA9F44-FD48-4C3D-B896-9F3B60B8F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288" y="3777138"/>
            <a:ext cx="1882331" cy="1882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60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8C10-285F-31E2-A88F-BDEC23D5AA3D}"/>
              </a:ext>
            </a:extLst>
          </p:cNvPr>
          <p:cNvSpPr>
            <a:spLocks noGrp="1"/>
          </p:cNvSpPr>
          <p:nvPr>
            <p:ph type="title"/>
          </p:nvPr>
        </p:nvSpPr>
        <p:spPr/>
        <p:txBody>
          <a:bodyPr>
            <a:normAutofit/>
          </a:bodyPr>
          <a:lstStyle/>
          <a:p>
            <a:r>
              <a:rPr lang="en-US" dirty="0"/>
              <a:t>Virtual Brainstorming Tools</a:t>
            </a:r>
          </a:p>
        </p:txBody>
      </p:sp>
      <p:sp>
        <p:nvSpPr>
          <p:cNvPr id="3" name="Content Placeholder 2">
            <a:extLst>
              <a:ext uri="{FF2B5EF4-FFF2-40B4-BE49-F238E27FC236}">
                <a16:creationId xmlns:a16="http://schemas.microsoft.com/office/drawing/2014/main" id="{C0718E0D-8FE3-D330-8CF2-7776D6E6B9EC}"/>
              </a:ext>
            </a:extLst>
          </p:cNvPr>
          <p:cNvSpPr>
            <a:spLocks noGrp="1"/>
          </p:cNvSpPr>
          <p:nvPr>
            <p:ph idx="1"/>
          </p:nvPr>
        </p:nvSpPr>
        <p:spPr>
          <a:xfrm>
            <a:off x="838200" y="1825625"/>
            <a:ext cx="5033212" cy="4667250"/>
          </a:xfrm>
        </p:spPr>
        <p:txBody>
          <a:bodyPr>
            <a:normAutofit fontScale="92500" lnSpcReduction="20000"/>
          </a:bodyPr>
          <a:lstStyle/>
          <a:p>
            <a:r>
              <a:rPr lang="en-US" dirty="0"/>
              <a:t>Use  Miro Board, Microsoft White Board, Trello, Asana, Mural, </a:t>
            </a:r>
            <a:r>
              <a:rPr lang="en-US" dirty="0" err="1"/>
              <a:t>Lucidspark</a:t>
            </a:r>
            <a:r>
              <a:rPr lang="en-US" dirty="0"/>
              <a:t>, </a:t>
            </a:r>
            <a:r>
              <a:rPr lang="en-US" dirty="0" err="1"/>
              <a:t>Stormboard</a:t>
            </a:r>
            <a:r>
              <a:rPr lang="en-US" dirty="0"/>
              <a:t>, Google </a:t>
            </a:r>
            <a:r>
              <a:rPr lang="en-US" dirty="0" err="1"/>
              <a:t>Jamboard</a:t>
            </a:r>
            <a:r>
              <a:rPr lang="en-US" dirty="0"/>
              <a:t>, or similar tools for virtual brainstorming</a:t>
            </a:r>
          </a:p>
          <a:p>
            <a:r>
              <a:rPr lang="en-US" dirty="0"/>
              <a:t>Look for a tool that enables the team to have brainstorming capabilities on hand:</a:t>
            </a:r>
          </a:p>
          <a:p>
            <a:pPr lvl="1"/>
            <a:r>
              <a:rPr lang="en-US" dirty="0"/>
              <a:t>Sticky notes</a:t>
            </a:r>
          </a:p>
          <a:p>
            <a:pPr lvl="1"/>
            <a:r>
              <a:rPr lang="en-US" dirty="0"/>
              <a:t>Mind maps</a:t>
            </a:r>
          </a:p>
          <a:p>
            <a:pPr lvl="1"/>
            <a:r>
              <a:rPr lang="en-US" dirty="0"/>
              <a:t>Flowcharts</a:t>
            </a:r>
          </a:p>
          <a:p>
            <a:pPr lvl="1"/>
            <a:r>
              <a:rPr lang="en-US" dirty="0"/>
              <a:t>Kanban boards</a:t>
            </a:r>
          </a:p>
          <a:p>
            <a:pPr lvl="1"/>
            <a:r>
              <a:rPr lang="en-US" dirty="0"/>
              <a:t>Freehand drawing (whiteboarding)</a:t>
            </a:r>
          </a:p>
          <a:p>
            <a:pPr lvl="1"/>
            <a:r>
              <a:rPr lang="en-US" dirty="0"/>
              <a:t>AI-assisted idea clustering</a:t>
            </a:r>
          </a:p>
        </p:txBody>
      </p:sp>
      <p:pic>
        <p:nvPicPr>
          <p:cNvPr id="5" name="Picture 4">
            <a:extLst>
              <a:ext uri="{FF2B5EF4-FFF2-40B4-BE49-F238E27FC236}">
                <a16:creationId xmlns:a16="http://schemas.microsoft.com/office/drawing/2014/main" id="{5A53EED2-94D7-B7B1-6363-649A935494BE}"/>
              </a:ext>
            </a:extLst>
          </p:cNvPr>
          <p:cNvPicPr>
            <a:picLocks noChangeAspect="1"/>
          </p:cNvPicPr>
          <p:nvPr/>
        </p:nvPicPr>
        <p:blipFill>
          <a:blip r:embed="rId2"/>
          <a:srcRect l="746" t="2954"/>
          <a:stretch/>
        </p:blipFill>
        <p:spPr>
          <a:xfrm>
            <a:off x="5871412" y="1925051"/>
            <a:ext cx="5858484" cy="3423789"/>
          </a:xfrm>
          <a:prstGeom prst="rect">
            <a:avLst/>
          </a:prstGeom>
          <a:ln>
            <a:solidFill>
              <a:schemeClr val="accent5">
                <a:lumMod val="40000"/>
                <a:lumOff val="60000"/>
              </a:schemeClr>
            </a:solidFill>
          </a:ln>
        </p:spPr>
      </p:pic>
    </p:spTree>
    <p:extLst>
      <p:ext uri="{BB962C8B-B14F-4D97-AF65-F5344CB8AC3E}">
        <p14:creationId xmlns:p14="http://schemas.microsoft.com/office/powerpoint/2010/main" val="4071145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682" y="325086"/>
            <a:ext cx="7368535" cy="871537"/>
          </a:xfrm>
        </p:spPr>
        <p:txBody>
          <a:bodyPr>
            <a:normAutofit fontScale="90000"/>
          </a:bodyPr>
          <a:lstStyle/>
          <a:p>
            <a:r>
              <a:rPr lang="en-US" dirty="0"/>
              <a:t>Writing Tools for Those Who Think Best While Typing</a:t>
            </a:r>
          </a:p>
        </p:txBody>
      </p:sp>
      <p:sp>
        <p:nvSpPr>
          <p:cNvPr id="3" name="Content Placeholder 2"/>
          <p:cNvSpPr>
            <a:spLocks noGrp="1"/>
          </p:cNvSpPr>
          <p:nvPr>
            <p:ph idx="1"/>
          </p:nvPr>
        </p:nvSpPr>
        <p:spPr>
          <a:xfrm>
            <a:off x="562682" y="1716089"/>
            <a:ext cx="3990067" cy="4391025"/>
          </a:xfrm>
        </p:spPr>
        <p:txBody>
          <a:bodyPr>
            <a:normAutofit/>
          </a:bodyPr>
          <a:lstStyle/>
          <a:p>
            <a:r>
              <a:rPr lang="en-US" dirty="0" err="1"/>
              <a:t>FreeWrite</a:t>
            </a:r>
            <a:r>
              <a:rPr lang="en-US" dirty="0"/>
              <a:t> Devices</a:t>
            </a:r>
          </a:p>
          <a:p>
            <a:pPr lvl="1"/>
            <a:r>
              <a:rPr lang="en-US" dirty="0"/>
              <a:t>Write without looking and editing – but see enough to ensure you are not </a:t>
            </a:r>
            <a:r>
              <a:rPr lang="en-US" dirty="0" err="1"/>
              <a:t>miskeying</a:t>
            </a:r>
            <a:endParaRPr lang="en-US" dirty="0"/>
          </a:p>
          <a:p>
            <a:pPr lvl="1"/>
            <a:r>
              <a:rPr lang="en-US" dirty="0"/>
              <a:t>No distraction</a:t>
            </a:r>
          </a:p>
          <a:p>
            <a:pPr lvl="1"/>
            <a:r>
              <a:rPr lang="en-US" dirty="0">
                <a:hlinkClick r:id="rId2"/>
              </a:rPr>
              <a:t>https://getfreewrite.com</a:t>
            </a:r>
            <a:r>
              <a:rPr lang="en-US" dirty="0"/>
              <a:t> </a:t>
            </a:r>
          </a:p>
        </p:txBody>
      </p:sp>
      <p:pic>
        <p:nvPicPr>
          <p:cNvPr id="4" name="Picture 3">
            <a:extLst>
              <a:ext uri="{FF2B5EF4-FFF2-40B4-BE49-F238E27FC236}">
                <a16:creationId xmlns:a16="http://schemas.microsoft.com/office/drawing/2014/main" id="{39DF994C-EE0D-9212-30D4-E3174F0333E0}"/>
              </a:ext>
            </a:extLst>
          </p:cNvPr>
          <p:cNvPicPr>
            <a:picLocks noChangeAspect="1"/>
          </p:cNvPicPr>
          <p:nvPr/>
        </p:nvPicPr>
        <p:blipFill>
          <a:blip r:embed="rId3"/>
          <a:stretch>
            <a:fillRect/>
          </a:stretch>
        </p:blipFill>
        <p:spPr>
          <a:xfrm>
            <a:off x="4532065" y="1950778"/>
            <a:ext cx="7547642" cy="3217987"/>
          </a:xfrm>
          <a:prstGeom prst="rect">
            <a:avLst/>
          </a:prstGeom>
        </p:spPr>
      </p:pic>
    </p:spTree>
    <p:extLst>
      <p:ext uri="{BB962C8B-B14F-4D97-AF65-F5344CB8AC3E}">
        <p14:creationId xmlns:p14="http://schemas.microsoft.com/office/powerpoint/2010/main" val="40288379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B2000-B82E-4314-BEA3-77A08134EDAD}"/>
              </a:ext>
            </a:extLst>
          </p:cNvPr>
          <p:cNvSpPr>
            <a:spLocks noGrp="1"/>
          </p:cNvSpPr>
          <p:nvPr>
            <p:ph type="title"/>
          </p:nvPr>
        </p:nvSpPr>
        <p:spPr/>
        <p:txBody>
          <a:bodyPr>
            <a:normAutofit fontScale="90000"/>
          </a:bodyPr>
          <a:lstStyle/>
          <a:p>
            <a:r>
              <a:rPr lang="en-US" dirty="0"/>
              <a:t>Writing Tools for Those Who Write Best by Hand </a:t>
            </a:r>
          </a:p>
        </p:txBody>
      </p:sp>
      <p:sp>
        <p:nvSpPr>
          <p:cNvPr id="3" name="Content Placeholder 2">
            <a:extLst>
              <a:ext uri="{FF2B5EF4-FFF2-40B4-BE49-F238E27FC236}">
                <a16:creationId xmlns:a16="http://schemas.microsoft.com/office/drawing/2014/main" id="{4759B6DE-6EF6-4753-AA2A-C0D4DF9642EC}"/>
              </a:ext>
            </a:extLst>
          </p:cNvPr>
          <p:cNvSpPr>
            <a:spLocks noGrp="1"/>
          </p:cNvSpPr>
          <p:nvPr>
            <p:ph idx="1"/>
          </p:nvPr>
        </p:nvSpPr>
        <p:spPr>
          <a:xfrm>
            <a:off x="838200" y="1722195"/>
            <a:ext cx="6970777" cy="4667250"/>
          </a:xfrm>
        </p:spPr>
        <p:txBody>
          <a:bodyPr>
            <a:normAutofit fontScale="92500" lnSpcReduction="20000"/>
          </a:bodyPr>
          <a:lstStyle/>
          <a:p>
            <a:r>
              <a:rPr lang="en-US" dirty="0"/>
              <a:t>Handwrite your sections so that you are not distracted, you don’t rewrite, and don’t have a back button</a:t>
            </a:r>
          </a:p>
          <a:p>
            <a:r>
              <a:rPr lang="en-US" dirty="0"/>
              <a:t>The notebook provides a classic pen and paper experience, but is built for the digital age</a:t>
            </a:r>
          </a:p>
          <a:p>
            <a:r>
              <a:rPr lang="en-US" dirty="0"/>
              <a:t>The notebook feels traditional but is endlessly reusable and connected to your cloud services</a:t>
            </a:r>
          </a:p>
          <a:p>
            <a:r>
              <a:rPr lang="en-US" dirty="0"/>
              <a:t>Use any pen from the Pilot </a:t>
            </a:r>
            <a:r>
              <a:rPr lang="en-US" dirty="0" err="1"/>
              <a:t>Frixion</a:t>
            </a:r>
            <a:r>
              <a:rPr lang="en-US" dirty="0"/>
              <a:t> line for your writing to stick to pages like regular paper; add a drop of water to erase everything</a:t>
            </a:r>
          </a:p>
          <a:p>
            <a:r>
              <a:rPr lang="en-US" dirty="0"/>
              <a:t>Your writing is transcribed into text you can edit in Word</a:t>
            </a:r>
          </a:p>
          <a:p>
            <a:r>
              <a:rPr lang="en-US" dirty="0">
                <a:hlinkClick r:id="rId3"/>
              </a:rPr>
              <a:t>https://getrocketbook.com/</a:t>
            </a:r>
            <a:r>
              <a:rPr lang="en-US" dirty="0"/>
              <a:t> </a:t>
            </a:r>
          </a:p>
        </p:txBody>
      </p:sp>
      <p:pic>
        <p:nvPicPr>
          <p:cNvPr id="5" name="Picture 4">
            <a:extLst>
              <a:ext uri="{FF2B5EF4-FFF2-40B4-BE49-F238E27FC236}">
                <a16:creationId xmlns:a16="http://schemas.microsoft.com/office/drawing/2014/main" id="{92E3B5AE-0B1C-42ED-A9A1-98FDA8376FCF}"/>
              </a:ext>
            </a:extLst>
          </p:cNvPr>
          <p:cNvPicPr>
            <a:picLocks noChangeAspect="1"/>
          </p:cNvPicPr>
          <p:nvPr/>
        </p:nvPicPr>
        <p:blipFill>
          <a:blip r:embed="rId4"/>
          <a:stretch>
            <a:fillRect/>
          </a:stretch>
        </p:blipFill>
        <p:spPr>
          <a:xfrm>
            <a:off x="7788508" y="1722195"/>
            <a:ext cx="2311009" cy="2897931"/>
          </a:xfrm>
          <a:prstGeom prst="rect">
            <a:avLst/>
          </a:prstGeom>
        </p:spPr>
      </p:pic>
      <p:pic>
        <p:nvPicPr>
          <p:cNvPr id="4" name="Picture 3">
            <a:extLst>
              <a:ext uri="{FF2B5EF4-FFF2-40B4-BE49-F238E27FC236}">
                <a16:creationId xmlns:a16="http://schemas.microsoft.com/office/drawing/2014/main" id="{3A38D1F8-EFDE-F52F-E220-0627000EE267}"/>
              </a:ext>
            </a:extLst>
          </p:cNvPr>
          <p:cNvPicPr>
            <a:picLocks noChangeAspect="1"/>
          </p:cNvPicPr>
          <p:nvPr/>
        </p:nvPicPr>
        <p:blipFill>
          <a:blip r:embed="rId5"/>
          <a:stretch>
            <a:fillRect/>
          </a:stretch>
        </p:blipFill>
        <p:spPr>
          <a:xfrm>
            <a:off x="8305204" y="3810603"/>
            <a:ext cx="3663009" cy="2388066"/>
          </a:xfrm>
          <a:prstGeom prst="rect">
            <a:avLst/>
          </a:prstGeom>
        </p:spPr>
      </p:pic>
    </p:spTree>
    <p:extLst>
      <p:ext uri="{BB962C8B-B14F-4D97-AF65-F5344CB8AC3E}">
        <p14:creationId xmlns:p14="http://schemas.microsoft.com/office/powerpoint/2010/main" val="56792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9 </a:t>
            </a:r>
            <a:r>
              <a:rPr lang="en-US" dirty="0"/>
              <a:t>Prior to Proceeding to the Next Module</a:t>
            </a:r>
          </a:p>
        </p:txBody>
      </p:sp>
    </p:spTree>
    <p:extLst>
      <p:ext uri="{BB962C8B-B14F-4D97-AF65-F5344CB8AC3E}">
        <p14:creationId xmlns:p14="http://schemas.microsoft.com/office/powerpoint/2010/main" val="17501017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146741"/>
            <a:ext cx="5855208" cy="4449762"/>
          </a:xfrm>
        </p:spPr>
        <p:txBody>
          <a:bodyPr>
            <a:normAutofit/>
          </a:bodyPr>
          <a:lstStyle/>
          <a:p>
            <a:r>
              <a:rPr lang="en-US" sz="2400" dirty="0"/>
              <a:t>Start with prioritizing your mind map</a:t>
            </a:r>
          </a:p>
          <a:p>
            <a:r>
              <a:rPr lang="en-US" sz="2400" dirty="0"/>
              <a:t>Write the section that you have mind mapped using Word, voice to text plus editing or AI</a:t>
            </a:r>
            <a:endParaRPr lang="en-US" sz="2000" dirty="0"/>
          </a:p>
          <a:p>
            <a:r>
              <a:rPr lang="en-US" sz="2400" dirty="0"/>
              <a:t>Do not edit or wordsmith at all – promise you can do it later</a:t>
            </a:r>
          </a:p>
          <a:p>
            <a:r>
              <a:rPr lang="en-US" sz="2400" dirty="0"/>
              <a:t>You have to </a:t>
            </a:r>
            <a:r>
              <a:rPr lang="en-US" sz="2400" b="1" dirty="0"/>
              <a:t>complete</a:t>
            </a:r>
            <a:r>
              <a:rPr lang="en-US" sz="2400" dirty="0"/>
              <a:t> the entire section (bake the cake all the way)</a:t>
            </a:r>
          </a:p>
        </p:txBody>
      </p:sp>
      <p:sp>
        <p:nvSpPr>
          <p:cNvPr id="3" name="Title 2"/>
          <p:cNvSpPr>
            <a:spLocks noGrp="1"/>
          </p:cNvSpPr>
          <p:nvPr>
            <p:ph type="title"/>
          </p:nvPr>
        </p:nvSpPr>
        <p:spPr/>
        <p:txBody>
          <a:bodyPr>
            <a:normAutofit fontScale="90000"/>
          </a:bodyPr>
          <a:lstStyle/>
          <a:p>
            <a:r>
              <a:rPr lang="en-US" dirty="0"/>
              <a:t>Module 9 Exercise: Write the Mind Mapped Section</a:t>
            </a:r>
          </a:p>
        </p:txBody>
      </p:sp>
      <p:sp>
        <p:nvSpPr>
          <p:cNvPr id="5" name="Rectangle 4"/>
          <p:cNvSpPr/>
          <p:nvPr/>
        </p:nvSpPr>
        <p:spPr>
          <a:xfrm>
            <a:off x="2608828" y="5257800"/>
            <a:ext cx="7391400" cy="830997"/>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wrap="square">
            <a:spAutoFit/>
          </a:bodyPr>
          <a:lstStyle/>
          <a:p>
            <a:pPr algn="ctr"/>
            <a:r>
              <a:rPr lang="en-US" sz="2400" dirty="0"/>
              <a:t>Email your sections to the instructor at </a:t>
            </a:r>
            <a:r>
              <a:rPr lang="en-US" sz="2400" b="1" dirty="0">
                <a:solidFill>
                  <a:schemeClr val="accent2">
                    <a:lumMod val="50000"/>
                  </a:schemeClr>
                </a:solidFill>
              </a:rPr>
              <a:t>service@ostglobalsolutions.com</a:t>
            </a:r>
          </a:p>
        </p:txBody>
      </p:sp>
      <p:sp>
        <p:nvSpPr>
          <p:cNvPr id="7" name="Rectangle 6"/>
          <p:cNvSpPr/>
          <p:nvPr/>
        </p:nvSpPr>
        <p:spPr>
          <a:xfrm>
            <a:off x="759178" y="1600200"/>
            <a:ext cx="11090700" cy="369332"/>
          </a:xfrm>
          <a:prstGeom prst="rect">
            <a:avLst/>
          </a:prstGeom>
        </p:spPr>
        <p:txBody>
          <a:bodyPr wrap="square">
            <a:spAutoFit/>
          </a:bodyPr>
          <a:lstStyle/>
          <a:p>
            <a:r>
              <a:rPr lang="en-US" i="1" dirty="0">
                <a:solidFill>
                  <a:schemeClr val="tx2"/>
                </a:solidFill>
              </a:rPr>
              <a:t>This is where everything you have done today comes together; feel free to use the tools provided</a:t>
            </a:r>
          </a:p>
        </p:txBody>
      </p:sp>
      <p:pic>
        <p:nvPicPr>
          <p:cNvPr id="41986" name="Picture 2">
            <a:extLst>
              <a:ext uri="{FF2B5EF4-FFF2-40B4-BE49-F238E27FC236}">
                <a16:creationId xmlns:a16="http://schemas.microsoft.com/office/drawing/2014/main" id="{3E2D1BED-AAD3-B1F0-88CF-F4F2A4445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373" y="1784866"/>
            <a:ext cx="3961598" cy="396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45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5067" y="1905631"/>
            <a:ext cx="8153400" cy="4525962"/>
          </a:xfrm>
        </p:spPr>
        <p:txBody>
          <a:bodyPr>
            <a:normAutofit lnSpcReduction="10000"/>
          </a:bodyPr>
          <a:lstStyle/>
          <a:p>
            <a:pPr>
              <a:spcBef>
                <a:spcPts val="600"/>
              </a:spcBef>
              <a:spcAft>
                <a:spcPts val="600"/>
              </a:spcAft>
            </a:pPr>
            <a:r>
              <a:rPr lang="en-US" dirty="0"/>
              <a:t>Which technique for changing unhelpful beliefs about writing resonated with you the most?</a:t>
            </a:r>
          </a:p>
          <a:p>
            <a:pPr>
              <a:spcBef>
                <a:spcPts val="600"/>
              </a:spcBef>
              <a:spcAft>
                <a:spcPts val="600"/>
              </a:spcAft>
            </a:pPr>
            <a:r>
              <a:rPr lang="en-US" dirty="0"/>
              <a:t>What are the three key elements of the proposal speed writing system and why are they important?</a:t>
            </a:r>
          </a:p>
          <a:p>
            <a:pPr>
              <a:spcBef>
                <a:spcPts val="600"/>
              </a:spcBef>
              <a:spcAft>
                <a:spcPts val="600"/>
              </a:spcAft>
            </a:pPr>
            <a:r>
              <a:rPr lang="en-US" dirty="0"/>
              <a:t>Why are there three stages in the proper writing process, instead of just writing?</a:t>
            </a:r>
          </a:p>
          <a:p>
            <a:pPr>
              <a:spcBef>
                <a:spcPts val="600"/>
              </a:spcBef>
              <a:spcAft>
                <a:spcPts val="600"/>
              </a:spcAft>
            </a:pPr>
            <a:r>
              <a:rPr lang="en-US" dirty="0"/>
              <a:t>What brainstorming tips are you going to adopt?</a:t>
            </a:r>
          </a:p>
          <a:p>
            <a:pPr>
              <a:spcBef>
                <a:spcPts val="600"/>
              </a:spcBef>
              <a:spcAft>
                <a:spcPts val="600"/>
              </a:spcAft>
            </a:pPr>
            <a:r>
              <a:rPr lang="en-US" dirty="0"/>
              <a:t>Did you find the mind mapping process helpful in developing your first draft?</a:t>
            </a:r>
          </a:p>
          <a:p>
            <a:pPr>
              <a:spcBef>
                <a:spcPts val="600"/>
              </a:spcBef>
              <a:spcAft>
                <a:spcPts val="600"/>
              </a:spcAft>
            </a:pPr>
            <a:r>
              <a:rPr lang="en-US" dirty="0"/>
              <a:t>What is the biggest take-away from today’s class?</a:t>
            </a:r>
          </a:p>
        </p:txBody>
      </p:sp>
      <p:sp>
        <p:nvSpPr>
          <p:cNvPr id="3" name="Title 2"/>
          <p:cNvSpPr>
            <a:spLocks noGrp="1"/>
          </p:cNvSpPr>
          <p:nvPr>
            <p:ph type="title"/>
          </p:nvPr>
        </p:nvSpPr>
        <p:spPr/>
        <p:txBody>
          <a:bodyPr/>
          <a:lstStyle/>
          <a:p>
            <a:r>
              <a:rPr lang="en-US" dirty="0"/>
              <a:t>Recap</a:t>
            </a:r>
          </a:p>
        </p:txBody>
      </p:sp>
      <p:sp>
        <p:nvSpPr>
          <p:cNvPr id="6" name="Rectangle 5"/>
          <p:cNvSpPr/>
          <p:nvPr/>
        </p:nvSpPr>
        <p:spPr>
          <a:xfrm>
            <a:off x="745067" y="1572357"/>
            <a:ext cx="8153400" cy="369332"/>
          </a:xfrm>
          <a:prstGeom prst="rect">
            <a:avLst/>
          </a:prstGeom>
        </p:spPr>
        <p:txBody>
          <a:bodyPr wrap="square">
            <a:spAutoFit/>
          </a:bodyPr>
          <a:lstStyle/>
          <a:p>
            <a:r>
              <a:rPr lang="en-US" i="1" dirty="0">
                <a:solidFill>
                  <a:schemeClr val="tx2"/>
                </a:solidFill>
              </a:rPr>
              <a:t>Let’s go over today’s material</a:t>
            </a:r>
          </a:p>
        </p:txBody>
      </p:sp>
      <p:sp>
        <p:nvSpPr>
          <p:cNvPr id="4" name="TextBox 3">
            <a:extLst>
              <a:ext uri="{FF2B5EF4-FFF2-40B4-BE49-F238E27FC236}">
                <a16:creationId xmlns:a16="http://schemas.microsoft.com/office/drawing/2014/main" id="{EFC16047-E2CB-4216-9E26-9B8A4DC82F15}"/>
              </a:ext>
            </a:extLst>
          </p:cNvPr>
          <p:cNvSpPr txBox="1"/>
          <p:nvPr/>
        </p:nvSpPr>
        <p:spPr>
          <a:xfrm>
            <a:off x="9164410" y="649567"/>
            <a:ext cx="3752850" cy="6447919"/>
          </a:xfrm>
          <a:prstGeom prst="rect">
            <a:avLst/>
          </a:prstGeom>
          <a:noFill/>
        </p:spPr>
        <p:txBody>
          <a:bodyPr wrap="square" rtlCol="0">
            <a:spAutoFit/>
          </a:bodyPr>
          <a:lstStyle/>
          <a:p>
            <a:r>
              <a:rPr lang="en-US" sz="41300" dirty="0">
                <a:solidFill>
                  <a:schemeClr val="accent2">
                    <a:lumMod val="75000"/>
                  </a:schemeClr>
                </a:solidFill>
              </a:rPr>
              <a:t>?</a:t>
            </a:r>
          </a:p>
        </p:txBody>
      </p:sp>
    </p:spTree>
    <p:extLst>
      <p:ext uri="{BB962C8B-B14F-4D97-AF65-F5344CB8AC3E}">
        <p14:creationId xmlns:p14="http://schemas.microsoft.com/office/powerpoint/2010/main" val="14961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65125"/>
            <a:ext cx="8538210" cy="1041643"/>
          </a:xfrm>
        </p:spPr>
        <p:txBody>
          <a:bodyPr>
            <a:normAutofit fontScale="90000"/>
          </a:bodyPr>
          <a:lstStyle/>
          <a:p>
            <a:r>
              <a:rPr lang="en-US" dirty="0"/>
              <a:t>Thank You! Continue Taking More Courses to Advance Your Knowledge!</a:t>
            </a:r>
          </a:p>
        </p:txBody>
      </p:sp>
      <p:sp>
        <p:nvSpPr>
          <p:cNvPr id="6" name="Rectangle 5"/>
          <p:cNvSpPr/>
          <p:nvPr/>
        </p:nvSpPr>
        <p:spPr>
          <a:xfrm>
            <a:off x="3340773" y="4854095"/>
            <a:ext cx="6975878" cy="1045223"/>
          </a:xfrm>
          <a:prstGeom prst="rect">
            <a:avLst/>
          </a:prstGeom>
        </p:spPr>
        <p:txBody>
          <a:bodyPr wrap="square">
            <a:spAutoFit/>
          </a:bodyPr>
          <a:lstStyle/>
          <a:p>
            <a:pPr lvl="0">
              <a:lnSpc>
                <a:spcPct val="200000"/>
              </a:lnSpc>
            </a:pPr>
            <a:r>
              <a:rPr lang="en-US" sz="3600" b="1" dirty="0">
                <a:solidFill>
                  <a:schemeClr val="accent1"/>
                </a:solidFill>
                <a:latin typeface="+mn-lt"/>
              </a:rPr>
              <a:t>www.ostglobalsolutions.com</a:t>
            </a:r>
          </a:p>
        </p:txBody>
      </p:sp>
      <p:sp>
        <p:nvSpPr>
          <p:cNvPr id="3" name="Rectangle 2">
            <a:extLst>
              <a:ext uri="{FF2B5EF4-FFF2-40B4-BE49-F238E27FC236}">
                <a16:creationId xmlns:a16="http://schemas.microsoft.com/office/drawing/2014/main" id="{BEBC8114-609B-43CD-82A2-256109016A21}"/>
              </a:ext>
            </a:extLst>
          </p:cNvPr>
          <p:cNvSpPr/>
          <p:nvPr/>
        </p:nvSpPr>
        <p:spPr>
          <a:xfrm>
            <a:off x="6732270" y="2251631"/>
            <a:ext cx="5200650" cy="2554545"/>
          </a:xfrm>
          <a:prstGeom prst="rect">
            <a:avLst/>
          </a:prstGeom>
        </p:spPr>
        <p:txBody>
          <a:bodyPr wrap="square">
            <a:spAutoFit/>
          </a:bodyPr>
          <a:lstStyle/>
          <a:p>
            <a:pPr algn="ctr">
              <a:spcBef>
                <a:spcPts val="600"/>
              </a:spcBef>
            </a:pPr>
            <a:r>
              <a:rPr lang="en-US" sz="2800" b="1" dirty="0"/>
              <a:t>7361 Calhoun Place, Suite 560</a:t>
            </a:r>
          </a:p>
          <a:p>
            <a:pPr algn="ctr">
              <a:spcBef>
                <a:spcPts val="600"/>
              </a:spcBef>
            </a:pPr>
            <a:r>
              <a:rPr lang="en-US" sz="2800" b="1" dirty="0"/>
              <a:t>Rockville, MD 20855</a:t>
            </a:r>
          </a:p>
          <a:p>
            <a:pPr algn="ctr">
              <a:spcBef>
                <a:spcPts val="600"/>
              </a:spcBef>
            </a:pPr>
            <a:r>
              <a:rPr lang="en-US" sz="2800" b="1" dirty="0"/>
              <a:t>Phone: 301-384-3350</a:t>
            </a:r>
          </a:p>
          <a:p>
            <a:pPr algn="ctr">
              <a:spcBef>
                <a:spcPts val="600"/>
              </a:spcBef>
            </a:pPr>
            <a:r>
              <a:rPr lang="en-US" sz="2800" b="1" dirty="0">
                <a:hlinkClick r:id="rId3"/>
              </a:rPr>
              <a:t>service@ostglobalsolutions.com</a:t>
            </a:r>
            <a:endParaRPr lang="en-US" sz="2800" b="1" dirty="0"/>
          </a:p>
          <a:p>
            <a:pPr algn="ctr">
              <a:spcBef>
                <a:spcPts val="600"/>
              </a:spcBef>
            </a:pPr>
            <a:endParaRPr lang="en-US" sz="2800" b="1" dirty="0"/>
          </a:p>
        </p:txBody>
      </p:sp>
      <p:pic>
        <p:nvPicPr>
          <p:cNvPr id="12" name="Picture 11">
            <a:extLst>
              <a:ext uri="{FF2B5EF4-FFF2-40B4-BE49-F238E27FC236}">
                <a16:creationId xmlns:a16="http://schemas.microsoft.com/office/drawing/2014/main" id="{D84D25C7-098A-49BD-8D4D-709489B8D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52" y="1950425"/>
            <a:ext cx="4661782" cy="820474"/>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20087D39-E265-4385-AC9A-58FC06C546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052" y="2657887"/>
            <a:ext cx="2004148" cy="2011358"/>
          </a:xfrm>
          <a:prstGeom prst="rect">
            <a:avLst/>
          </a:prstGeom>
        </p:spPr>
      </p:pic>
      <p:pic>
        <p:nvPicPr>
          <p:cNvPr id="8" name="Picture 7">
            <a:extLst>
              <a:ext uri="{FF2B5EF4-FFF2-40B4-BE49-F238E27FC236}">
                <a16:creationId xmlns:a16="http://schemas.microsoft.com/office/drawing/2014/main" id="{1CAC54B1-FCF6-4D41-9EB0-7E7787B307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5386" y="2603951"/>
            <a:ext cx="2142799" cy="2065294"/>
          </a:xfrm>
          <a:prstGeom prst="rect">
            <a:avLst/>
          </a:prstGeom>
        </p:spPr>
      </p:pic>
    </p:spTree>
    <p:extLst>
      <p:ext uri="{BB962C8B-B14F-4D97-AF65-F5344CB8AC3E}">
        <p14:creationId xmlns:p14="http://schemas.microsoft.com/office/powerpoint/2010/main" val="318984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CD9B-C6A0-4194-B4F1-8C98EFE9F5DD}"/>
              </a:ext>
            </a:extLst>
          </p:cNvPr>
          <p:cNvSpPr>
            <a:spLocks noGrp="1"/>
          </p:cNvSpPr>
          <p:nvPr>
            <p:ph type="title"/>
          </p:nvPr>
        </p:nvSpPr>
        <p:spPr>
          <a:xfrm>
            <a:off x="2488223" y="2983231"/>
            <a:ext cx="7215554" cy="1612508"/>
          </a:xfrm>
        </p:spPr>
        <p:txBody>
          <a:bodyPr>
            <a:normAutofit fontScale="90000"/>
          </a:bodyPr>
          <a:lstStyle/>
          <a:p>
            <a:pPr algn="ctr"/>
            <a:r>
              <a:rPr lang="en-US" dirty="0"/>
              <a:t>Please, Complete an Assignment for </a:t>
            </a:r>
            <a:r>
              <a:rPr lang="en-US" b="1" dirty="0"/>
              <a:t>Module 1 </a:t>
            </a:r>
            <a:r>
              <a:rPr lang="en-US" dirty="0"/>
              <a:t>Prior to Proceeding to the Next Module</a:t>
            </a:r>
          </a:p>
        </p:txBody>
      </p:sp>
    </p:spTree>
    <p:extLst>
      <p:ext uri="{BB962C8B-B14F-4D97-AF65-F5344CB8AC3E}">
        <p14:creationId xmlns:p14="http://schemas.microsoft.com/office/powerpoint/2010/main" val="3140967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f577870-d1bc-435a-a875-457a02ffe45a" xsi:nil="true"/>
    <lcf76f155ced4ddcb4097134ff3c332f xmlns="0d2c0b90-7933-4143-90fc-02bd1832f43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F5C55BF1D3814A9780CFD66D018A55" ma:contentTypeVersion="8" ma:contentTypeDescription="Create a new document." ma:contentTypeScope="" ma:versionID="a20161400773e5a973e8bfd5c514f22d">
  <xsd:schema xmlns:xsd="http://www.w3.org/2001/XMLSchema" xmlns:xs="http://www.w3.org/2001/XMLSchema" xmlns:p="http://schemas.microsoft.com/office/2006/metadata/properties" xmlns:ns2="26108974-ee81-4d92-9938-53236a4d7764" xmlns:ns3="fa932a79-22aa-4d37-91cf-c80e1fe92fa2" xmlns:ns4="0d2c0b90-7933-4143-90fc-02bd1832f434" xmlns:ns5="6f577870-d1bc-435a-a875-457a02ffe45a" targetNamespace="http://schemas.microsoft.com/office/2006/metadata/properties" ma:root="true" ma:fieldsID="8b553482a0f6a2f8efab55f777596b64" ns2:_="" ns3:_="" ns4:_="" ns5:_="">
    <xsd:import namespace="26108974-ee81-4d92-9938-53236a4d7764"/>
    <xsd:import namespace="fa932a79-22aa-4d37-91cf-c80e1fe92fa2"/>
    <xsd:import namespace="0d2c0b90-7933-4143-90fc-02bd1832f434"/>
    <xsd:import namespace="6f577870-d1bc-435a-a875-457a02ffe4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4:MediaServiceObjectDetectorVersions" minOccurs="0"/>
                <xsd:element ref="ns4:lcf76f155ced4ddcb4097134ff3c332f" minOccurs="0"/>
                <xsd:element ref="ns5:TaxCatchAll"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08974-ee81-4d92-9938-53236a4d7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932a79-22aa-4d37-91cf-c80e1fe92fa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2c0b90-7933-4143-90fc-02bd1832f434" elementFormDefault="qualified">
    <xsd:import namespace="http://schemas.microsoft.com/office/2006/documentManagement/types"/>
    <xsd:import namespace="http://schemas.microsoft.com/office/infopath/2007/PartnerControls"/>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d2a979-002b-442d-8eb6-2c8f3232aef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577870-d1bc-435a-a875-457a02ffe45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f577870-d1bc-435a-a875-457a02ffe45a}" ma:internalName="TaxCatchAll" ma:showField="CatchAllData" ma:web="fa932a79-22aa-4d37-91cf-c80e1fe92f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5BCFC1-1123-48E5-ACB6-419F796C38C4}">
  <ds:schemaRefs>
    <ds:schemaRef ds:uri="http://schemas.microsoft.com/sharepoint/v3/contenttype/forms"/>
  </ds:schemaRefs>
</ds:datastoreItem>
</file>

<file path=customXml/itemProps2.xml><?xml version="1.0" encoding="utf-8"?>
<ds:datastoreItem xmlns:ds="http://schemas.openxmlformats.org/officeDocument/2006/customXml" ds:itemID="{5C64B78F-2E75-4E31-8898-2F86FB90EB42}">
  <ds:schemaRefs>
    <ds:schemaRef ds:uri="http://schemas.microsoft.com/office/2006/metadata/properties"/>
    <ds:schemaRef ds:uri="http://www.w3.org/XML/1998/namespace"/>
    <ds:schemaRef ds:uri="http://schemas.openxmlformats.org/package/2006/metadata/core-properties"/>
    <ds:schemaRef ds:uri="http://purl.org/dc/elements/1.1/"/>
    <ds:schemaRef ds:uri="0d2c0b90-7933-4143-90fc-02bd1832f434"/>
    <ds:schemaRef ds:uri="http://purl.org/dc/terms/"/>
    <ds:schemaRef ds:uri="fa932a79-22aa-4d37-91cf-c80e1fe92fa2"/>
    <ds:schemaRef ds:uri="http://schemas.microsoft.com/office/2006/documentManagement/types"/>
    <ds:schemaRef ds:uri="http://schemas.microsoft.com/office/infopath/2007/PartnerControls"/>
    <ds:schemaRef ds:uri="6f577870-d1bc-435a-a875-457a02ffe45a"/>
    <ds:schemaRef ds:uri="26108974-ee81-4d92-9938-53236a4d7764"/>
    <ds:schemaRef ds:uri="http://purl.org/dc/dcmitype/"/>
  </ds:schemaRefs>
</ds:datastoreItem>
</file>

<file path=customXml/itemProps3.xml><?xml version="1.0" encoding="utf-8"?>
<ds:datastoreItem xmlns:ds="http://schemas.openxmlformats.org/officeDocument/2006/customXml" ds:itemID="{5DC2FCDB-65C7-4E6B-8ACF-906765FF5F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08974-ee81-4d92-9938-53236a4d7764"/>
    <ds:schemaRef ds:uri="fa932a79-22aa-4d37-91cf-c80e1fe92fa2"/>
    <ds:schemaRef ds:uri="0d2c0b90-7933-4143-90fc-02bd1832f434"/>
    <ds:schemaRef ds:uri="6f577870-d1bc-435a-a875-457a02ffe4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20751</TotalTime>
  <Words>12053</Words>
  <Application>Microsoft Office PowerPoint</Application>
  <PresentationFormat>Widescreen</PresentationFormat>
  <Paragraphs>998</Paragraphs>
  <Slides>88</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88</vt:i4>
      </vt:variant>
    </vt:vector>
  </HeadingPairs>
  <TitlesOfParts>
    <vt:vector size="97" baseType="lpstr">
      <vt:lpstr>ＭＳ Ｐゴシック</vt:lpstr>
      <vt:lpstr>Arial</vt:lpstr>
      <vt:lpstr>Arial Black</vt:lpstr>
      <vt:lpstr>Bradley Hand ITC</vt:lpstr>
      <vt:lpstr>Calibri</vt:lpstr>
      <vt:lpstr>Calibri Light</vt:lpstr>
      <vt:lpstr>Proxima Nova Regular</vt:lpstr>
      <vt:lpstr>Wingdings</vt:lpstr>
      <vt:lpstr>Office Theme</vt:lpstr>
      <vt:lpstr>Writing Persuasive Government Proposals</vt:lpstr>
      <vt:lpstr>Agenda</vt:lpstr>
      <vt:lpstr>How to Maximize the Learning Process</vt:lpstr>
      <vt:lpstr>Introductions – Who is Who</vt:lpstr>
      <vt:lpstr>Module 1 Class Roadmap and Three Elements of the Proposal Speed Writing System</vt:lpstr>
      <vt:lpstr>Can You Relate to Any of These?</vt:lpstr>
      <vt:lpstr>Class Roadmap</vt:lpstr>
      <vt:lpstr>Three Elements of the Proposal Speed Writing System</vt:lpstr>
      <vt:lpstr>Please, Complete an Assignment for Module 1 Prior to Proceeding to the Next Module</vt:lpstr>
      <vt:lpstr>Module 1 Quiz: Speed Writing System</vt:lpstr>
      <vt:lpstr>Module 2 A Close Look at Compliance and Outlining Inside a Proposal Section</vt:lpstr>
      <vt:lpstr>The Foundation for Proposal Sections:  Compliant and Compelling</vt:lpstr>
      <vt:lpstr>Getting Your Section Compliant</vt:lpstr>
      <vt:lpstr>Here is an Example of How to Find Key Words</vt:lpstr>
      <vt:lpstr>Please, Complete the Assignments for Module 2 Prior to Proceeding to the Next Module</vt:lpstr>
      <vt:lpstr>Module 2 Exercise 1: Compliance Phrases</vt:lpstr>
      <vt:lpstr>Module 2 Exercise 2: Identify Key Phrases</vt:lpstr>
      <vt:lpstr>Module 2 Exercise 2 Answer Key</vt:lpstr>
      <vt:lpstr>Module 3 Exercise 3: Outline Your Section</vt:lpstr>
      <vt:lpstr>Module 3 Annotating a Compliant Proposal Outline Inside a Section</vt:lpstr>
      <vt:lpstr>Annotating Your Section</vt:lpstr>
      <vt:lpstr>Points to Keep in Mind</vt:lpstr>
      <vt:lpstr>Infuse the Section Flow</vt:lpstr>
      <vt:lpstr>Proposal Level Section Flow</vt:lpstr>
      <vt:lpstr>Determine Where Your Section Fits in the Overall Proposal Flow</vt:lpstr>
      <vt:lpstr>Please, Complete the Assignments for Module 3 Prior to Proceeding to the Next Module</vt:lpstr>
      <vt:lpstr>Module 3 Quiz</vt:lpstr>
      <vt:lpstr>Module 3 Exercise 2: Outlining and Annotating</vt:lpstr>
      <vt:lpstr>Module 4 Element 1: Psychology</vt:lpstr>
      <vt:lpstr>Element 1 of the Proposal Speed  Writing System </vt:lpstr>
      <vt:lpstr>Questions to Uncover Self-Limiting Beliefs About Writing</vt:lpstr>
      <vt:lpstr>Overcoming the Initial Blocks</vt:lpstr>
      <vt:lpstr>Dispelling the Myths About Writing</vt:lpstr>
      <vt:lpstr>Getting Down to Specifics is the Only Way to Help</vt:lpstr>
      <vt:lpstr>Dealing with the Dislike of Typing or  Translating Thoughts Into Words…</vt:lpstr>
      <vt:lpstr>When It is Hard to Organize the Ideas into a Logical Order  </vt:lpstr>
      <vt:lpstr>If the Writing is Not Well-Connected to What You are Trying to Say </vt:lpstr>
      <vt:lpstr>What if You Feel Like You are “Padding" to Fill the Pages After Getting the Basic Idea Across? </vt:lpstr>
      <vt:lpstr>Failing to Find the Right Words </vt:lpstr>
      <vt:lpstr>Fear of Seeming Incompetent When Your  Section Doesn't Come Out Quite as Intended  </vt:lpstr>
      <vt:lpstr>The Dread of How Much Time This Proposal is Going to Steal from Your Life </vt:lpstr>
      <vt:lpstr>Where Dealing with Psychology Fits in the Proposal Process</vt:lpstr>
      <vt:lpstr>Please, Complete an Assignment for Module 4 Prior to Proceeding to the Next Module</vt:lpstr>
      <vt:lpstr>Module 4 Quiz</vt:lpstr>
      <vt:lpstr>Module 5 Element 2: The Correct Writing Process</vt:lpstr>
      <vt:lpstr>Centers in Brain Hemispheres Are Responsible for Different Tasks</vt:lpstr>
      <vt:lpstr>The Correct Writing Process</vt:lpstr>
      <vt:lpstr>Please, Complete an Assignment for Module 5 Prior to Proceeding to the Next Module</vt:lpstr>
      <vt:lpstr>Module 5 Quiz</vt:lpstr>
      <vt:lpstr>Module 6 Stage 1: Research, Brainstorming, Planning Brainstorming in a Group</vt:lpstr>
      <vt:lpstr>Stage 1: Research, Brainstorming, Planning</vt:lpstr>
      <vt:lpstr>Where Stage 1 Fits in the Proposal Process</vt:lpstr>
      <vt:lpstr>Why Does it Take so Long to Prepare to Write?</vt:lpstr>
      <vt:lpstr>Brainstorming in a Group</vt:lpstr>
      <vt:lpstr>Step 1: Warm Up</vt:lpstr>
      <vt:lpstr>Step 2: Generate Ideas</vt:lpstr>
      <vt:lpstr>Step 3: Organize and Streamline</vt:lpstr>
      <vt:lpstr>Step 4: Troubleshoot and Add</vt:lpstr>
      <vt:lpstr>Please, Complete an Assignment for Module 6 Prior to Proceeding to the Next Module</vt:lpstr>
      <vt:lpstr>Module 6 Quiz</vt:lpstr>
      <vt:lpstr>Module 7 Stage 1: Research, Brainstorming, Planning Brainstorming Individually</vt:lpstr>
      <vt:lpstr>Mind Mapping</vt:lpstr>
      <vt:lpstr>Proper Mind Mapping Techniques</vt:lpstr>
      <vt:lpstr>Please, Complete Exercise 1 for Module 7 Prior to Proceeding to the Next Module</vt:lpstr>
      <vt:lpstr>Module 7 Exercise 1: Mind Map Rekindling a Well-Forgotten  Hobby (or a Picking Up a New One)</vt:lpstr>
      <vt:lpstr>UNiversal Organizer (UNO) – A Mind Mapping Alternative</vt:lpstr>
      <vt:lpstr>Examples of How UNO Can Be Used</vt:lpstr>
      <vt:lpstr>Another Alternative: Rico Clusters</vt:lpstr>
      <vt:lpstr>Brainstorming with AI</vt:lpstr>
      <vt:lpstr>Please, Complete Exercise 1 for Module 7 Prior to Proceeding to the Next Module</vt:lpstr>
      <vt:lpstr>Module 7 Exercise 2: Mind Mapping a Proposal Section</vt:lpstr>
      <vt:lpstr>Module 8 Stage 2: Speed Writing</vt:lpstr>
      <vt:lpstr>Stage 2: Writing</vt:lpstr>
      <vt:lpstr>Where Stage 2 Fits in the Proposal Process</vt:lpstr>
      <vt:lpstr>MAIN SECRET: Allow Yourself to Be Imperfect</vt:lpstr>
      <vt:lpstr>Remember the Simple Writing Rules</vt:lpstr>
      <vt:lpstr>Please, Complete an Assignment for Module 8 Prior to Proceeding to the Next Module</vt:lpstr>
      <vt:lpstr>Module 8 Quiz</vt:lpstr>
      <vt:lpstr>Module 9 Element 3 of the Speed Writing System: Tools</vt:lpstr>
      <vt:lpstr>AI-Enabled Brainstorming</vt:lpstr>
      <vt:lpstr>Use Voice to Text Apps</vt:lpstr>
      <vt:lpstr>Virtual Brainstorming Tools</vt:lpstr>
      <vt:lpstr>Writing Tools for Those Who Think Best While Typing</vt:lpstr>
      <vt:lpstr>Writing Tools for Those Who Write Best by Hand </vt:lpstr>
      <vt:lpstr>Please, Complete an Assignment for Module 9 Prior to Proceeding to the Next Module</vt:lpstr>
      <vt:lpstr>Module 9 Exercise: Write the Mind Mapped Section</vt:lpstr>
      <vt:lpstr>Recap</vt:lpstr>
      <vt:lpstr>Thank You! Continue Taking More Courses to Advance Your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Olessia Taylor</dc:creator>
  <cp:lastModifiedBy>Olessia Smotrova</cp:lastModifiedBy>
  <cp:revision>403</cp:revision>
  <dcterms:created xsi:type="dcterms:W3CDTF">2017-03-06T20:38:35Z</dcterms:created>
  <dcterms:modified xsi:type="dcterms:W3CDTF">2025-05-15T18:21:32Z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0x01010078F5C55BF1D3814A9780CFD66D018A55</vt:lpwstr>
  </property>
  <property fmtid="{D5CDD505-2E9C-101B-9397-08002B2CF9AE}" pid="3" name="Order">
    <vt:r8>88300</vt:r8>
  </property>
  <property fmtid="{D5CDD505-2E9C-101B-9397-08002B2CF9AE}" pid="4" name="MediaServiceImageTags">
    <vt:lpwstr/>
  </property>
</Properties>
</file>