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handoutMasterIdLst>
    <p:handoutMasterId r:id="rId74"/>
  </p:handoutMasterIdLst>
  <p:sldIdLst>
    <p:sldId id="256" r:id="rId5"/>
    <p:sldId id="380" r:id="rId6"/>
    <p:sldId id="381" r:id="rId7"/>
    <p:sldId id="330" r:id="rId8"/>
    <p:sldId id="331" r:id="rId9"/>
    <p:sldId id="332" r:id="rId10"/>
    <p:sldId id="333" r:id="rId11"/>
    <p:sldId id="334" r:id="rId12"/>
    <p:sldId id="335" r:id="rId13"/>
    <p:sldId id="336" r:id="rId14"/>
    <p:sldId id="388" r:id="rId15"/>
    <p:sldId id="395" r:id="rId16"/>
    <p:sldId id="382" r:id="rId17"/>
    <p:sldId id="337" r:id="rId18"/>
    <p:sldId id="521" r:id="rId19"/>
    <p:sldId id="338" r:id="rId20"/>
    <p:sldId id="339" r:id="rId21"/>
    <p:sldId id="340" r:id="rId22"/>
    <p:sldId id="389" r:id="rId23"/>
    <p:sldId id="396" r:id="rId24"/>
    <p:sldId id="383" r:id="rId25"/>
    <p:sldId id="341" r:id="rId26"/>
    <p:sldId id="342" r:id="rId27"/>
    <p:sldId id="343" r:id="rId28"/>
    <p:sldId id="344" r:id="rId29"/>
    <p:sldId id="390" r:id="rId30"/>
    <p:sldId id="345" r:id="rId31"/>
    <p:sldId id="384" r:id="rId32"/>
    <p:sldId id="346" r:id="rId33"/>
    <p:sldId id="347" r:id="rId34"/>
    <p:sldId id="348" r:id="rId35"/>
    <p:sldId id="349" r:id="rId36"/>
    <p:sldId id="350" r:id="rId37"/>
    <p:sldId id="391" r:id="rId38"/>
    <p:sldId id="351" r:id="rId39"/>
    <p:sldId id="385" r:id="rId40"/>
    <p:sldId id="352" r:id="rId41"/>
    <p:sldId id="353" r:id="rId42"/>
    <p:sldId id="354" r:id="rId43"/>
    <p:sldId id="355" r:id="rId44"/>
    <p:sldId id="356" r:id="rId45"/>
    <p:sldId id="357" r:id="rId46"/>
    <p:sldId id="358" r:id="rId47"/>
    <p:sldId id="359" r:id="rId48"/>
    <p:sldId id="360" r:id="rId49"/>
    <p:sldId id="392" r:id="rId50"/>
    <p:sldId id="361" r:id="rId51"/>
    <p:sldId id="386" r:id="rId52"/>
    <p:sldId id="398" r:id="rId53"/>
    <p:sldId id="362" r:id="rId54"/>
    <p:sldId id="363" r:id="rId55"/>
    <p:sldId id="364" r:id="rId56"/>
    <p:sldId id="365" r:id="rId57"/>
    <p:sldId id="366" r:id="rId58"/>
    <p:sldId id="367" r:id="rId59"/>
    <p:sldId id="368" r:id="rId60"/>
    <p:sldId id="369" r:id="rId61"/>
    <p:sldId id="370" r:id="rId62"/>
    <p:sldId id="371" r:id="rId63"/>
    <p:sldId id="393" r:id="rId64"/>
    <p:sldId id="374" r:id="rId65"/>
    <p:sldId id="387" r:id="rId66"/>
    <p:sldId id="375" r:id="rId67"/>
    <p:sldId id="379" r:id="rId68"/>
    <p:sldId id="377" r:id="rId69"/>
    <p:sldId id="378" r:id="rId70"/>
    <p:sldId id="257" r:id="rId71"/>
    <p:sldId id="39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CAD9C-A783-4BC9-BD4D-0834BAE9D26C}" v="2102" dt="2025-05-19T17:57:10.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90" autoAdjust="0"/>
    <p:restoredTop sz="91489" autoAdjust="0"/>
  </p:normalViewPr>
  <p:slideViewPr>
    <p:cSldViewPr snapToGrid="0">
      <p:cViewPr varScale="1">
        <p:scale>
          <a:sx n="90" d="100"/>
          <a:sy n="90" d="100"/>
        </p:scale>
        <p:origin x="996" y="28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ssia Smotrova" userId="a8d6da50-e254-43db-a743-03e22166bebd" providerId="ADAL" clId="{BF0CAD9C-A783-4BC9-BD4D-0834BAE9D26C}"/>
    <pc:docChg chg="undo custSel addSld delSld modSld modMainMaster">
      <pc:chgData name="Olessia Smotrova" userId="a8d6da50-e254-43db-a743-03e22166bebd" providerId="ADAL" clId="{BF0CAD9C-A783-4BC9-BD4D-0834BAE9D26C}" dt="2025-05-19T17:57:10.151" v="5607" actId="20577"/>
      <pc:docMkLst>
        <pc:docMk/>
      </pc:docMkLst>
      <pc:sldChg chg="addSp delSp modSp mod">
        <pc:chgData name="Olessia Smotrova" userId="a8d6da50-e254-43db-a743-03e22166bebd" providerId="ADAL" clId="{BF0CAD9C-A783-4BC9-BD4D-0834BAE9D26C}" dt="2025-05-16T17:07:17.961" v="5193" actId="2085"/>
        <pc:sldMkLst>
          <pc:docMk/>
          <pc:sldMk cId="3993783976" sldId="330"/>
        </pc:sldMkLst>
        <pc:spChg chg="mod">
          <ac:chgData name="Olessia Smotrova" userId="a8d6da50-e254-43db-a743-03e22166bebd" providerId="ADAL" clId="{BF0CAD9C-A783-4BC9-BD4D-0834BAE9D26C}" dt="2025-05-16T17:07:17.961" v="5193" actId="2085"/>
          <ac:spMkLst>
            <pc:docMk/>
            <pc:sldMk cId="3993783976" sldId="330"/>
            <ac:spMk id="8" creationId="{BCD2F7D3-8157-4E8E-888F-4AF2526085D6}"/>
          </ac:spMkLst>
        </pc:spChg>
      </pc:sldChg>
      <pc:sldChg chg="addSp delSp modSp modAnim">
        <pc:chgData name="Olessia Smotrova" userId="a8d6da50-e254-43db-a743-03e22166bebd" providerId="ADAL" clId="{BF0CAD9C-A783-4BC9-BD4D-0834BAE9D26C}" dt="2025-05-13T16:55:28.659" v="4" actId="1076"/>
        <pc:sldMkLst>
          <pc:docMk/>
          <pc:sldMk cId="2494498425" sldId="331"/>
        </pc:sldMkLst>
        <pc:picChg chg="add mod">
          <ac:chgData name="Olessia Smotrova" userId="a8d6da50-e254-43db-a743-03e22166bebd" providerId="ADAL" clId="{BF0CAD9C-A783-4BC9-BD4D-0834BAE9D26C}" dt="2025-05-13T16:55:28.659" v="4" actId="1076"/>
          <ac:picMkLst>
            <pc:docMk/>
            <pc:sldMk cId="2494498425" sldId="331"/>
            <ac:picMk id="1026" creationId="{2DE895F4-53D8-8646-7D3F-0E875459849C}"/>
          </ac:picMkLst>
        </pc:picChg>
      </pc:sldChg>
      <pc:sldChg chg="addSp delSp modSp mod delAnim modAnim">
        <pc:chgData name="Olessia Smotrova" userId="a8d6da50-e254-43db-a743-03e22166bebd" providerId="ADAL" clId="{BF0CAD9C-A783-4BC9-BD4D-0834BAE9D26C}" dt="2025-05-13T21:55:05.250" v="1674"/>
        <pc:sldMkLst>
          <pc:docMk/>
          <pc:sldMk cId="3694835739" sldId="332"/>
        </pc:sldMkLst>
        <pc:spChg chg="add mod">
          <ac:chgData name="Olessia Smotrova" userId="a8d6da50-e254-43db-a743-03e22166bebd" providerId="ADAL" clId="{BF0CAD9C-A783-4BC9-BD4D-0834BAE9D26C}" dt="2025-05-13T20:47:40.321" v="978" actId="1035"/>
          <ac:spMkLst>
            <pc:docMk/>
            <pc:sldMk cId="3694835739" sldId="332"/>
            <ac:spMk id="3" creationId="{7058C267-D9EC-0740-8996-49734C8444DA}"/>
          </ac:spMkLst>
        </pc:spChg>
        <pc:spChg chg="mod">
          <ac:chgData name="Olessia Smotrova" userId="a8d6da50-e254-43db-a743-03e22166bebd" providerId="ADAL" clId="{BF0CAD9C-A783-4BC9-BD4D-0834BAE9D26C}" dt="2025-05-13T18:47:39.697" v="830" actId="1037"/>
          <ac:spMkLst>
            <pc:docMk/>
            <pc:sldMk cId="3694835739" sldId="332"/>
            <ac:spMk id="4" creationId="{00000000-0000-0000-0000-000000000000}"/>
          </ac:spMkLst>
        </pc:spChg>
        <pc:spChg chg="add mod">
          <ac:chgData name="Olessia Smotrova" userId="a8d6da50-e254-43db-a743-03e22166bebd" providerId="ADAL" clId="{BF0CAD9C-A783-4BC9-BD4D-0834BAE9D26C}" dt="2025-05-13T20:47:40.321" v="978" actId="1035"/>
          <ac:spMkLst>
            <pc:docMk/>
            <pc:sldMk cId="3694835739" sldId="332"/>
            <ac:spMk id="6" creationId="{44EF044A-B428-D21C-4D0E-2C5A8DF66A76}"/>
          </ac:spMkLst>
        </pc:spChg>
        <pc:spChg chg="mod">
          <ac:chgData name="Olessia Smotrova" userId="a8d6da50-e254-43db-a743-03e22166bebd" providerId="ADAL" clId="{BF0CAD9C-A783-4BC9-BD4D-0834BAE9D26C}" dt="2025-05-13T20:47:40.321" v="978" actId="1035"/>
          <ac:spMkLst>
            <pc:docMk/>
            <pc:sldMk cId="3694835739" sldId="332"/>
            <ac:spMk id="7" creationId="{00000000-0000-0000-0000-000000000000}"/>
          </ac:spMkLst>
        </pc:spChg>
        <pc:spChg chg="mod">
          <ac:chgData name="Olessia Smotrova" userId="a8d6da50-e254-43db-a743-03e22166bebd" providerId="ADAL" clId="{BF0CAD9C-A783-4BC9-BD4D-0834BAE9D26C}" dt="2025-05-13T20:47:40.321" v="978" actId="1035"/>
          <ac:spMkLst>
            <pc:docMk/>
            <pc:sldMk cId="3694835739" sldId="332"/>
            <ac:spMk id="8" creationId="{00000000-0000-0000-0000-000000000000}"/>
          </ac:spMkLst>
        </pc:spChg>
        <pc:spChg chg="mod">
          <ac:chgData name="Olessia Smotrova" userId="a8d6da50-e254-43db-a743-03e22166bebd" providerId="ADAL" clId="{BF0CAD9C-A783-4BC9-BD4D-0834BAE9D26C}" dt="2025-05-13T20:47:40.321" v="978" actId="1035"/>
          <ac:spMkLst>
            <pc:docMk/>
            <pc:sldMk cId="3694835739" sldId="332"/>
            <ac:spMk id="12" creationId="{00000000-0000-0000-0000-000000000000}"/>
          </ac:spMkLst>
        </pc:spChg>
        <pc:spChg chg="mod">
          <ac:chgData name="Olessia Smotrova" userId="a8d6da50-e254-43db-a743-03e22166bebd" providerId="ADAL" clId="{BF0CAD9C-A783-4BC9-BD4D-0834BAE9D26C}" dt="2025-05-13T20:47:40.321" v="978" actId="1035"/>
          <ac:spMkLst>
            <pc:docMk/>
            <pc:sldMk cId="3694835739" sldId="332"/>
            <ac:spMk id="14" creationId="{00000000-0000-0000-0000-000000000000}"/>
          </ac:spMkLst>
        </pc:spChg>
        <pc:spChg chg="mod">
          <ac:chgData name="Olessia Smotrova" userId="a8d6da50-e254-43db-a743-03e22166bebd" providerId="ADAL" clId="{BF0CAD9C-A783-4BC9-BD4D-0834BAE9D26C}" dt="2025-05-13T20:48:19.061" v="1014" actId="1036"/>
          <ac:spMkLst>
            <pc:docMk/>
            <pc:sldMk cId="3694835739" sldId="332"/>
            <ac:spMk id="15" creationId="{00000000-0000-0000-0000-000000000000}"/>
          </ac:spMkLst>
        </pc:spChg>
        <pc:spChg chg="mod">
          <ac:chgData name="Olessia Smotrova" userId="a8d6da50-e254-43db-a743-03e22166bebd" providerId="ADAL" clId="{BF0CAD9C-A783-4BC9-BD4D-0834BAE9D26C}" dt="2025-05-13T20:48:08.328" v="1010" actId="1035"/>
          <ac:spMkLst>
            <pc:docMk/>
            <pc:sldMk cId="3694835739" sldId="332"/>
            <ac:spMk id="17" creationId="{00000000-0000-0000-0000-000000000000}"/>
          </ac:spMkLst>
        </pc:spChg>
        <pc:spChg chg="add mod">
          <ac:chgData name="Olessia Smotrova" userId="a8d6da50-e254-43db-a743-03e22166bebd" providerId="ADAL" clId="{BF0CAD9C-A783-4BC9-BD4D-0834BAE9D26C}" dt="2025-05-13T20:47:40.321" v="978" actId="1035"/>
          <ac:spMkLst>
            <pc:docMk/>
            <pc:sldMk cId="3694835739" sldId="332"/>
            <ac:spMk id="21" creationId="{8C9D0F5E-6DC1-2BD2-B154-4051C36FA982}"/>
          </ac:spMkLst>
        </pc:spChg>
        <pc:spChg chg="mod">
          <ac:chgData name="Olessia Smotrova" userId="a8d6da50-e254-43db-a743-03e22166bebd" providerId="ADAL" clId="{BF0CAD9C-A783-4BC9-BD4D-0834BAE9D26C}" dt="2025-05-13T20:47:40.321" v="978" actId="1035"/>
          <ac:spMkLst>
            <pc:docMk/>
            <pc:sldMk cId="3694835739" sldId="332"/>
            <ac:spMk id="22" creationId="{00000000-0000-0000-0000-000000000000}"/>
          </ac:spMkLst>
        </pc:spChg>
        <pc:spChg chg="mod">
          <ac:chgData name="Olessia Smotrova" userId="a8d6da50-e254-43db-a743-03e22166bebd" providerId="ADAL" clId="{BF0CAD9C-A783-4BC9-BD4D-0834BAE9D26C}" dt="2025-05-13T18:48:15.336" v="852" actId="1035"/>
          <ac:spMkLst>
            <pc:docMk/>
            <pc:sldMk cId="3694835739" sldId="332"/>
            <ac:spMk id="24" creationId="{00000000-0000-0000-0000-000000000000}"/>
          </ac:spMkLst>
        </pc:spChg>
        <pc:spChg chg="add mod">
          <ac:chgData name="Olessia Smotrova" userId="a8d6da50-e254-43db-a743-03e22166bebd" providerId="ADAL" clId="{BF0CAD9C-A783-4BC9-BD4D-0834BAE9D26C}" dt="2025-05-13T20:47:40.321" v="978" actId="1035"/>
          <ac:spMkLst>
            <pc:docMk/>
            <pc:sldMk cId="3694835739" sldId="332"/>
            <ac:spMk id="28" creationId="{084FE679-F25B-4759-8BDC-06ED6A5F4463}"/>
          </ac:spMkLst>
        </pc:spChg>
        <pc:spChg chg="mod">
          <ac:chgData name="Olessia Smotrova" userId="a8d6da50-e254-43db-a743-03e22166bebd" providerId="ADAL" clId="{BF0CAD9C-A783-4BC9-BD4D-0834BAE9D26C}" dt="2025-05-13T21:49:56.963" v="1652" actId="20577"/>
          <ac:spMkLst>
            <pc:docMk/>
            <pc:sldMk cId="3694835739" sldId="332"/>
            <ac:spMk id="33" creationId="{00000000-0000-0000-0000-000000000000}"/>
          </ac:spMkLst>
        </pc:spChg>
        <pc:spChg chg="add mod">
          <ac:chgData name="Olessia Smotrova" userId="a8d6da50-e254-43db-a743-03e22166bebd" providerId="ADAL" clId="{BF0CAD9C-A783-4BC9-BD4D-0834BAE9D26C}" dt="2025-05-13T18:48:03.135" v="838" actId="1582"/>
          <ac:spMkLst>
            <pc:docMk/>
            <pc:sldMk cId="3694835739" sldId="332"/>
            <ac:spMk id="39" creationId="{00000000-0000-0000-0000-000000000000}"/>
          </ac:spMkLst>
        </pc:spChg>
        <pc:grpChg chg="add mod ord">
          <ac:chgData name="Olessia Smotrova" userId="a8d6da50-e254-43db-a743-03e22166bebd" providerId="ADAL" clId="{BF0CAD9C-A783-4BC9-BD4D-0834BAE9D26C}" dt="2025-05-13T17:21:27.721" v="109" actId="1035"/>
          <ac:grpSpMkLst>
            <pc:docMk/>
            <pc:sldMk cId="3694835739" sldId="332"/>
            <ac:grpSpMk id="23" creationId="{9FDE5E92-31C2-7C2F-55E8-FEF9E86C8226}"/>
          </ac:grpSpMkLst>
        </pc:grpChg>
        <pc:picChg chg="add del mod">
          <ac:chgData name="Olessia Smotrova" userId="a8d6da50-e254-43db-a743-03e22166bebd" providerId="ADAL" clId="{BF0CAD9C-A783-4BC9-BD4D-0834BAE9D26C}" dt="2025-05-13T18:44:29.946" v="680" actId="1038"/>
          <ac:picMkLst>
            <pc:docMk/>
            <pc:sldMk cId="3694835739" sldId="332"/>
            <ac:picMk id="10" creationId="{1584B4EA-C8FF-EAC5-8F74-00264C3FC1E1}"/>
          </ac:picMkLst>
        </pc:picChg>
        <pc:picChg chg="add mod">
          <ac:chgData name="Olessia Smotrova" userId="a8d6da50-e254-43db-a743-03e22166bebd" providerId="ADAL" clId="{BF0CAD9C-A783-4BC9-BD4D-0834BAE9D26C}" dt="2025-05-13T18:46:12.695" v="736" actId="14100"/>
          <ac:picMkLst>
            <pc:docMk/>
            <pc:sldMk cId="3694835739" sldId="332"/>
            <ac:picMk id="13" creationId="{A9DCA7B5-19C4-AA12-EED2-ED17E35F5578}"/>
          </ac:picMkLst>
        </pc:picChg>
        <pc:picChg chg="add mod">
          <ac:chgData name="Olessia Smotrova" userId="a8d6da50-e254-43db-a743-03e22166bebd" providerId="ADAL" clId="{BF0CAD9C-A783-4BC9-BD4D-0834BAE9D26C}" dt="2025-05-13T18:45:06.737" v="688" actId="1036"/>
          <ac:picMkLst>
            <pc:docMk/>
            <pc:sldMk cId="3694835739" sldId="332"/>
            <ac:picMk id="18" creationId="{F20834CB-EC21-29E6-E48D-7153CD974E4E}"/>
          </ac:picMkLst>
        </pc:picChg>
        <pc:picChg chg="add mod">
          <ac:chgData name="Olessia Smotrova" userId="a8d6da50-e254-43db-a743-03e22166bebd" providerId="ADAL" clId="{BF0CAD9C-A783-4BC9-BD4D-0834BAE9D26C}" dt="2025-05-13T17:16:33.316" v="76" actId="164"/>
          <ac:picMkLst>
            <pc:docMk/>
            <pc:sldMk cId="3694835739" sldId="332"/>
            <ac:picMk id="20" creationId="{59D5D4BD-DC8A-2E12-2C13-16A82EAFCF06}"/>
          </ac:picMkLst>
        </pc:picChg>
        <pc:picChg chg="add mod">
          <ac:chgData name="Olessia Smotrova" userId="a8d6da50-e254-43db-a743-03e22166bebd" providerId="ADAL" clId="{BF0CAD9C-A783-4BC9-BD4D-0834BAE9D26C}" dt="2025-05-13T20:48:19.061" v="1014" actId="1036"/>
          <ac:picMkLst>
            <pc:docMk/>
            <pc:sldMk cId="3694835739" sldId="332"/>
            <ac:picMk id="27" creationId="{80180033-4C66-3EDC-1B12-7FCF8E84579C}"/>
          </ac:picMkLst>
        </pc:picChg>
        <pc:cxnChg chg="mod">
          <ac:chgData name="Olessia Smotrova" userId="a8d6da50-e254-43db-a743-03e22166bebd" providerId="ADAL" clId="{BF0CAD9C-A783-4BC9-BD4D-0834BAE9D26C}" dt="2025-05-13T20:48:19.061" v="1014" actId="1036"/>
          <ac:cxnSpMkLst>
            <pc:docMk/>
            <pc:sldMk cId="3694835739" sldId="332"/>
            <ac:cxnSpMk id="25" creationId="{00000000-0000-0000-0000-000000000000}"/>
          </ac:cxnSpMkLst>
        </pc:cxnChg>
        <pc:cxnChg chg="mod">
          <ac:chgData name="Olessia Smotrova" userId="a8d6da50-e254-43db-a743-03e22166bebd" providerId="ADAL" clId="{BF0CAD9C-A783-4BC9-BD4D-0834BAE9D26C}" dt="2025-05-13T20:46:10.062" v="871" actId="14100"/>
          <ac:cxnSpMkLst>
            <pc:docMk/>
            <pc:sldMk cId="3694835739" sldId="332"/>
            <ac:cxnSpMk id="29" creationId="{00000000-0000-0000-0000-000000000000}"/>
          </ac:cxnSpMkLst>
        </pc:cxnChg>
        <pc:cxnChg chg="add mod">
          <ac:chgData name="Olessia Smotrova" userId="a8d6da50-e254-43db-a743-03e22166bebd" providerId="ADAL" clId="{BF0CAD9C-A783-4BC9-BD4D-0834BAE9D26C}" dt="2025-05-13T18:43:48.091" v="653" actId="1035"/>
          <ac:cxnSpMkLst>
            <pc:docMk/>
            <pc:sldMk cId="3694835739" sldId="332"/>
            <ac:cxnSpMk id="37" creationId="{796CEFB6-75CE-0B90-1270-C089969AB998}"/>
          </ac:cxnSpMkLst>
        </pc:cxnChg>
        <pc:cxnChg chg="add mod">
          <ac:chgData name="Olessia Smotrova" userId="a8d6da50-e254-43db-a743-03e22166bebd" providerId="ADAL" clId="{BF0CAD9C-A783-4BC9-BD4D-0834BAE9D26C}" dt="2025-05-13T18:44:10.161" v="663" actId="1038"/>
          <ac:cxnSpMkLst>
            <pc:docMk/>
            <pc:sldMk cId="3694835739" sldId="332"/>
            <ac:cxnSpMk id="38" creationId="{F790FDBE-D5D8-847B-33F2-AEA718DAFA21}"/>
          </ac:cxnSpMkLst>
        </pc:cxnChg>
      </pc:sldChg>
      <pc:sldChg chg="addSp delSp modSp mod delAnim modAnim">
        <pc:chgData name="Olessia Smotrova" userId="a8d6da50-e254-43db-a743-03e22166bebd" providerId="ADAL" clId="{BF0CAD9C-A783-4BC9-BD4D-0834BAE9D26C}" dt="2025-05-14T16:11:27.379" v="4842" actId="20577"/>
        <pc:sldMkLst>
          <pc:docMk/>
          <pc:sldMk cId="3622913189" sldId="333"/>
        </pc:sldMkLst>
        <pc:spChg chg="mod">
          <ac:chgData name="Olessia Smotrova" userId="a8d6da50-e254-43db-a743-03e22166bebd" providerId="ADAL" clId="{BF0CAD9C-A783-4BC9-BD4D-0834BAE9D26C}" dt="2025-05-13T18:48:32.889" v="853" actId="14100"/>
          <ac:spMkLst>
            <pc:docMk/>
            <pc:sldMk cId="3622913189" sldId="333"/>
            <ac:spMk id="2" creationId="{00000000-0000-0000-0000-000000000000}"/>
          </ac:spMkLst>
        </pc:spChg>
        <pc:spChg chg="mod">
          <ac:chgData name="Olessia Smotrova" userId="a8d6da50-e254-43db-a743-03e22166bebd" providerId="ADAL" clId="{BF0CAD9C-A783-4BC9-BD4D-0834BAE9D26C}" dt="2025-05-13T22:00:45.858" v="1796" actId="20577"/>
          <ac:spMkLst>
            <pc:docMk/>
            <pc:sldMk cId="3622913189" sldId="333"/>
            <ac:spMk id="4" creationId="{00000000-0000-0000-0000-000000000000}"/>
          </ac:spMkLst>
        </pc:spChg>
        <pc:spChg chg="mod">
          <ac:chgData name="Olessia Smotrova" userId="a8d6da50-e254-43db-a743-03e22166bebd" providerId="ADAL" clId="{BF0CAD9C-A783-4BC9-BD4D-0834BAE9D26C}" dt="2025-05-14T16:10:44.958" v="4796" actId="20577"/>
          <ac:spMkLst>
            <pc:docMk/>
            <pc:sldMk cId="3622913189" sldId="333"/>
            <ac:spMk id="6" creationId="{00000000-0000-0000-0000-000000000000}"/>
          </ac:spMkLst>
        </pc:spChg>
        <pc:spChg chg="mod">
          <ac:chgData name="Olessia Smotrova" userId="a8d6da50-e254-43db-a743-03e22166bebd" providerId="ADAL" clId="{BF0CAD9C-A783-4BC9-BD4D-0834BAE9D26C}" dt="2025-05-14T16:11:27.379" v="4842" actId="20577"/>
          <ac:spMkLst>
            <pc:docMk/>
            <pc:sldMk cId="3622913189" sldId="333"/>
            <ac:spMk id="7" creationId="{00000000-0000-0000-0000-000000000000}"/>
          </ac:spMkLst>
        </pc:spChg>
        <pc:spChg chg="mod">
          <ac:chgData name="Olessia Smotrova" userId="a8d6da50-e254-43db-a743-03e22166bebd" providerId="ADAL" clId="{BF0CAD9C-A783-4BC9-BD4D-0834BAE9D26C}" dt="2025-05-13T22:01:08.849" v="1833" actId="1035"/>
          <ac:spMkLst>
            <pc:docMk/>
            <pc:sldMk cId="3622913189" sldId="333"/>
            <ac:spMk id="10" creationId="{00000000-0000-0000-0000-000000000000}"/>
          </ac:spMkLst>
        </pc:spChg>
        <pc:spChg chg="mod">
          <ac:chgData name="Olessia Smotrova" userId="a8d6da50-e254-43db-a743-03e22166bebd" providerId="ADAL" clId="{BF0CAD9C-A783-4BC9-BD4D-0834BAE9D26C}" dt="2025-05-13T22:01:08.849" v="1833" actId="1035"/>
          <ac:spMkLst>
            <pc:docMk/>
            <pc:sldMk cId="3622913189" sldId="333"/>
            <ac:spMk id="11" creationId="{00000000-0000-0000-0000-000000000000}"/>
          </ac:spMkLst>
        </pc:spChg>
        <pc:spChg chg="mod">
          <ac:chgData name="Olessia Smotrova" userId="a8d6da50-e254-43db-a743-03e22166bebd" providerId="ADAL" clId="{BF0CAD9C-A783-4BC9-BD4D-0834BAE9D26C}" dt="2025-05-13T22:01:08.849" v="1833" actId="1035"/>
          <ac:spMkLst>
            <pc:docMk/>
            <pc:sldMk cId="3622913189" sldId="333"/>
            <ac:spMk id="13" creationId="{00000000-0000-0000-0000-000000000000}"/>
          </ac:spMkLst>
        </pc:spChg>
        <pc:spChg chg="mod">
          <ac:chgData name="Olessia Smotrova" userId="a8d6da50-e254-43db-a743-03e22166bebd" providerId="ADAL" clId="{BF0CAD9C-A783-4BC9-BD4D-0834BAE9D26C}" dt="2025-05-13T22:01:08.849" v="1833" actId="1035"/>
          <ac:spMkLst>
            <pc:docMk/>
            <pc:sldMk cId="3622913189" sldId="333"/>
            <ac:spMk id="14" creationId="{00000000-0000-0000-0000-000000000000}"/>
          </ac:spMkLst>
        </pc:spChg>
        <pc:spChg chg="mod">
          <ac:chgData name="Olessia Smotrova" userId="a8d6da50-e254-43db-a743-03e22166bebd" providerId="ADAL" clId="{BF0CAD9C-A783-4BC9-BD4D-0834BAE9D26C}" dt="2025-05-13T22:01:08.849" v="1833" actId="1035"/>
          <ac:spMkLst>
            <pc:docMk/>
            <pc:sldMk cId="3622913189" sldId="333"/>
            <ac:spMk id="24" creationId="{00000000-0000-0000-0000-000000000000}"/>
          </ac:spMkLst>
        </pc:spChg>
        <pc:spChg chg="mod">
          <ac:chgData name="Olessia Smotrova" userId="a8d6da50-e254-43db-a743-03e22166bebd" providerId="ADAL" clId="{BF0CAD9C-A783-4BC9-BD4D-0834BAE9D26C}" dt="2025-05-13T17:35:23.956" v="209" actId="1037"/>
          <ac:spMkLst>
            <pc:docMk/>
            <pc:sldMk cId="3622913189" sldId="333"/>
            <ac:spMk id="28" creationId="{00000000-0000-0000-0000-000000000000}"/>
          </ac:spMkLst>
        </pc:spChg>
        <pc:spChg chg="mod">
          <ac:chgData name="Olessia Smotrova" userId="a8d6da50-e254-43db-a743-03e22166bebd" providerId="ADAL" clId="{BF0CAD9C-A783-4BC9-BD4D-0834BAE9D26C}" dt="2025-05-13T22:01:08.849" v="1833" actId="1035"/>
          <ac:spMkLst>
            <pc:docMk/>
            <pc:sldMk cId="3622913189" sldId="333"/>
            <ac:spMk id="29" creationId="{00000000-0000-0000-0000-000000000000}"/>
          </ac:spMkLst>
        </pc:spChg>
        <pc:picChg chg="add mod">
          <ac:chgData name="Olessia Smotrova" userId="a8d6da50-e254-43db-a743-03e22166bebd" providerId="ADAL" clId="{BF0CAD9C-A783-4BC9-BD4D-0834BAE9D26C}" dt="2025-05-13T17:35:15.488" v="199" actId="1076"/>
          <ac:picMkLst>
            <pc:docMk/>
            <pc:sldMk cId="3622913189" sldId="333"/>
            <ac:picMk id="3" creationId="{7E3A831F-B01D-350B-164A-D9EFCBE8AC7A}"/>
          </ac:picMkLst>
        </pc:picChg>
        <pc:picChg chg="add mod">
          <ac:chgData name="Olessia Smotrova" userId="a8d6da50-e254-43db-a743-03e22166bebd" providerId="ADAL" clId="{BF0CAD9C-A783-4BC9-BD4D-0834BAE9D26C}" dt="2025-05-13T22:01:08.849" v="1833" actId="1035"/>
          <ac:picMkLst>
            <pc:docMk/>
            <pc:sldMk cId="3622913189" sldId="333"/>
            <ac:picMk id="20" creationId="{BE8A411B-17E5-B106-F9FD-1DD61740F472}"/>
          </ac:picMkLst>
        </pc:picChg>
        <pc:picChg chg="mod">
          <ac:chgData name="Olessia Smotrova" userId="a8d6da50-e254-43db-a743-03e22166bebd" providerId="ADAL" clId="{BF0CAD9C-A783-4BC9-BD4D-0834BAE9D26C}" dt="2025-05-13T18:34:12.028" v="543" actId="1076"/>
          <ac:picMkLst>
            <pc:docMk/>
            <pc:sldMk cId="3622913189" sldId="333"/>
            <ac:picMk id="26" creationId="{00000000-0000-0000-0000-000000000000}"/>
          </ac:picMkLst>
        </pc:picChg>
        <pc:picChg chg="mod">
          <ac:chgData name="Olessia Smotrova" userId="a8d6da50-e254-43db-a743-03e22166bebd" providerId="ADAL" clId="{BF0CAD9C-A783-4BC9-BD4D-0834BAE9D26C}" dt="2025-05-13T22:01:08.849" v="1833" actId="1035"/>
          <ac:picMkLst>
            <pc:docMk/>
            <pc:sldMk cId="3622913189" sldId="333"/>
            <ac:picMk id="2054" creationId="{00000000-0000-0000-0000-000000000000}"/>
          </ac:picMkLst>
        </pc:picChg>
        <pc:picChg chg="add mod">
          <ac:chgData name="Olessia Smotrova" userId="a8d6da50-e254-43db-a743-03e22166bebd" providerId="ADAL" clId="{BF0CAD9C-A783-4BC9-BD4D-0834BAE9D26C}" dt="2025-05-13T18:25:30.015" v="507" actId="554"/>
          <ac:picMkLst>
            <pc:docMk/>
            <pc:sldMk cId="3622913189" sldId="333"/>
            <ac:picMk id="3084" creationId="{A38628D0-F1C8-562B-E19B-1FE74A4196CA}"/>
          </ac:picMkLst>
        </pc:picChg>
        <pc:picChg chg="add mod">
          <ac:chgData name="Olessia Smotrova" userId="a8d6da50-e254-43db-a743-03e22166bebd" providerId="ADAL" clId="{BF0CAD9C-A783-4BC9-BD4D-0834BAE9D26C}" dt="2025-05-13T18:25:30.015" v="507" actId="554"/>
          <ac:picMkLst>
            <pc:docMk/>
            <pc:sldMk cId="3622913189" sldId="333"/>
            <ac:picMk id="3086" creationId="{78F644A4-A0E2-F575-7244-6180F5EC787D}"/>
          </ac:picMkLst>
        </pc:picChg>
        <pc:picChg chg="add mod">
          <ac:chgData name="Olessia Smotrova" userId="a8d6da50-e254-43db-a743-03e22166bebd" providerId="ADAL" clId="{BF0CAD9C-A783-4BC9-BD4D-0834BAE9D26C}" dt="2025-05-13T18:25:30.015" v="507" actId="554"/>
          <ac:picMkLst>
            <pc:docMk/>
            <pc:sldMk cId="3622913189" sldId="333"/>
            <ac:picMk id="3088" creationId="{1DDBB041-F687-6B17-CC0B-2967408ADA47}"/>
          </ac:picMkLst>
        </pc:picChg>
        <pc:picChg chg="add mod">
          <ac:chgData name="Olessia Smotrova" userId="a8d6da50-e254-43db-a743-03e22166bebd" providerId="ADAL" clId="{BF0CAD9C-A783-4BC9-BD4D-0834BAE9D26C}" dt="2025-05-13T18:25:30.015" v="507" actId="554"/>
          <ac:picMkLst>
            <pc:docMk/>
            <pc:sldMk cId="3622913189" sldId="333"/>
            <ac:picMk id="3092" creationId="{2125EB7D-D8B4-4F01-9CEB-9886A484AE44}"/>
          </ac:picMkLst>
        </pc:picChg>
        <pc:picChg chg="add mod">
          <ac:chgData name="Olessia Smotrova" userId="a8d6da50-e254-43db-a743-03e22166bebd" providerId="ADAL" clId="{BF0CAD9C-A783-4BC9-BD4D-0834BAE9D26C}" dt="2025-05-13T18:32:32.116" v="540" actId="1076"/>
          <ac:picMkLst>
            <pc:docMk/>
            <pc:sldMk cId="3622913189" sldId="333"/>
            <ac:picMk id="3094" creationId="{4DD7A270-1DE3-F636-4F4D-4FC2E607EFD0}"/>
          </ac:picMkLst>
        </pc:picChg>
        <pc:picChg chg="add mod">
          <ac:chgData name="Olessia Smotrova" userId="a8d6da50-e254-43db-a743-03e22166bebd" providerId="ADAL" clId="{BF0CAD9C-A783-4BC9-BD4D-0834BAE9D26C}" dt="2025-05-13T18:38:24.222" v="581" actId="1076"/>
          <ac:picMkLst>
            <pc:docMk/>
            <pc:sldMk cId="3622913189" sldId="333"/>
            <ac:picMk id="3096" creationId="{56B90C6C-DE41-FB19-88C6-A9AECA4EB665}"/>
          </ac:picMkLst>
        </pc:picChg>
        <pc:cxnChg chg="mod">
          <ac:chgData name="Olessia Smotrova" userId="a8d6da50-e254-43db-a743-03e22166bebd" providerId="ADAL" clId="{BF0CAD9C-A783-4BC9-BD4D-0834BAE9D26C}" dt="2025-05-13T17:55:49.910" v="400" actId="14100"/>
          <ac:cxnSpMkLst>
            <pc:docMk/>
            <pc:sldMk cId="3622913189" sldId="333"/>
            <ac:cxnSpMk id="8" creationId="{00000000-0000-0000-0000-000000000000}"/>
          </ac:cxnSpMkLst>
        </pc:cxnChg>
        <pc:cxnChg chg="mod">
          <ac:chgData name="Olessia Smotrova" userId="a8d6da50-e254-43db-a743-03e22166bebd" providerId="ADAL" clId="{BF0CAD9C-A783-4BC9-BD4D-0834BAE9D26C}" dt="2025-05-14T16:11:20.160" v="4828" actId="20577"/>
          <ac:cxnSpMkLst>
            <pc:docMk/>
            <pc:sldMk cId="3622913189" sldId="333"/>
            <ac:cxnSpMk id="15" creationId="{00000000-0000-0000-0000-000000000000}"/>
          </ac:cxnSpMkLst>
        </pc:cxnChg>
        <pc:cxnChg chg="mod">
          <ac:chgData name="Olessia Smotrova" userId="a8d6da50-e254-43db-a743-03e22166bebd" providerId="ADAL" clId="{BF0CAD9C-A783-4BC9-BD4D-0834BAE9D26C}" dt="2025-05-13T18:25:30.015" v="507" actId="554"/>
          <ac:cxnSpMkLst>
            <pc:docMk/>
            <pc:sldMk cId="3622913189" sldId="333"/>
            <ac:cxnSpMk id="30" creationId="{00000000-0000-0000-0000-000000000000}"/>
          </ac:cxnSpMkLst>
        </pc:cxnChg>
        <pc:cxnChg chg="mod">
          <ac:chgData name="Olessia Smotrova" userId="a8d6da50-e254-43db-a743-03e22166bebd" providerId="ADAL" clId="{BF0CAD9C-A783-4BC9-BD4D-0834BAE9D26C}" dt="2025-05-13T18:35:22.538" v="563" actId="1038"/>
          <ac:cxnSpMkLst>
            <pc:docMk/>
            <pc:sldMk cId="3622913189" sldId="333"/>
            <ac:cxnSpMk id="34" creationId="{00000000-0000-0000-0000-000000000000}"/>
          </ac:cxnSpMkLst>
        </pc:cxnChg>
        <pc:cxnChg chg="mod">
          <ac:chgData name="Olessia Smotrova" userId="a8d6da50-e254-43db-a743-03e22166bebd" providerId="ADAL" clId="{BF0CAD9C-A783-4BC9-BD4D-0834BAE9D26C}" dt="2025-05-13T18:25:30.015" v="507" actId="554"/>
          <ac:cxnSpMkLst>
            <pc:docMk/>
            <pc:sldMk cId="3622913189" sldId="333"/>
            <ac:cxnSpMk id="37" creationId="{00000000-0000-0000-0000-000000000000}"/>
          </ac:cxnSpMkLst>
        </pc:cxnChg>
        <pc:cxnChg chg="add mod">
          <ac:chgData name="Olessia Smotrova" userId="a8d6da50-e254-43db-a743-03e22166bebd" providerId="ADAL" clId="{BF0CAD9C-A783-4BC9-BD4D-0834BAE9D26C}" dt="2025-05-13T18:26:47.688" v="526" actId="1038"/>
          <ac:cxnSpMkLst>
            <pc:docMk/>
            <pc:sldMk cId="3622913189" sldId="333"/>
            <ac:cxnSpMk id="38" creationId="{29D698B2-F592-A1B6-E361-7A3A4DBDD547}"/>
          </ac:cxnSpMkLst>
        </pc:cxnChg>
      </pc:sldChg>
      <pc:sldChg chg="addSp delSp modSp mod modAnim">
        <pc:chgData name="Olessia Smotrova" userId="a8d6da50-e254-43db-a743-03e22166bebd" providerId="ADAL" clId="{BF0CAD9C-A783-4BC9-BD4D-0834BAE9D26C}" dt="2025-05-14T16:10:10.896" v="4791"/>
        <pc:sldMkLst>
          <pc:docMk/>
          <pc:sldMk cId="2854418692" sldId="334"/>
        </pc:sldMkLst>
        <pc:spChg chg="mod">
          <ac:chgData name="Olessia Smotrova" userId="a8d6da50-e254-43db-a743-03e22166bebd" providerId="ADAL" clId="{BF0CAD9C-A783-4BC9-BD4D-0834BAE9D26C}" dt="2025-05-13T20:51:13.884" v="1084" actId="14100"/>
          <ac:spMkLst>
            <pc:docMk/>
            <pc:sldMk cId="2854418692" sldId="334"/>
            <ac:spMk id="2" creationId="{00000000-0000-0000-0000-000000000000}"/>
          </ac:spMkLst>
        </pc:spChg>
        <pc:spChg chg="mod">
          <ac:chgData name="Olessia Smotrova" userId="a8d6da50-e254-43db-a743-03e22166bebd" providerId="ADAL" clId="{BF0CAD9C-A783-4BC9-BD4D-0834BAE9D26C}" dt="2025-05-13T20:55:01.487" v="1140" actId="1076"/>
          <ac:spMkLst>
            <pc:docMk/>
            <pc:sldMk cId="2854418692" sldId="334"/>
            <ac:spMk id="5" creationId="{00000000-0000-0000-0000-000000000000}"/>
          </ac:spMkLst>
        </pc:spChg>
        <pc:spChg chg="add mod">
          <ac:chgData name="Olessia Smotrova" userId="a8d6da50-e254-43db-a743-03e22166bebd" providerId="ADAL" clId="{BF0CAD9C-A783-4BC9-BD4D-0834BAE9D26C}" dt="2025-05-13T20:57:50.114" v="1214" actId="20577"/>
          <ac:spMkLst>
            <pc:docMk/>
            <pc:sldMk cId="2854418692" sldId="334"/>
            <ac:spMk id="13" creationId="{AF301801-086E-F1C8-C2DB-94DB85C048B4}"/>
          </ac:spMkLst>
        </pc:spChg>
        <pc:spChg chg="mod">
          <ac:chgData name="Olessia Smotrova" userId="a8d6da50-e254-43db-a743-03e22166bebd" providerId="ADAL" clId="{BF0CAD9C-A783-4BC9-BD4D-0834BAE9D26C}" dt="2025-05-13T22:01:52.767" v="1835" actId="1076"/>
          <ac:spMkLst>
            <pc:docMk/>
            <pc:sldMk cId="2854418692" sldId="334"/>
            <ac:spMk id="18" creationId="{00000000-0000-0000-0000-000000000000}"/>
          </ac:spMkLst>
        </pc:spChg>
        <pc:spChg chg="mod">
          <ac:chgData name="Olessia Smotrova" userId="a8d6da50-e254-43db-a743-03e22166bebd" providerId="ADAL" clId="{BF0CAD9C-A783-4BC9-BD4D-0834BAE9D26C}" dt="2025-05-13T20:55:13.172" v="1141" actId="1582"/>
          <ac:spMkLst>
            <pc:docMk/>
            <pc:sldMk cId="2854418692" sldId="334"/>
            <ac:spMk id="19" creationId="{00000000-0000-0000-0000-000000000000}"/>
          </ac:spMkLst>
        </pc:spChg>
        <pc:spChg chg="mod">
          <ac:chgData name="Olessia Smotrova" userId="a8d6da50-e254-43db-a743-03e22166bebd" providerId="ADAL" clId="{BF0CAD9C-A783-4BC9-BD4D-0834BAE9D26C}" dt="2025-05-13T20:56:57.784" v="1142" actId="1076"/>
          <ac:spMkLst>
            <pc:docMk/>
            <pc:sldMk cId="2854418692" sldId="334"/>
            <ac:spMk id="22" creationId="{00000000-0000-0000-0000-000000000000}"/>
          </ac:spMkLst>
        </pc:spChg>
        <pc:picChg chg="add mod">
          <ac:chgData name="Olessia Smotrova" userId="a8d6da50-e254-43db-a743-03e22166bebd" providerId="ADAL" clId="{BF0CAD9C-A783-4BC9-BD4D-0834BAE9D26C}" dt="2025-05-13T20:53:38.119" v="1097" actId="408"/>
          <ac:picMkLst>
            <pc:docMk/>
            <pc:sldMk cId="2854418692" sldId="334"/>
            <ac:picMk id="5122" creationId="{A5935621-4075-3D70-17EA-5FA8E2810258}"/>
          </ac:picMkLst>
        </pc:picChg>
        <pc:picChg chg="add mod">
          <ac:chgData name="Olessia Smotrova" userId="a8d6da50-e254-43db-a743-03e22166bebd" providerId="ADAL" clId="{BF0CAD9C-A783-4BC9-BD4D-0834BAE9D26C}" dt="2025-05-13T20:53:45.648" v="1103" actId="1038"/>
          <ac:picMkLst>
            <pc:docMk/>
            <pc:sldMk cId="2854418692" sldId="334"/>
            <ac:picMk id="5124" creationId="{8460090D-1399-DE95-B3DC-2803A180E46C}"/>
          </ac:picMkLst>
        </pc:picChg>
        <pc:picChg chg="add mod">
          <ac:chgData name="Olessia Smotrova" userId="a8d6da50-e254-43db-a743-03e22166bebd" providerId="ADAL" clId="{BF0CAD9C-A783-4BC9-BD4D-0834BAE9D26C}" dt="2025-05-13T20:54:24.105" v="1120" actId="1037"/>
          <ac:picMkLst>
            <pc:docMk/>
            <pc:sldMk cId="2854418692" sldId="334"/>
            <ac:picMk id="5126" creationId="{E916CF07-EBEE-74F6-307E-F363F4A3FC48}"/>
          </ac:picMkLst>
        </pc:picChg>
        <pc:picChg chg="add mod">
          <ac:chgData name="Olessia Smotrova" userId="a8d6da50-e254-43db-a743-03e22166bebd" providerId="ADAL" clId="{BF0CAD9C-A783-4BC9-BD4D-0834BAE9D26C}" dt="2025-05-13T20:54:43.567" v="1136" actId="1037"/>
          <ac:picMkLst>
            <pc:docMk/>
            <pc:sldMk cId="2854418692" sldId="334"/>
            <ac:picMk id="5128" creationId="{13BA86E9-31BD-6622-92A6-4C0751FDCFD0}"/>
          </ac:picMkLst>
        </pc:picChg>
        <pc:picChg chg="add mod">
          <ac:chgData name="Olessia Smotrova" userId="a8d6da50-e254-43db-a743-03e22166bebd" providerId="ADAL" clId="{BF0CAD9C-A783-4BC9-BD4D-0834BAE9D26C}" dt="2025-05-13T22:01:57.078" v="1836" actId="167"/>
          <ac:picMkLst>
            <pc:docMk/>
            <pc:sldMk cId="2854418692" sldId="334"/>
            <ac:picMk id="5132" creationId="{04881F2B-0A06-72BE-C1E2-BF6E95B6A54B}"/>
          </ac:picMkLst>
        </pc:picChg>
        <pc:picChg chg="add mod">
          <ac:chgData name="Olessia Smotrova" userId="a8d6da50-e254-43db-a743-03e22166bebd" providerId="ADAL" clId="{BF0CAD9C-A783-4BC9-BD4D-0834BAE9D26C}" dt="2025-05-13T21:10:51.991" v="1268" actId="1076"/>
          <ac:picMkLst>
            <pc:docMk/>
            <pc:sldMk cId="2854418692" sldId="334"/>
            <ac:picMk id="5134" creationId="{BF3B5881-4D50-71DC-555D-359A73094B64}"/>
          </ac:picMkLst>
        </pc:picChg>
        <pc:picChg chg="add mod">
          <ac:chgData name="Olessia Smotrova" userId="a8d6da50-e254-43db-a743-03e22166bebd" providerId="ADAL" clId="{BF0CAD9C-A783-4BC9-BD4D-0834BAE9D26C}" dt="2025-05-13T21:19:11.752" v="1288" actId="1037"/>
          <ac:picMkLst>
            <pc:docMk/>
            <pc:sldMk cId="2854418692" sldId="334"/>
            <ac:picMk id="5136" creationId="{98EFDBC0-6C61-8D4E-FD3A-91DB6DD6D028}"/>
          </ac:picMkLst>
        </pc:picChg>
        <pc:picChg chg="add mod">
          <ac:chgData name="Olessia Smotrova" userId="a8d6da50-e254-43db-a743-03e22166bebd" providerId="ADAL" clId="{BF0CAD9C-A783-4BC9-BD4D-0834BAE9D26C}" dt="2025-05-13T21:30:27.616" v="1312" actId="1036"/>
          <ac:picMkLst>
            <pc:docMk/>
            <pc:sldMk cId="2854418692" sldId="334"/>
            <ac:picMk id="5138" creationId="{313F7CDF-08E0-FEFD-9E1A-22CF64EAC7E2}"/>
          </ac:picMkLst>
        </pc:picChg>
        <pc:cxnChg chg="mod">
          <ac:chgData name="Olessia Smotrova" userId="a8d6da50-e254-43db-a743-03e22166bebd" providerId="ADAL" clId="{BF0CAD9C-A783-4BC9-BD4D-0834BAE9D26C}" dt="2025-05-13T20:54:58.298" v="1139" actId="1076"/>
          <ac:cxnSpMkLst>
            <pc:docMk/>
            <pc:sldMk cId="2854418692" sldId="334"/>
            <ac:cxnSpMk id="7" creationId="{00000000-0000-0000-0000-000000000000}"/>
          </ac:cxnSpMkLst>
        </pc:cxnChg>
        <pc:cxnChg chg="add mod">
          <ac:chgData name="Olessia Smotrova" userId="a8d6da50-e254-43db-a743-03e22166bebd" providerId="ADAL" clId="{BF0CAD9C-A783-4BC9-BD4D-0834BAE9D26C}" dt="2025-05-13T20:54:17.584" v="1113" actId="1076"/>
          <ac:cxnSpMkLst>
            <pc:docMk/>
            <pc:sldMk cId="2854418692" sldId="334"/>
            <ac:cxnSpMk id="8" creationId="{AC4A0B05-188C-5CFA-9B13-37ED1AB8A8A2}"/>
          </ac:cxnSpMkLst>
        </pc:cxnChg>
        <pc:cxnChg chg="mod">
          <ac:chgData name="Olessia Smotrova" userId="a8d6da50-e254-43db-a743-03e22166bebd" providerId="ADAL" clId="{BF0CAD9C-A783-4BC9-BD4D-0834BAE9D26C}" dt="2025-05-13T20:54:53.732" v="1138" actId="14100"/>
          <ac:cxnSpMkLst>
            <pc:docMk/>
            <pc:sldMk cId="2854418692" sldId="334"/>
            <ac:cxnSpMk id="9" creationId="{00000000-0000-0000-0000-000000000000}"/>
          </ac:cxnSpMkLst>
        </pc:cxnChg>
        <pc:cxnChg chg="add mod">
          <ac:chgData name="Olessia Smotrova" userId="a8d6da50-e254-43db-a743-03e22166bebd" providerId="ADAL" clId="{BF0CAD9C-A783-4BC9-BD4D-0834BAE9D26C}" dt="2025-05-13T20:54:38.272" v="1126" actId="1036"/>
          <ac:cxnSpMkLst>
            <pc:docMk/>
            <pc:sldMk cId="2854418692" sldId="334"/>
            <ac:cxnSpMk id="10" creationId="{C288AB4F-8ADB-C9D3-3114-0286C6083194}"/>
          </ac:cxnSpMkLst>
        </pc:cxnChg>
        <pc:cxnChg chg="mod">
          <ac:chgData name="Olessia Smotrova" userId="a8d6da50-e254-43db-a743-03e22166bebd" providerId="ADAL" clId="{BF0CAD9C-A783-4BC9-BD4D-0834BAE9D26C}" dt="2025-05-13T20:54:08.614" v="1111" actId="14100"/>
          <ac:cxnSpMkLst>
            <pc:docMk/>
            <pc:sldMk cId="2854418692" sldId="334"/>
            <ac:cxnSpMk id="23" creationId="{00000000-0000-0000-0000-000000000000}"/>
          </ac:cxnSpMkLst>
        </pc:cxnChg>
      </pc:sldChg>
      <pc:sldChg chg="addSp delSp modSp mod delAnim modAnim">
        <pc:chgData name="Olessia Smotrova" userId="a8d6da50-e254-43db-a743-03e22166bebd" providerId="ADAL" clId="{BF0CAD9C-A783-4BC9-BD4D-0834BAE9D26C}" dt="2025-05-14T16:08:13.787" v="4783"/>
        <pc:sldMkLst>
          <pc:docMk/>
          <pc:sldMk cId="1656790794" sldId="335"/>
        </pc:sldMkLst>
        <pc:spChg chg="mod">
          <ac:chgData name="Olessia Smotrova" userId="a8d6da50-e254-43db-a743-03e22166bebd" providerId="ADAL" clId="{BF0CAD9C-A783-4BC9-BD4D-0834BAE9D26C}" dt="2025-05-13T21:38:05.078" v="1410" actId="14100"/>
          <ac:spMkLst>
            <pc:docMk/>
            <pc:sldMk cId="1656790794" sldId="335"/>
            <ac:spMk id="2" creationId="{00000000-0000-0000-0000-000000000000}"/>
          </ac:spMkLst>
        </pc:spChg>
        <pc:spChg chg="mod">
          <ac:chgData name="Olessia Smotrova" userId="a8d6da50-e254-43db-a743-03e22166bebd" providerId="ADAL" clId="{BF0CAD9C-A783-4BC9-BD4D-0834BAE9D26C}" dt="2025-05-13T21:00:23.179" v="1248" actId="1037"/>
          <ac:spMkLst>
            <pc:docMk/>
            <pc:sldMk cId="1656790794" sldId="335"/>
            <ac:spMk id="5" creationId="{00000000-0000-0000-0000-000000000000}"/>
          </ac:spMkLst>
        </pc:spChg>
        <pc:spChg chg="mod">
          <ac:chgData name="Olessia Smotrova" userId="a8d6da50-e254-43db-a743-03e22166bebd" providerId="ADAL" clId="{BF0CAD9C-A783-4BC9-BD4D-0834BAE9D26C}" dt="2025-05-13T21:38:10.367" v="1412" actId="14100"/>
          <ac:spMkLst>
            <pc:docMk/>
            <pc:sldMk cId="1656790794" sldId="335"/>
            <ac:spMk id="6" creationId="{00000000-0000-0000-0000-000000000000}"/>
          </ac:spMkLst>
        </pc:spChg>
        <pc:spChg chg="add mod">
          <ac:chgData name="Olessia Smotrova" userId="a8d6da50-e254-43db-a743-03e22166bebd" providerId="ADAL" clId="{BF0CAD9C-A783-4BC9-BD4D-0834BAE9D26C}" dt="2025-05-13T21:45:24.355" v="1484" actId="554"/>
          <ac:spMkLst>
            <pc:docMk/>
            <pc:sldMk cId="1656790794" sldId="335"/>
            <ac:spMk id="7" creationId="{42373418-E841-FCE0-0E7A-753068E64EA6}"/>
          </ac:spMkLst>
        </pc:spChg>
        <pc:spChg chg="mod">
          <ac:chgData name="Olessia Smotrova" userId="a8d6da50-e254-43db-a743-03e22166bebd" providerId="ADAL" clId="{BF0CAD9C-A783-4BC9-BD4D-0834BAE9D26C}" dt="2025-05-13T21:37:45.841" v="1407" actId="1036"/>
          <ac:spMkLst>
            <pc:docMk/>
            <pc:sldMk cId="1656790794" sldId="335"/>
            <ac:spMk id="8" creationId="{00000000-0000-0000-0000-000000000000}"/>
          </ac:spMkLst>
        </pc:spChg>
        <pc:spChg chg="add mod">
          <ac:chgData name="Olessia Smotrova" userId="a8d6da50-e254-43db-a743-03e22166bebd" providerId="ADAL" clId="{BF0CAD9C-A783-4BC9-BD4D-0834BAE9D26C}" dt="2025-05-13T21:46:01.637" v="1515" actId="408"/>
          <ac:spMkLst>
            <pc:docMk/>
            <pc:sldMk cId="1656790794" sldId="335"/>
            <ac:spMk id="9" creationId="{A6940610-6C43-98FF-4B5D-D192AE73BFA0}"/>
          </ac:spMkLst>
        </pc:spChg>
        <pc:spChg chg="mod">
          <ac:chgData name="Olessia Smotrova" userId="a8d6da50-e254-43db-a743-03e22166bebd" providerId="ADAL" clId="{BF0CAD9C-A783-4BC9-BD4D-0834BAE9D26C}" dt="2025-05-13T21:37:36.404" v="1400" actId="1038"/>
          <ac:spMkLst>
            <pc:docMk/>
            <pc:sldMk cId="1656790794" sldId="335"/>
            <ac:spMk id="10" creationId="{00000000-0000-0000-0000-000000000000}"/>
          </ac:spMkLst>
        </pc:spChg>
        <pc:spChg chg="mod">
          <ac:chgData name="Olessia Smotrova" userId="a8d6da50-e254-43db-a743-03e22166bebd" providerId="ADAL" clId="{BF0CAD9C-A783-4BC9-BD4D-0834BAE9D26C}" dt="2025-05-13T21:39:38.208" v="1438" actId="1035"/>
          <ac:spMkLst>
            <pc:docMk/>
            <pc:sldMk cId="1656790794" sldId="335"/>
            <ac:spMk id="11" creationId="{00000000-0000-0000-0000-000000000000}"/>
          </ac:spMkLst>
        </pc:spChg>
        <pc:spChg chg="add mod">
          <ac:chgData name="Olessia Smotrova" userId="a8d6da50-e254-43db-a743-03e22166bebd" providerId="ADAL" clId="{BF0CAD9C-A783-4BC9-BD4D-0834BAE9D26C}" dt="2025-05-13T21:46:01.637" v="1515" actId="408"/>
          <ac:spMkLst>
            <pc:docMk/>
            <pc:sldMk cId="1656790794" sldId="335"/>
            <ac:spMk id="12" creationId="{CC3C06BC-7D3C-AF14-9328-C21222712966}"/>
          </ac:spMkLst>
        </pc:spChg>
        <pc:spChg chg="mod">
          <ac:chgData name="Olessia Smotrova" userId="a8d6da50-e254-43db-a743-03e22166bebd" providerId="ADAL" clId="{BF0CAD9C-A783-4BC9-BD4D-0834BAE9D26C}" dt="2025-05-14T16:08:00.713" v="4779" actId="1037"/>
          <ac:spMkLst>
            <pc:docMk/>
            <pc:sldMk cId="1656790794" sldId="335"/>
            <ac:spMk id="14" creationId="{00000000-0000-0000-0000-000000000000}"/>
          </ac:spMkLst>
        </pc:spChg>
        <pc:spChg chg="mod">
          <ac:chgData name="Olessia Smotrova" userId="a8d6da50-e254-43db-a743-03e22166bebd" providerId="ADAL" clId="{BF0CAD9C-A783-4BC9-BD4D-0834BAE9D26C}" dt="2025-05-13T21:43:53.950" v="1477" actId="1076"/>
          <ac:spMkLst>
            <pc:docMk/>
            <pc:sldMk cId="1656790794" sldId="335"/>
            <ac:spMk id="16" creationId="{00000000-0000-0000-0000-000000000000}"/>
          </ac:spMkLst>
        </pc:spChg>
        <pc:spChg chg="mod">
          <ac:chgData name="Olessia Smotrova" userId="a8d6da50-e254-43db-a743-03e22166bebd" providerId="ADAL" clId="{BF0CAD9C-A783-4BC9-BD4D-0834BAE9D26C}" dt="2025-05-13T21:46:01.637" v="1515" actId="408"/>
          <ac:spMkLst>
            <pc:docMk/>
            <pc:sldMk cId="1656790794" sldId="335"/>
            <ac:spMk id="22" creationId="{DCE0798A-79F5-3D93-9075-DB9670C74113}"/>
          </ac:spMkLst>
        </pc:spChg>
        <pc:spChg chg="mod">
          <ac:chgData name="Olessia Smotrova" userId="a8d6da50-e254-43db-a743-03e22166bebd" providerId="ADAL" clId="{BF0CAD9C-A783-4BC9-BD4D-0834BAE9D26C}" dt="2025-05-13T21:45:39.905" v="1514" actId="1038"/>
          <ac:spMkLst>
            <pc:docMk/>
            <pc:sldMk cId="1656790794" sldId="335"/>
            <ac:spMk id="28" creationId="{4AEEFFD3-3B8A-2CA8-6D62-F7055916519A}"/>
          </ac:spMkLst>
        </pc:spChg>
        <pc:spChg chg="mod">
          <ac:chgData name="Olessia Smotrova" userId="a8d6da50-e254-43db-a743-03e22166bebd" providerId="ADAL" clId="{BF0CAD9C-A783-4BC9-BD4D-0834BAE9D26C}" dt="2025-05-13T21:36:18.311" v="1377" actId="1582"/>
          <ac:spMkLst>
            <pc:docMk/>
            <pc:sldMk cId="1656790794" sldId="335"/>
            <ac:spMk id="30" creationId="{00000000-0000-0000-0000-000000000000}"/>
          </ac:spMkLst>
        </pc:spChg>
        <pc:spChg chg="mod">
          <ac:chgData name="Olessia Smotrova" userId="a8d6da50-e254-43db-a743-03e22166bebd" providerId="ADAL" clId="{BF0CAD9C-A783-4BC9-BD4D-0834BAE9D26C}" dt="2025-05-14T16:08:10.656" v="4782" actId="1076"/>
          <ac:spMkLst>
            <pc:docMk/>
            <pc:sldMk cId="1656790794" sldId="335"/>
            <ac:spMk id="37" creationId="{6DE31930-CF01-A969-C587-3CDE6F953886}"/>
          </ac:spMkLst>
        </pc:spChg>
        <pc:grpChg chg="add mod">
          <ac:chgData name="Olessia Smotrova" userId="a8d6da50-e254-43db-a743-03e22166bebd" providerId="ADAL" clId="{BF0CAD9C-A783-4BC9-BD4D-0834BAE9D26C}" dt="2025-05-13T21:46:01.637" v="1515" actId="408"/>
          <ac:grpSpMkLst>
            <pc:docMk/>
            <pc:sldMk cId="1656790794" sldId="335"/>
            <ac:grpSpMk id="13" creationId="{4B8633D9-E891-0DF8-B6EE-0588570357B3}"/>
          </ac:grpSpMkLst>
        </pc:grpChg>
        <pc:grpChg chg="add mod">
          <ac:chgData name="Olessia Smotrova" userId="a8d6da50-e254-43db-a743-03e22166bebd" providerId="ADAL" clId="{BF0CAD9C-A783-4BC9-BD4D-0834BAE9D26C}" dt="2025-05-13T21:46:01.637" v="1515" actId="408"/>
          <ac:grpSpMkLst>
            <pc:docMk/>
            <pc:sldMk cId="1656790794" sldId="335"/>
            <ac:grpSpMk id="20" creationId="{487A2856-1116-58D3-A0A9-A4E6074A165C}"/>
          </ac:grpSpMkLst>
        </pc:grpChg>
        <pc:grpChg chg="add mod">
          <ac:chgData name="Olessia Smotrova" userId="a8d6da50-e254-43db-a743-03e22166bebd" providerId="ADAL" clId="{BF0CAD9C-A783-4BC9-BD4D-0834BAE9D26C}" dt="2025-05-13T21:46:01.637" v="1515" actId="408"/>
          <ac:grpSpMkLst>
            <pc:docMk/>
            <pc:sldMk cId="1656790794" sldId="335"/>
            <ac:grpSpMk id="25" creationId="{8A47345A-210A-1652-18D7-23B50667C09B}"/>
          </ac:grpSpMkLst>
        </pc:grpChg>
        <pc:grpChg chg="add mod">
          <ac:chgData name="Olessia Smotrova" userId="a8d6da50-e254-43db-a743-03e22166bebd" providerId="ADAL" clId="{BF0CAD9C-A783-4BC9-BD4D-0834BAE9D26C}" dt="2025-05-13T21:46:01.637" v="1515" actId="408"/>
          <ac:grpSpMkLst>
            <pc:docMk/>
            <pc:sldMk cId="1656790794" sldId="335"/>
            <ac:grpSpMk id="34" creationId="{E35F74E5-8D31-C8E3-9C87-418D38CCEDE5}"/>
          </ac:grpSpMkLst>
        </pc:grpChg>
        <pc:grpChg chg="add mod">
          <ac:chgData name="Olessia Smotrova" userId="a8d6da50-e254-43db-a743-03e22166bebd" providerId="ADAL" clId="{BF0CAD9C-A783-4BC9-BD4D-0834BAE9D26C}" dt="2025-05-14T16:08:10.656" v="4782" actId="1076"/>
          <ac:grpSpMkLst>
            <pc:docMk/>
            <pc:sldMk cId="1656790794" sldId="335"/>
            <ac:grpSpMk id="39" creationId="{06995FE5-94D3-1E87-B51A-8CD588731ABE}"/>
          </ac:grpSpMkLst>
        </pc:grpChg>
        <pc:grpChg chg="add mod">
          <ac:chgData name="Olessia Smotrova" userId="a8d6da50-e254-43db-a743-03e22166bebd" providerId="ADAL" clId="{BF0CAD9C-A783-4BC9-BD4D-0834BAE9D26C}" dt="2025-05-13T21:45:01.765" v="1483" actId="164"/>
          <ac:grpSpMkLst>
            <pc:docMk/>
            <pc:sldMk cId="1656790794" sldId="335"/>
            <ac:grpSpMk id="41" creationId="{0F2C4804-53F4-3051-487E-148159919483}"/>
          </ac:grpSpMkLst>
        </pc:grpChg>
        <pc:picChg chg="add mod">
          <ac:chgData name="Olessia Smotrova" userId="a8d6da50-e254-43db-a743-03e22166bebd" providerId="ADAL" clId="{BF0CAD9C-A783-4BC9-BD4D-0834BAE9D26C}" dt="2025-05-13T21:45:24.355" v="1484" actId="554"/>
          <ac:picMkLst>
            <pc:docMk/>
            <pc:sldMk cId="1656790794" sldId="335"/>
            <ac:picMk id="4" creationId="{6BB695E3-D41B-7EA9-C259-8F4CAD5B051D}"/>
          </ac:picMkLst>
        </pc:picChg>
        <pc:picChg chg="mod">
          <ac:chgData name="Olessia Smotrova" userId="a8d6da50-e254-43db-a743-03e22166bebd" providerId="ADAL" clId="{BF0CAD9C-A783-4BC9-BD4D-0834BAE9D26C}" dt="2025-05-13T21:46:01.637" v="1515" actId="408"/>
          <ac:picMkLst>
            <pc:docMk/>
            <pc:sldMk cId="1656790794" sldId="335"/>
            <ac:picMk id="21" creationId="{D1C22FCF-492B-4E1E-0ACA-7E4EF8529583}"/>
          </ac:picMkLst>
        </pc:picChg>
        <pc:picChg chg="add mod">
          <ac:chgData name="Olessia Smotrova" userId="a8d6da50-e254-43db-a743-03e22166bebd" providerId="ADAL" clId="{BF0CAD9C-A783-4BC9-BD4D-0834BAE9D26C}" dt="2025-05-13T21:46:01.637" v="1515" actId="408"/>
          <ac:picMkLst>
            <pc:docMk/>
            <pc:sldMk cId="1656790794" sldId="335"/>
            <ac:picMk id="24" creationId="{65AB7F68-AE6D-2521-BD68-D770D25F050C}"/>
          </ac:picMkLst>
        </pc:picChg>
        <pc:picChg chg="add mod">
          <ac:chgData name="Olessia Smotrova" userId="a8d6da50-e254-43db-a743-03e22166bebd" providerId="ADAL" clId="{BF0CAD9C-A783-4BC9-BD4D-0834BAE9D26C}" dt="2025-05-13T21:46:01.637" v="1515" actId="408"/>
          <ac:picMkLst>
            <pc:docMk/>
            <pc:sldMk cId="1656790794" sldId="335"/>
            <ac:picMk id="40" creationId="{1983B066-08E4-98C0-F7E8-21FF2B12204D}"/>
          </ac:picMkLst>
        </pc:picChg>
        <pc:picChg chg="add mod">
          <ac:chgData name="Olessia Smotrova" userId="a8d6da50-e254-43db-a743-03e22166bebd" providerId="ADAL" clId="{BF0CAD9C-A783-4BC9-BD4D-0834BAE9D26C}" dt="2025-05-13T21:45:39.905" v="1514" actId="1038"/>
          <ac:picMkLst>
            <pc:docMk/>
            <pc:sldMk cId="1656790794" sldId="335"/>
            <ac:picMk id="4100" creationId="{69128C78-76A3-3A28-6E47-5F4FA15FF172}"/>
          </ac:picMkLst>
        </pc:picChg>
        <pc:picChg chg="add mod">
          <ac:chgData name="Olessia Smotrova" userId="a8d6da50-e254-43db-a743-03e22166bebd" providerId="ADAL" clId="{BF0CAD9C-A783-4BC9-BD4D-0834BAE9D26C}" dt="2025-05-14T16:08:10.656" v="4782" actId="1076"/>
          <ac:picMkLst>
            <pc:docMk/>
            <pc:sldMk cId="1656790794" sldId="335"/>
            <ac:picMk id="4102" creationId="{27E86882-5AEC-6AE1-44DF-A39A2C898D25}"/>
          </ac:picMkLst>
        </pc:picChg>
        <pc:cxnChg chg="mod">
          <ac:chgData name="Olessia Smotrova" userId="a8d6da50-e254-43db-a743-03e22166bebd" providerId="ADAL" clId="{BF0CAD9C-A783-4BC9-BD4D-0834BAE9D26C}" dt="2025-05-14T16:08:10.656" v="4782" actId="1076"/>
          <ac:cxnSpMkLst>
            <pc:docMk/>
            <pc:sldMk cId="1656790794" sldId="335"/>
            <ac:cxnSpMk id="19" creationId="{00000000-0000-0000-0000-000000000000}"/>
          </ac:cxnSpMkLst>
        </pc:cxnChg>
        <pc:cxnChg chg="mod">
          <ac:chgData name="Olessia Smotrova" userId="a8d6da50-e254-43db-a743-03e22166bebd" providerId="ADAL" clId="{BF0CAD9C-A783-4BC9-BD4D-0834BAE9D26C}" dt="2025-05-13T21:46:16.046" v="1518" actId="14100"/>
          <ac:cxnSpMkLst>
            <pc:docMk/>
            <pc:sldMk cId="1656790794" sldId="335"/>
            <ac:cxnSpMk id="23" creationId="{00000000-0000-0000-0000-000000000000}"/>
          </ac:cxnSpMkLst>
        </pc:cxnChg>
        <pc:cxnChg chg="add mod">
          <ac:chgData name="Olessia Smotrova" userId="a8d6da50-e254-43db-a743-03e22166bebd" providerId="ADAL" clId="{BF0CAD9C-A783-4BC9-BD4D-0834BAE9D26C}" dt="2025-05-13T21:46:26.220" v="1521" actId="1076"/>
          <ac:cxnSpMkLst>
            <pc:docMk/>
            <pc:sldMk cId="1656790794" sldId="335"/>
            <ac:cxnSpMk id="44" creationId="{9B473109-2583-AFB1-ECC2-D6F8D82685B3}"/>
          </ac:cxnSpMkLst>
        </pc:cxnChg>
        <pc:cxnChg chg="add mod">
          <ac:chgData name="Olessia Smotrova" userId="a8d6da50-e254-43db-a743-03e22166bebd" providerId="ADAL" clId="{BF0CAD9C-A783-4BC9-BD4D-0834BAE9D26C}" dt="2025-05-13T21:46:57.654" v="1535" actId="1037"/>
          <ac:cxnSpMkLst>
            <pc:docMk/>
            <pc:sldMk cId="1656790794" sldId="335"/>
            <ac:cxnSpMk id="45" creationId="{ECD0BCA9-F259-964B-66F0-FB29EF818359}"/>
          </ac:cxnSpMkLst>
        </pc:cxnChg>
        <pc:cxnChg chg="add mod">
          <ac:chgData name="Olessia Smotrova" userId="a8d6da50-e254-43db-a743-03e22166bebd" providerId="ADAL" clId="{BF0CAD9C-A783-4BC9-BD4D-0834BAE9D26C}" dt="2025-05-13T21:47:09.447" v="1537" actId="1076"/>
          <ac:cxnSpMkLst>
            <pc:docMk/>
            <pc:sldMk cId="1656790794" sldId="335"/>
            <ac:cxnSpMk id="46" creationId="{8A2EEFEC-7914-4D37-DEAA-57B340A45F04}"/>
          </ac:cxnSpMkLst>
        </pc:cxnChg>
      </pc:sldChg>
      <pc:sldChg chg="addSp delSp modSp mod">
        <pc:chgData name="Olessia Smotrova" userId="a8d6da50-e254-43db-a743-03e22166bebd" providerId="ADAL" clId="{BF0CAD9C-A783-4BC9-BD4D-0834BAE9D26C}" dt="2025-05-13T21:50:56.175" v="1667" actId="1076"/>
        <pc:sldMkLst>
          <pc:docMk/>
          <pc:sldMk cId="275259392" sldId="336"/>
        </pc:sldMkLst>
        <pc:spChg chg="mod">
          <ac:chgData name="Olessia Smotrova" userId="a8d6da50-e254-43db-a743-03e22166bebd" providerId="ADAL" clId="{BF0CAD9C-A783-4BC9-BD4D-0834BAE9D26C}" dt="2025-05-13T21:50:56.175" v="1667" actId="1076"/>
          <ac:spMkLst>
            <pc:docMk/>
            <pc:sldMk cId="275259392" sldId="336"/>
            <ac:spMk id="5" creationId="{00000000-0000-0000-0000-000000000000}"/>
          </ac:spMkLst>
        </pc:spChg>
        <pc:spChg chg="mod">
          <ac:chgData name="Olessia Smotrova" userId="a8d6da50-e254-43db-a743-03e22166bebd" providerId="ADAL" clId="{BF0CAD9C-A783-4BC9-BD4D-0834BAE9D26C}" dt="2025-05-13T21:49:11.549" v="1648" actId="20577"/>
          <ac:spMkLst>
            <pc:docMk/>
            <pc:sldMk cId="275259392" sldId="336"/>
            <ac:spMk id="6" creationId="{00000000-0000-0000-0000-000000000000}"/>
          </ac:spMkLst>
        </pc:spChg>
        <pc:picChg chg="add mod">
          <ac:chgData name="Olessia Smotrova" userId="a8d6da50-e254-43db-a743-03e22166bebd" providerId="ADAL" clId="{BF0CAD9C-A783-4BC9-BD4D-0834BAE9D26C}" dt="2025-05-13T21:50:40.236" v="1657" actId="14100"/>
          <ac:picMkLst>
            <pc:docMk/>
            <pc:sldMk cId="275259392" sldId="336"/>
            <ac:picMk id="6146" creationId="{0FE9B537-39DA-C3D7-E6E8-1FD439340D8D}"/>
          </ac:picMkLst>
        </pc:picChg>
      </pc:sldChg>
      <pc:sldChg chg="addSp delSp modSp mod modAnim">
        <pc:chgData name="Olessia Smotrova" userId="a8d6da50-e254-43db-a743-03e22166bebd" providerId="ADAL" clId="{BF0CAD9C-A783-4BC9-BD4D-0834BAE9D26C}" dt="2025-05-14T13:31:29.688" v="3547" actId="20577"/>
        <pc:sldMkLst>
          <pc:docMk/>
          <pc:sldMk cId="725296919" sldId="337"/>
        </pc:sldMkLst>
        <pc:spChg chg="mod">
          <ac:chgData name="Olessia Smotrova" userId="a8d6da50-e254-43db-a743-03e22166bebd" providerId="ADAL" clId="{BF0CAD9C-A783-4BC9-BD4D-0834BAE9D26C}" dt="2025-05-14T13:30:26.528" v="3496" actId="113"/>
          <ac:spMkLst>
            <pc:docMk/>
            <pc:sldMk cId="725296919" sldId="337"/>
            <ac:spMk id="2" creationId="{00000000-0000-0000-0000-000000000000}"/>
          </ac:spMkLst>
        </pc:spChg>
        <pc:spChg chg="mod">
          <ac:chgData name="Olessia Smotrova" userId="a8d6da50-e254-43db-a743-03e22166bebd" providerId="ADAL" clId="{BF0CAD9C-A783-4BC9-BD4D-0834BAE9D26C}" dt="2025-05-14T13:31:29.688" v="3547" actId="20577"/>
          <ac:spMkLst>
            <pc:docMk/>
            <pc:sldMk cId="725296919" sldId="337"/>
            <ac:spMk id="3" creationId="{00000000-0000-0000-0000-000000000000}"/>
          </ac:spMkLst>
        </pc:spChg>
        <pc:spChg chg="add mod">
          <ac:chgData name="Olessia Smotrova" userId="a8d6da50-e254-43db-a743-03e22166bebd" providerId="ADAL" clId="{BF0CAD9C-A783-4BC9-BD4D-0834BAE9D26C}" dt="2025-05-14T13:30:04.601" v="3492" actId="14100"/>
          <ac:spMkLst>
            <pc:docMk/>
            <pc:sldMk cId="725296919" sldId="337"/>
            <ac:spMk id="29" creationId="{AFD4C26A-6BB9-D91B-A7BB-70BD6398CB5F}"/>
          </ac:spMkLst>
        </pc:spChg>
        <pc:spChg chg="add mod">
          <ac:chgData name="Olessia Smotrova" userId="a8d6da50-e254-43db-a743-03e22166bebd" providerId="ADAL" clId="{BF0CAD9C-A783-4BC9-BD4D-0834BAE9D26C}" dt="2025-05-14T13:30:04.601" v="3492" actId="14100"/>
          <ac:spMkLst>
            <pc:docMk/>
            <pc:sldMk cId="725296919" sldId="337"/>
            <ac:spMk id="31" creationId="{46C07E0D-DC5F-8B64-A0F0-138A3730EBC2}"/>
          </ac:spMkLst>
        </pc:spChg>
        <pc:spChg chg="add mod">
          <ac:chgData name="Olessia Smotrova" userId="a8d6da50-e254-43db-a743-03e22166bebd" providerId="ADAL" clId="{BF0CAD9C-A783-4BC9-BD4D-0834BAE9D26C}" dt="2025-05-14T13:30:04.601" v="3492" actId="14100"/>
          <ac:spMkLst>
            <pc:docMk/>
            <pc:sldMk cId="725296919" sldId="337"/>
            <ac:spMk id="37" creationId="{30E63ECC-4D53-7F6F-7340-31ED62A8FFC4}"/>
          </ac:spMkLst>
        </pc:spChg>
        <pc:spChg chg="add mod">
          <ac:chgData name="Olessia Smotrova" userId="a8d6da50-e254-43db-a743-03e22166bebd" providerId="ADAL" clId="{BF0CAD9C-A783-4BC9-BD4D-0834BAE9D26C}" dt="2025-05-14T13:30:04.601" v="3492" actId="14100"/>
          <ac:spMkLst>
            <pc:docMk/>
            <pc:sldMk cId="725296919" sldId="337"/>
            <ac:spMk id="41" creationId="{D5530F5E-0CCB-4A1B-0387-1BF0FC47EBCD}"/>
          </ac:spMkLst>
        </pc:spChg>
        <pc:spChg chg="add mod">
          <ac:chgData name="Olessia Smotrova" userId="a8d6da50-e254-43db-a743-03e22166bebd" providerId="ADAL" clId="{BF0CAD9C-A783-4BC9-BD4D-0834BAE9D26C}" dt="2025-05-14T13:30:04.601" v="3492" actId="14100"/>
          <ac:spMkLst>
            <pc:docMk/>
            <pc:sldMk cId="725296919" sldId="337"/>
            <ac:spMk id="53" creationId="{CE909DFE-96D3-8898-0A77-28BA52A7744B}"/>
          </ac:spMkLst>
        </pc:spChg>
        <pc:grpChg chg="add mod">
          <ac:chgData name="Olessia Smotrova" userId="a8d6da50-e254-43db-a743-03e22166bebd" providerId="ADAL" clId="{BF0CAD9C-A783-4BC9-BD4D-0834BAE9D26C}" dt="2025-05-14T13:30:04.601" v="3492" actId="14100"/>
          <ac:grpSpMkLst>
            <pc:docMk/>
            <pc:sldMk cId="725296919" sldId="337"/>
            <ac:grpSpMk id="60" creationId="{06391515-C999-D618-B265-2A2D1D85ADA0}"/>
          </ac:grpSpMkLst>
        </pc:grpChg>
        <pc:picChg chg="add mod">
          <ac:chgData name="Olessia Smotrova" userId="a8d6da50-e254-43db-a743-03e22166bebd" providerId="ADAL" clId="{BF0CAD9C-A783-4BC9-BD4D-0834BAE9D26C}" dt="2025-05-14T13:30:04.601" v="3492" actId="14100"/>
          <ac:picMkLst>
            <pc:docMk/>
            <pc:sldMk cId="725296919" sldId="337"/>
            <ac:picMk id="7172" creationId="{5298F4E2-EFCC-9DF3-56F3-FFA201246B60}"/>
          </ac:picMkLst>
        </pc:picChg>
      </pc:sldChg>
      <pc:sldChg chg="modSp mod">
        <pc:chgData name="Olessia Smotrova" userId="a8d6da50-e254-43db-a743-03e22166bebd" providerId="ADAL" clId="{BF0CAD9C-A783-4BC9-BD4D-0834BAE9D26C}" dt="2025-05-14T15:09:34.395" v="4732" actId="1036"/>
        <pc:sldMkLst>
          <pc:docMk/>
          <pc:sldMk cId="2987514072" sldId="338"/>
        </pc:sldMkLst>
        <pc:spChg chg="mod">
          <ac:chgData name="Olessia Smotrova" userId="a8d6da50-e254-43db-a743-03e22166bebd" providerId="ADAL" clId="{BF0CAD9C-A783-4BC9-BD4D-0834BAE9D26C}" dt="2025-05-14T15:09:34.395" v="4732" actId="1036"/>
          <ac:spMkLst>
            <pc:docMk/>
            <pc:sldMk cId="2987514072" sldId="338"/>
            <ac:spMk id="4" creationId="{00000000-0000-0000-0000-000000000000}"/>
          </ac:spMkLst>
        </pc:spChg>
      </pc:sldChg>
      <pc:sldChg chg="modAnim">
        <pc:chgData name="Olessia Smotrova" userId="a8d6da50-e254-43db-a743-03e22166bebd" providerId="ADAL" clId="{BF0CAD9C-A783-4BC9-BD4D-0834BAE9D26C}" dt="2025-05-14T15:10:15.536" v="4733"/>
        <pc:sldMkLst>
          <pc:docMk/>
          <pc:sldMk cId="347064359" sldId="339"/>
        </pc:sldMkLst>
      </pc:sldChg>
      <pc:sldChg chg="addSp delSp modSp mod delAnim modAnim">
        <pc:chgData name="Olessia Smotrova" userId="a8d6da50-e254-43db-a743-03e22166bebd" providerId="ADAL" clId="{BF0CAD9C-A783-4BC9-BD4D-0834BAE9D26C}" dt="2025-05-14T15:10:26.786" v="4734"/>
        <pc:sldMkLst>
          <pc:docMk/>
          <pc:sldMk cId="1310809340" sldId="340"/>
        </pc:sldMkLst>
        <pc:spChg chg="add mod">
          <ac:chgData name="Olessia Smotrova" userId="a8d6da50-e254-43db-a743-03e22166bebd" providerId="ADAL" clId="{BF0CAD9C-A783-4BC9-BD4D-0834BAE9D26C}" dt="2025-05-13T17:48:15.075" v="253" actId="164"/>
          <ac:spMkLst>
            <pc:docMk/>
            <pc:sldMk cId="1310809340" sldId="340"/>
            <ac:spMk id="2" creationId="{B96FC617-6074-48C1-A603-EC86EDBD0AF2}"/>
          </ac:spMkLst>
        </pc:spChg>
        <pc:spChg chg="ord">
          <ac:chgData name="Olessia Smotrova" userId="a8d6da50-e254-43db-a743-03e22166bebd" providerId="ADAL" clId="{BF0CAD9C-A783-4BC9-BD4D-0834BAE9D26C}" dt="2025-05-13T17:49:17.349" v="287" actId="167"/>
          <ac:spMkLst>
            <pc:docMk/>
            <pc:sldMk cId="1310809340" sldId="340"/>
            <ac:spMk id="3" creationId="{00000000-0000-0000-0000-000000000000}"/>
          </ac:spMkLst>
        </pc:spChg>
        <pc:spChg chg="add mod">
          <ac:chgData name="Olessia Smotrova" userId="a8d6da50-e254-43db-a743-03e22166bebd" providerId="ADAL" clId="{BF0CAD9C-A783-4BC9-BD4D-0834BAE9D26C}" dt="2025-05-13T17:48:15.075" v="253" actId="164"/>
          <ac:spMkLst>
            <pc:docMk/>
            <pc:sldMk cId="1310809340" sldId="340"/>
            <ac:spMk id="4" creationId="{5D850428-C0DC-D57D-0D6A-35931B3203B4}"/>
          </ac:spMkLst>
        </pc:spChg>
        <pc:spChg chg="add mod">
          <ac:chgData name="Olessia Smotrova" userId="a8d6da50-e254-43db-a743-03e22166bebd" providerId="ADAL" clId="{BF0CAD9C-A783-4BC9-BD4D-0834BAE9D26C}" dt="2025-05-13T17:48:15.075" v="253" actId="164"/>
          <ac:spMkLst>
            <pc:docMk/>
            <pc:sldMk cId="1310809340" sldId="340"/>
            <ac:spMk id="6" creationId="{A89D934D-8098-A02E-3A2C-6ADD10ECC9F0}"/>
          </ac:spMkLst>
        </pc:spChg>
        <pc:spChg chg="add mod">
          <ac:chgData name="Olessia Smotrova" userId="a8d6da50-e254-43db-a743-03e22166bebd" providerId="ADAL" clId="{BF0CAD9C-A783-4BC9-BD4D-0834BAE9D26C}" dt="2025-05-13T17:48:15.075" v="253" actId="164"/>
          <ac:spMkLst>
            <pc:docMk/>
            <pc:sldMk cId="1310809340" sldId="340"/>
            <ac:spMk id="8" creationId="{9A5C5A95-0974-0CAC-A449-A9970AEC2D17}"/>
          </ac:spMkLst>
        </pc:spChg>
        <pc:spChg chg="add mod">
          <ac:chgData name="Olessia Smotrova" userId="a8d6da50-e254-43db-a743-03e22166bebd" providerId="ADAL" clId="{BF0CAD9C-A783-4BC9-BD4D-0834BAE9D26C}" dt="2025-05-13T17:48:15.075" v="253" actId="164"/>
          <ac:spMkLst>
            <pc:docMk/>
            <pc:sldMk cId="1310809340" sldId="340"/>
            <ac:spMk id="9" creationId="{D7B17A4F-C049-529F-C4D0-3C1B20334EDB}"/>
          </ac:spMkLst>
        </pc:spChg>
        <pc:spChg chg="add mod">
          <ac:chgData name="Olessia Smotrova" userId="a8d6da50-e254-43db-a743-03e22166bebd" providerId="ADAL" clId="{BF0CAD9C-A783-4BC9-BD4D-0834BAE9D26C}" dt="2025-05-13T17:48:15.075" v="253" actId="164"/>
          <ac:spMkLst>
            <pc:docMk/>
            <pc:sldMk cId="1310809340" sldId="340"/>
            <ac:spMk id="10" creationId="{5712D48E-C346-D8C1-716B-767453790DCE}"/>
          </ac:spMkLst>
        </pc:spChg>
        <pc:spChg chg="add mod">
          <ac:chgData name="Olessia Smotrova" userId="a8d6da50-e254-43db-a743-03e22166bebd" providerId="ADAL" clId="{BF0CAD9C-A783-4BC9-BD4D-0834BAE9D26C}" dt="2025-05-13T17:48:15.075" v="253" actId="164"/>
          <ac:spMkLst>
            <pc:docMk/>
            <pc:sldMk cId="1310809340" sldId="340"/>
            <ac:spMk id="11" creationId="{E6718191-E5A9-D350-8D74-CA51266120B2}"/>
          </ac:spMkLst>
        </pc:spChg>
        <pc:spChg chg="add mod">
          <ac:chgData name="Olessia Smotrova" userId="a8d6da50-e254-43db-a743-03e22166bebd" providerId="ADAL" clId="{BF0CAD9C-A783-4BC9-BD4D-0834BAE9D26C}" dt="2025-05-13T17:48:15.075" v="253" actId="164"/>
          <ac:spMkLst>
            <pc:docMk/>
            <pc:sldMk cId="1310809340" sldId="340"/>
            <ac:spMk id="12" creationId="{4DD1FFD8-56BB-CA4F-7130-79626903BD81}"/>
          </ac:spMkLst>
        </pc:spChg>
        <pc:spChg chg="add mod">
          <ac:chgData name="Olessia Smotrova" userId="a8d6da50-e254-43db-a743-03e22166bebd" providerId="ADAL" clId="{BF0CAD9C-A783-4BC9-BD4D-0834BAE9D26C}" dt="2025-05-13T17:49:25.193" v="289"/>
          <ac:spMkLst>
            <pc:docMk/>
            <pc:sldMk cId="1310809340" sldId="340"/>
            <ac:spMk id="16" creationId="{00000000-0000-0000-0000-000000000000}"/>
          </ac:spMkLst>
        </pc:spChg>
        <pc:spChg chg="add mod">
          <ac:chgData name="Olessia Smotrova" userId="a8d6da50-e254-43db-a743-03e22166bebd" providerId="ADAL" clId="{BF0CAD9C-A783-4BC9-BD4D-0834BAE9D26C}" dt="2025-05-13T17:49:39.083" v="313" actId="1038"/>
          <ac:spMkLst>
            <pc:docMk/>
            <pc:sldMk cId="1310809340" sldId="340"/>
            <ac:spMk id="18" creationId="{00000000-0000-0000-0000-000000000000}"/>
          </ac:spMkLst>
        </pc:spChg>
        <pc:spChg chg="add mod">
          <ac:chgData name="Olessia Smotrova" userId="a8d6da50-e254-43db-a743-03e22166bebd" providerId="ADAL" clId="{BF0CAD9C-A783-4BC9-BD4D-0834BAE9D26C}" dt="2025-05-13T17:49:39.083" v="313" actId="1038"/>
          <ac:spMkLst>
            <pc:docMk/>
            <pc:sldMk cId="1310809340" sldId="340"/>
            <ac:spMk id="20" creationId="{00000000-0000-0000-0000-000000000000}"/>
          </ac:spMkLst>
        </pc:spChg>
        <pc:spChg chg="add mod">
          <ac:chgData name="Olessia Smotrova" userId="a8d6da50-e254-43db-a743-03e22166bebd" providerId="ADAL" clId="{BF0CAD9C-A783-4BC9-BD4D-0834BAE9D26C}" dt="2025-05-13T17:49:39.083" v="313" actId="1038"/>
          <ac:spMkLst>
            <pc:docMk/>
            <pc:sldMk cId="1310809340" sldId="340"/>
            <ac:spMk id="42" creationId="{00000000-0000-0000-0000-000000000000}"/>
          </ac:spMkLst>
        </pc:spChg>
        <pc:spChg chg="add mod">
          <ac:chgData name="Olessia Smotrova" userId="a8d6da50-e254-43db-a743-03e22166bebd" providerId="ADAL" clId="{BF0CAD9C-A783-4BC9-BD4D-0834BAE9D26C}" dt="2025-05-13T17:49:39.083" v="313" actId="1038"/>
          <ac:spMkLst>
            <pc:docMk/>
            <pc:sldMk cId="1310809340" sldId="340"/>
            <ac:spMk id="44" creationId="{00000000-0000-0000-0000-000000000000}"/>
          </ac:spMkLst>
        </pc:spChg>
        <pc:spChg chg="add mod">
          <ac:chgData name="Olessia Smotrova" userId="a8d6da50-e254-43db-a743-03e22166bebd" providerId="ADAL" clId="{BF0CAD9C-A783-4BC9-BD4D-0834BAE9D26C}" dt="2025-05-13T17:49:25.193" v="289"/>
          <ac:spMkLst>
            <pc:docMk/>
            <pc:sldMk cId="1310809340" sldId="340"/>
            <ac:spMk id="46" creationId="{00000000-0000-0000-0000-000000000000}"/>
          </ac:spMkLst>
        </pc:spChg>
        <pc:spChg chg="add mod">
          <ac:chgData name="Olessia Smotrova" userId="a8d6da50-e254-43db-a743-03e22166bebd" providerId="ADAL" clId="{BF0CAD9C-A783-4BC9-BD4D-0834BAE9D26C}" dt="2025-05-13T17:49:25.193" v="289"/>
          <ac:spMkLst>
            <pc:docMk/>
            <pc:sldMk cId="1310809340" sldId="340"/>
            <ac:spMk id="48" creationId="{00000000-0000-0000-0000-000000000000}"/>
          </ac:spMkLst>
        </pc:spChg>
        <pc:grpChg chg="add mod">
          <ac:chgData name="Olessia Smotrova" userId="a8d6da50-e254-43db-a743-03e22166bebd" providerId="ADAL" clId="{BF0CAD9C-A783-4BC9-BD4D-0834BAE9D26C}" dt="2025-05-13T17:49:06.005" v="286" actId="1038"/>
          <ac:grpSpMkLst>
            <pc:docMk/>
            <pc:sldMk cId="1310809340" sldId="340"/>
            <ac:grpSpMk id="13" creationId="{4E86FB86-2F37-F917-0D5E-4A807138B306}"/>
          </ac:grpSpMkLst>
        </pc:grpChg>
        <pc:cxnChg chg="add mod">
          <ac:chgData name="Olessia Smotrova" userId="a8d6da50-e254-43db-a743-03e22166bebd" providerId="ADAL" clId="{BF0CAD9C-A783-4BC9-BD4D-0834BAE9D26C}" dt="2025-05-13T17:49:25.193" v="289"/>
          <ac:cxnSpMkLst>
            <pc:docMk/>
            <pc:sldMk cId="1310809340" sldId="340"/>
            <ac:cxnSpMk id="17" creationId="{00000000-0000-0000-0000-000000000000}"/>
          </ac:cxnSpMkLst>
        </pc:cxnChg>
        <pc:cxnChg chg="add mod">
          <ac:chgData name="Olessia Smotrova" userId="a8d6da50-e254-43db-a743-03e22166bebd" providerId="ADAL" clId="{BF0CAD9C-A783-4BC9-BD4D-0834BAE9D26C}" dt="2025-05-13T17:49:25.193" v="289"/>
          <ac:cxnSpMkLst>
            <pc:docMk/>
            <pc:sldMk cId="1310809340" sldId="340"/>
            <ac:cxnSpMk id="31" creationId="{00000000-0000-0000-0000-000000000000}"/>
          </ac:cxnSpMkLst>
        </pc:cxnChg>
        <pc:cxnChg chg="add mod">
          <ac:chgData name="Olessia Smotrova" userId="a8d6da50-e254-43db-a743-03e22166bebd" providerId="ADAL" clId="{BF0CAD9C-A783-4BC9-BD4D-0834BAE9D26C}" dt="2025-05-13T17:49:25.193" v="289"/>
          <ac:cxnSpMkLst>
            <pc:docMk/>
            <pc:sldMk cId="1310809340" sldId="340"/>
            <ac:cxnSpMk id="45" creationId="{00000000-0000-0000-0000-000000000000}"/>
          </ac:cxnSpMkLst>
        </pc:cxnChg>
      </pc:sldChg>
      <pc:sldChg chg="addSp delSp modSp mod modAnim">
        <pc:chgData name="Olessia Smotrova" userId="a8d6da50-e254-43db-a743-03e22166bebd" providerId="ADAL" clId="{BF0CAD9C-A783-4BC9-BD4D-0834BAE9D26C}" dt="2025-05-14T16:13:14.788" v="4868" actId="1038"/>
        <pc:sldMkLst>
          <pc:docMk/>
          <pc:sldMk cId="783270106" sldId="341"/>
        </pc:sldMkLst>
        <pc:spChg chg="mod">
          <ac:chgData name="Olessia Smotrova" userId="a8d6da50-e254-43db-a743-03e22166bebd" providerId="ADAL" clId="{BF0CAD9C-A783-4BC9-BD4D-0834BAE9D26C}" dt="2025-05-14T16:13:03.492" v="4856" actId="207"/>
          <ac:spMkLst>
            <pc:docMk/>
            <pc:sldMk cId="783270106" sldId="341"/>
            <ac:spMk id="2" creationId="{00000000-0000-0000-0000-000000000000}"/>
          </ac:spMkLst>
        </pc:spChg>
        <pc:picChg chg="add mod">
          <ac:chgData name="Olessia Smotrova" userId="a8d6da50-e254-43db-a743-03e22166bebd" providerId="ADAL" clId="{BF0CAD9C-A783-4BC9-BD4D-0834BAE9D26C}" dt="2025-05-14T16:13:14.788" v="4868" actId="1038"/>
          <ac:picMkLst>
            <pc:docMk/>
            <pc:sldMk cId="783270106" sldId="341"/>
            <ac:picMk id="9220" creationId="{B6397699-4EFA-565D-97C8-9F1A0E4C5EB4}"/>
          </ac:picMkLst>
        </pc:picChg>
      </pc:sldChg>
      <pc:sldChg chg="addSp delSp modSp">
        <pc:chgData name="Olessia Smotrova" userId="a8d6da50-e254-43db-a743-03e22166bebd" providerId="ADAL" clId="{BF0CAD9C-A783-4BC9-BD4D-0834BAE9D26C}" dt="2025-05-14T16:01:30.751" v="4752" actId="1076"/>
        <pc:sldMkLst>
          <pc:docMk/>
          <pc:sldMk cId="3244843066" sldId="342"/>
        </pc:sldMkLst>
        <pc:picChg chg="add mod">
          <ac:chgData name="Olessia Smotrova" userId="a8d6da50-e254-43db-a743-03e22166bebd" providerId="ADAL" clId="{BF0CAD9C-A783-4BC9-BD4D-0834BAE9D26C}" dt="2025-05-14T16:01:30.751" v="4752" actId="1076"/>
          <ac:picMkLst>
            <pc:docMk/>
            <pc:sldMk cId="3244843066" sldId="342"/>
            <ac:picMk id="10242" creationId="{FBCF6E96-084D-F626-A9C4-B08FA29BB666}"/>
          </ac:picMkLst>
        </pc:picChg>
      </pc:sldChg>
      <pc:sldChg chg="addSp delSp modSp mod">
        <pc:chgData name="Olessia Smotrova" userId="a8d6da50-e254-43db-a743-03e22166bebd" providerId="ADAL" clId="{BF0CAD9C-A783-4BC9-BD4D-0834BAE9D26C}" dt="2025-05-14T16:35:13.393" v="4888" actId="14100"/>
        <pc:sldMkLst>
          <pc:docMk/>
          <pc:sldMk cId="3304929671" sldId="343"/>
        </pc:sldMkLst>
        <pc:spChg chg="mod">
          <ac:chgData name="Olessia Smotrova" userId="a8d6da50-e254-43db-a743-03e22166bebd" providerId="ADAL" clId="{BF0CAD9C-A783-4BC9-BD4D-0834BAE9D26C}" dt="2025-05-14T16:34:00.976" v="4874" actId="14100"/>
          <ac:spMkLst>
            <pc:docMk/>
            <pc:sldMk cId="3304929671" sldId="343"/>
            <ac:spMk id="3" creationId="{00000000-0000-0000-0000-000000000000}"/>
          </ac:spMkLst>
        </pc:spChg>
        <pc:picChg chg="add mod">
          <ac:chgData name="Olessia Smotrova" userId="a8d6da50-e254-43db-a743-03e22166bebd" providerId="ADAL" clId="{BF0CAD9C-A783-4BC9-BD4D-0834BAE9D26C}" dt="2025-05-14T16:35:13.393" v="4888" actId="14100"/>
          <ac:picMkLst>
            <pc:docMk/>
            <pc:sldMk cId="3304929671" sldId="343"/>
            <ac:picMk id="8" creationId="{AC1D2746-4338-ECC4-6483-DD2179BE7ABE}"/>
          </ac:picMkLst>
        </pc:picChg>
      </pc:sldChg>
      <pc:sldChg chg="addSp delSp modSp mod modAnim">
        <pc:chgData name="Olessia Smotrova" userId="a8d6da50-e254-43db-a743-03e22166bebd" providerId="ADAL" clId="{BF0CAD9C-A783-4BC9-BD4D-0834BAE9D26C}" dt="2025-05-14T16:48:36.971" v="4974" actId="164"/>
        <pc:sldMkLst>
          <pc:docMk/>
          <pc:sldMk cId="2772910025" sldId="344"/>
        </pc:sldMkLst>
        <pc:spChg chg="add mod">
          <ac:chgData name="Olessia Smotrova" userId="a8d6da50-e254-43db-a743-03e22166bebd" providerId="ADAL" clId="{BF0CAD9C-A783-4BC9-BD4D-0834BAE9D26C}" dt="2025-05-14T16:48:36.971" v="4974" actId="164"/>
          <ac:spMkLst>
            <pc:docMk/>
            <pc:sldMk cId="2772910025" sldId="344"/>
            <ac:spMk id="7" creationId="{D3B16BD6-CE1E-7FC6-2D3E-E39CDDDE9FF1}"/>
          </ac:spMkLst>
        </pc:spChg>
        <pc:grpChg chg="add mod">
          <ac:chgData name="Olessia Smotrova" userId="a8d6da50-e254-43db-a743-03e22166bebd" providerId="ADAL" clId="{BF0CAD9C-A783-4BC9-BD4D-0834BAE9D26C}" dt="2025-05-14T16:48:36.971" v="4974" actId="164"/>
          <ac:grpSpMkLst>
            <pc:docMk/>
            <pc:sldMk cId="2772910025" sldId="344"/>
            <ac:grpSpMk id="9" creationId="{5128D29D-7912-F982-B7C5-3F6E0FB49046}"/>
          </ac:grpSpMkLst>
        </pc:grpChg>
        <pc:picChg chg="add mod">
          <ac:chgData name="Olessia Smotrova" userId="a8d6da50-e254-43db-a743-03e22166bebd" providerId="ADAL" clId="{BF0CAD9C-A783-4BC9-BD4D-0834BAE9D26C}" dt="2025-05-14T16:48:36.971" v="4974" actId="164"/>
          <ac:picMkLst>
            <pc:docMk/>
            <pc:sldMk cId="2772910025" sldId="344"/>
            <ac:picMk id="8" creationId="{E511D879-C65A-4E3F-FA0C-42B8DB1DF38F}"/>
          </ac:picMkLst>
        </pc:picChg>
        <pc:picChg chg="add mod">
          <ac:chgData name="Olessia Smotrova" userId="a8d6da50-e254-43db-a743-03e22166bebd" providerId="ADAL" clId="{BF0CAD9C-A783-4BC9-BD4D-0834BAE9D26C}" dt="2025-05-14T16:48:36.971" v="4974" actId="164"/>
          <ac:picMkLst>
            <pc:docMk/>
            <pc:sldMk cId="2772910025" sldId="344"/>
            <ac:picMk id="12290" creationId="{AD3A30EF-CF36-9830-9C17-E4626C2E416B}"/>
          </ac:picMkLst>
        </pc:picChg>
      </pc:sldChg>
      <pc:sldChg chg="addSp delSp modSp mod modAnim">
        <pc:chgData name="Olessia Smotrova" userId="a8d6da50-e254-43db-a743-03e22166bebd" providerId="ADAL" clId="{BF0CAD9C-A783-4BC9-BD4D-0834BAE9D26C}" dt="2025-05-14T16:55:30.331" v="5007" actId="20577"/>
        <pc:sldMkLst>
          <pc:docMk/>
          <pc:sldMk cId="3219826713" sldId="345"/>
        </pc:sldMkLst>
        <pc:spChg chg="mod">
          <ac:chgData name="Olessia Smotrova" userId="a8d6da50-e254-43db-a743-03e22166bebd" providerId="ADAL" clId="{BF0CAD9C-A783-4BC9-BD4D-0834BAE9D26C}" dt="2025-05-14T16:37:10.172" v="4953" actId="5793"/>
          <ac:spMkLst>
            <pc:docMk/>
            <pc:sldMk cId="3219826713" sldId="345"/>
            <ac:spMk id="3" creationId="{00000000-0000-0000-0000-000000000000}"/>
          </ac:spMkLst>
        </pc:spChg>
        <pc:spChg chg="mod">
          <ac:chgData name="Olessia Smotrova" userId="a8d6da50-e254-43db-a743-03e22166bebd" providerId="ADAL" clId="{BF0CAD9C-A783-4BC9-BD4D-0834BAE9D26C}" dt="2025-05-14T16:55:30.331" v="5007" actId="20577"/>
          <ac:spMkLst>
            <pc:docMk/>
            <pc:sldMk cId="3219826713" sldId="345"/>
            <ac:spMk id="5" creationId="{00000000-0000-0000-0000-000000000000}"/>
          </ac:spMkLst>
        </pc:spChg>
        <pc:picChg chg="add mod">
          <ac:chgData name="Olessia Smotrova" userId="a8d6da50-e254-43db-a743-03e22166bebd" providerId="ADAL" clId="{BF0CAD9C-A783-4BC9-BD4D-0834BAE9D26C}" dt="2025-05-14T16:55:22.003" v="5006" actId="1076"/>
          <ac:picMkLst>
            <pc:docMk/>
            <pc:sldMk cId="3219826713" sldId="345"/>
            <ac:picMk id="13314" creationId="{30B6FC22-B110-A0A9-65ED-A822EEA70976}"/>
          </ac:picMkLst>
        </pc:picChg>
      </pc:sldChg>
      <pc:sldChg chg="addSp delSp modSp mod">
        <pc:chgData name="Olessia Smotrova" userId="a8d6da50-e254-43db-a743-03e22166bebd" providerId="ADAL" clId="{BF0CAD9C-A783-4BC9-BD4D-0834BAE9D26C}" dt="2025-05-16T15:48:58.995" v="5045" actId="207"/>
        <pc:sldMkLst>
          <pc:docMk/>
          <pc:sldMk cId="1460521219" sldId="346"/>
        </pc:sldMkLst>
        <pc:spChg chg="mod">
          <ac:chgData name="Olessia Smotrova" userId="a8d6da50-e254-43db-a743-03e22166bebd" providerId="ADAL" clId="{BF0CAD9C-A783-4BC9-BD4D-0834BAE9D26C}" dt="2025-05-16T15:42:20.655" v="5019" actId="1035"/>
          <ac:spMkLst>
            <pc:docMk/>
            <pc:sldMk cId="1460521219" sldId="346"/>
            <ac:spMk id="2" creationId="{00000000-0000-0000-0000-000000000000}"/>
          </ac:spMkLst>
        </pc:spChg>
        <pc:spChg chg="mod">
          <ac:chgData name="Olessia Smotrova" userId="a8d6da50-e254-43db-a743-03e22166bebd" providerId="ADAL" clId="{BF0CAD9C-A783-4BC9-BD4D-0834BAE9D26C}" dt="2025-05-16T15:42:24.899" v="5020" actId="1076"/>
          <ac:spMkLst>
            <pc:docMk/>
            <pc:sldMk cId="1460521219" sldId="346"/>
            <ac:spMk id="3" creationId="{00000000-0000-0000-0000-000000000000}"/>
          </ac:spMkLst>
        </pc:spChg>
        <pc:spChg chg="add mod">
          <ac:chgData name="Olessia Smotrova" userId="a8d6da50-e254-43db-a743-03e22166bebd" providerId="ADAL" clId="{BF0CAD9C-A783-4BC9-BD4D-0834BAE9D26C}" dt="2025-05-16T15:48:58.995" v="5045" actId="207"/>
          <ac:spMkLst>
            <pc:docMk/>
            <pc:sldMk cId="1460521219" sldId="346"/>
            <ac:spMk id="4" creationId="{B80CA563-E0D3-C6AA-BE58-E306BADEDE7B}"/>
          </ac:spMkLst>
        </pc:spChg>
        <pc:grpChg chg="add mod">
          <ac:chgData name="Olessia Smotrova" userId="a8d6da50-e254-43db-a743-03e22166bebd" providerId="ADAL" clId="{BF0CAD9C-A783-4BC9-BD4D-0834BAE9D26C}" dt="2025-05-16T15:48:31.838" v="5044" actId="164"/>
          <ac:grpSpMkLst>
            <pc:docMk/>
            <pc:sldMk cId="1460521219" sldId="346"/>
            <ac:grpSpMk id="7" creationId="{E2732ED8-D687-7143-62D9-1F6ABEEE4C6E}"/>
          </ac:grpSpMkLst>
        </pc:grpChg>
        <pc:picChg chg="add mod">
          <ac:chgData name="Olessia Smotrova" userId="a8d6da50-e254-43db-a743-03e22166bebd" providerId="ADAL" clId="{BF0CAD9C-A783-4BC9-BD4D-0834BAE9D26C}" dt="2025-05-16T15:48:31.838" v="5044" actId="164"/>
          <ac:picMkLst>
            <pc:docMk/>
            <pc:sldMk cId="1460521219" sldId="346"/>
            <ac:picMk id="1026" creationId="{37D612D6-DC95-764B-33DE-272FDF0063CC}"/>
          </ac:picMkLst>
        </pc:picChg>
      </pc:sldChg>
      <pc:sldChg chg="addSp delSp modSp mod">
        <pc:chgData name="Olessia Smotrova" userId="a8d6da50-e254-43db-a743-03e22166bebd" providerId="ADAL" clId="{BF0CAD9C-A783-4BC9-BD4D-0834BAE9D26C}" dt="2025-05-16T15:50:59.282" v="5065" actId="1037"/>
        <pc:sldMkLst>
          <pc:docMk/>
          <pc:sldMk cId="1919531159" sldId="347"/>
        </pc:sldMkLst>
        <pc:spChg chg="mod">
          <ac:chgData name="Olessia Smotrova" userId="a8d6da50-e254-43db-a743-03e22166bebd" providerId="ADAL" clId="{BF0CAD9C-A783-4BC9-BD4D-0834BAE9D26C}" dt="2025-05-16T15:50:45.928" v="5052" actId="27636"/>
          <ac:spMkLst>
            <pc:docMk/>
            <pc:sldMk cId="1919531159" sldId="347"/>
            <ac:spMk id="3" creationId="{00000000-0000-0000-0000-000000000000}"/>
          </ac:spMkLst>
        </pc:spChg>
        <pc:picChg chg="add mod">
          <ac:chgData name="Olessia Smotrova" userId="a8d6da50-e254-43db-a743-03e22166bebd" providerId="ADAL" clId="{BF0CAD9C-A783-4BC9-BD4D-0834BAE9D26C}" dt="2025-05-16T15:50:59.282" v="5065" actId="1037"/>
          <ac:picMkLst>
            <pc:docMk/>
            <pc:sldMk cId="1919531159" sldId="347"/>
            <ac:picMk id="2050" creationId="{A41B941F-4F61-0606-9631-F096576823A1}"/>
          </ac:picMkLst>
        </pc:picChg>
      </pc:sldChg>
      <pc:sldChg chg="addSp delSp modSp mod">
        <pc:chgData name="Olessia Smotrova" userId="a8d6da50-e254-43db-a743-03e22166bebd" providerId="ADAL" clId="{BF0CAD9C-A783-4BC9-BD4D-0834BAE9D26C}" dt="2025-05-16T15:59:16.211" v="5103" actId="1037"/>
        <pc:sldMkLst>
          <pc:docMk/>
          <pc:sldMk cId="3498789198" sldId="348"/>
        </pc:sldMkLst>
        <pc:spChg chg="mod">
          <ac:chgData name="Olessia Smotrova" userId="a8d6da50-e254-43db-a743-03e22166bebd" providerId="ADAL" clId="{BF0CAD9C-A783-4BC9-BD4D-0834BAE9D26C}" dt="2025-05-16T15:58:22.022" v="5085" actId="1037"/>
          <ac:spMkLst>
            <pc:docMk/>
            <pc:sldMk cId="3498789198" sldId="348"/>
            <ac:spMk id="2" creationId="{00000000-0000-0000-0000-000000000000}"/>
          </ac:spMkLst>
        </pc:spChg>
        <pc:picChg chg="add mod">
          <ac:chgData name="Olessia Smotrova" userId="a8d6da50-e254-43db-a743-03e22166bebd" providerId="ADAL" clId="{BF0CAD9C-A783-4BC9-BD4D-0834BAE9D26C}" dt="2025-05-16T15:59:16.211" v="5103" actId="1037"/>
          <ac:picMkLst>
            <pc:docMk/>
            <pc:sldMk cId="3498789198" sldId="348"/>
            <ac:picMk id="3074" creationId="{570ADDF7-AA86-2870-2AAA-94A9FD0F81FC}"/>
          </ac:picMkLst>
        </pc:picChg>
      </pc:sldChg>
      <pc:sldChg chg="addSp delSp modSp mod">
        <pc:chgData name="Olessia Smotrova" userId="a8d6da50-e254-43db-a743-03e22166bebd" providerId="ADAL" clId="{BF0CAD9C-A783-4BC9-BD4D-0834BAE9D26C}" dt="2025-05-16T16:07:16.705" v="5120" actId="1035"/>
        <pc:sldMkLst>
          <pc:docMk/>
          <pc:sldMk cId="2383436320" sldId="349"/>
        </pc:sldMkLst>
        <pc:picChg chg="add mod">
          <ac:chgData name="Olessia Smotrova" userId="a8d6da50-e254-43db-a743-03e22166bebd" providerId="ADAL" clId="{BF0CAD9C-A783-4BC9-BD4D-0834BAE9D26C}" dt="2025-05-16T16:07:16.705" v="5120" actId="1035"/>
          <ac:picMkLst>
            <pc:docMk/>
            <pc:sldMk cId="2383436320" sldId="349"/>
            <ac:picMk id="8" creationId="{79C1239A-DF97-7B20-981A-6BBC9655EFF6}"/>
          </ac:picMkLst>
        </pc:picChg>
      </pc:sldChg>
      <pc:sldChg chg="modSp">
        <pc:chgData name="Olessia Smotrova" userId="a8d6da50-e254-43db-a743-03e22166bebd" providerId="ADAL" clId="{BF0CAD9C-A783-4BC9-BD4D-0834BAE9D26C}" dt="2025-05-13T17:58:27.806" v="405" actId="1076"/>
        <pc:sldMkLst>
          <pc:docMk/>
          <pc:sldMk cId="420939088" sldId="351"/>
        </pc:sldMkLst>
        <pc:picChg chg="mod">
          <ac:chgData name="Olessia Smotrova" userId="a8d6da50-e254-43db-a743-03e22166bebd" providerId="ADAL" clId="{BF0CAD9C-A783-4BC9-BD4D-0834BAE9D26C}" dt="2025-05-13T17:58:27.806" v="405" actId="1076"/>
          <ac:picMkLst>
            <pc:docMk/>
            <pc:sldMk cId="420939088" sldId="351"/>
            <ac:picMk id="14338" creationId="{00000000-0000-0000-0000-000000000000}"/>
          </ac:picMkLst>
        </pc:picChg>
      </pc:sldChg>
      <pc:sldChg chg="modSp">
        <pc:chgData name="Olessia Smotrova" userId="a8d6da50-e254-43db-a743-03e22166bebd" providerId="ADAL" clId="{BF0CAD9C-A783-4BC9-BD4D-0834BAE9D26C}" dt="2025-05-13T18:02:19.418" v="418" actId="208"/>
        <pc:sldMkLst>
          <pc:docMk/>
          <pc:sldMk cId="2172039459" sldId="352"/>
        </pc:sldMkLst>
        <pc:picChg chg="mod">
          <ac:chgData name="Olessia Smotrova" userId="a8d6da50-e254-43db-a743-03e22166bebd" providerId="ADAL" clId="{BF0CAD9C-A783-4BC9-BD4D-0834BAE9D26C}" dt="2025-05-13T18:02:19.418" v="418" actId="208"/>
          <ac:picMkLst>
            <pc:docMk/>
            <pc:sldMk cId="2172039459" sldId="352"/>
            <ac:picMk id="15362" creationId="{00000000-0000-0000-0000-000000000000}"/>
          </ac:picMkLst>
        </pc:picChg>
      </pc:sldChg>
      <pc:sldChg chg="addSp delSp modSp mod">
        <pc:chgData name="Olessia Smotrova" userId="a8d6da50-e254-43db-a743-03e22166bebd" providerId="ADAL" clId="{BF0CAD9C-A783-4BC9-BD4D-0834BAE9D26C}" dt="2025-05-16T16:49:54.277" v="5141" actId="14100"/>
        <pc:sldMkLst>
          <pc:docMk/>
          <pc:sldMk cId="310522601" sldId="356"/>
        </pc:sldMkLst>
        <pc:spChg chg="mod">
          <ac:chgData name="Olessia Smotrova" userId="a8d6da50-e254-43db-a743-03e22166bebd" providerId="ADAL" clId="{BF0CAD9C-A783-4BC9-BD4D-0834BAE9D26C}" dt="2025-05-16T16:48:37.817" v="5134" actId="20577"/>
          <ac:spMkLst>
            <pc:docMk/>
            <pc:sldMk cId="310522601" sldId="356"/>
            <ac:spMk id="3" creationId="{00000000-0000-0000-0000-000000000000}"/>
          </ac:spMkLst>
        </pc:spChg>
        <pc:picChg chg="add mod">
          <ac:chgData name="Olessia Smotrova" userId="a8d6da50-e254-43db-a743-03e22166bebd" providerId="ADAL" clId="{BF0CAD9C-A783-4BC9-BD4D-0834BAE9D26C}" dt="2025-05-16T16:49:54.277" v="5141" actId="14100"/>
          <ac:picMkLst>
            <pc:docMk/>
            <pc:sldMk cId="310522601" sldId="356"/>
            <ac:picMk id="4098" creationId="{54684631-D753-281B-B665-AD54EDAD9FB9}"/>
          </ac:picMkLst>
        </pc:picChg>
      </pc:sldChg>
      <pc:sldChg chg="addSp delSp modSp mod">
        <pc:chgData name="Olessia Smotrova" userId="a8d6da50-e254-43db-a743-03e22166bebd" providerId="ADAL" clId="{BF0CAD9C-A783-4BC9-BD4D-0834BAE9D26C}" dt="2025-05-16T16:58:52.763" v="5187" actId="167"/>
        <pc:sldMkLst>
          <pc:docMk/>
          <pc:sldMk cId="437322184" sldId="357"/>
        </pc:sldMkLst>
        <pc:spChg chg="mod">
          <ac:chgData name="Olessia Smotrova" userId="a8d6da50-e254-43db-a743-03e22166bebd" providerId="ADAL" clId="{BF0CAD9C-A783-4BC9-BD4D-0834BAE9D26C}" dt="2025-05-16T16:58:46.250" v="5186" actId="14100"/>
          <ac:spMkLst>
            <pc:docMk/>
            <pc:sldMk cId="437322184" sldId="357"/>
            <ac:spMk id="4" creationId="{00000000-0000-0000-0000-000000000000}"/>
          </ac:spMkLst>
        </pc:spChg>
        <pc:picChg chg="add mod">
          <ac:chgData name="Olessia Smotrova" userId="a8d6da50-e254-43db-a743-03e22166bebd" providerId="ADAL" clId="{BF0CAD9C-A783-4BC9-BD4D-0834BAE9D26C}" dt="2025-05-16T16:58:52.763" v="5187" actId="167"/>
          <ac:picMkLst>
            <pc:docMk/>
            <pc:sldMk cId="437322184" sldId="357"/>
            <ac:picMk id="5122" creationId="{7A7E0782-45ED-08FC-7DC4-877B700B2DB9}"/>
          </ac:picMkLst>
        </pc:picChg>
      </pc:sldChg>
      <pc:sldChg chg="modSp mod">
        <pc:chgData name="Olessia Smotrova" userId="a8d6da50-e254-43db-a743-03e22166bebd" providerId="ADAL" clId="{BF0CAD9C-A783-4BC9-BD4D-0834BAE9D26C}" dt="2025-05-19T16:41:47.981" v="5347"/>
        <pc:sldMkLst>
          <pc:docMk/>
          <pc:sldMk cId="3813672892" sldId="358"/>
        </pc:sldMkLst>
        <pc:picChg chg="mod">
          <ac:chgData name="Olessia Smotrova" userId="a8d6da50-e254-43db-a743-03e22166bebd" providerId="ADAL" clId="{BF0CAD9C-A783-4BC9-BD4D-0834BAE9D26C}" dt="2025-05-19T16:41:47.981" v="5347"/>
          <ac:picMkLst>
            <pc:docMk/>
            <pc:sldMk cId="3813672892" sldId="358"/>
            <ac:picMk id="5" creationId="{00000000-0000-0000-0000-000000000000}"/>
          </ac:picMkLst>
        </pc:picChg>
      </pc:sldChg>
      <pc:sldChg chg="modSp mod">
        <pc:chgData name="Olessia Smotrova" userId="a8d6da50-e254-43db-a743-03e22166bebd" providerId="ADAL" clId="{BF0CAD9C-A783-4BC9-BD4D-0834BAE9D26C}" dt="2025-05-14T16:42:34.338" v="4955" actId="207"/>
        <pc:sldMkLst>
          <pc:docMk/>
          <pc:sldMk cId="646194085" sldId="359"/>
        </pc:sldMkLst>
        <pc:spChg chg="mod">
          <ac:chgData name="Olessia Smotrova" userId="a8d6da50-e254-43db-a743-03e22166bebd" providerId="ADAL" clId="{BF0CAD9C-A783-4BC9-BD4D-0834BAE9D26C}" dt="2025-05-14T16:42:34.338" v="4955" actId="207"/>
          <ac:spMkLst>
            <pc:docMk/>
            <pc:sldMk cId="646194085" sldId="359"/>
            <ac:spMk id="6" creationId="{00000000-0000-0000-0000-000000000000}"/>
          </ac:spMkLst>
        </pc:spChg>
      </pc:sldChg>
      <pc:sldChg chg="addSp delSp modSp modAnim">
        <pc:chgData name="Olessia Smotrova" userId="a8d6da50-e254-43db-a743-03e22166bebd" providerId="ADAL" clId="{BF0CAD9C-A783-4BC9-BD4D-0834BAE9D26C}" dt="2025-05-19T17:57:10.151" v="5607" actId="20577"/>
        <pc:sldMkLst>
          <pc:docMk/>
          <pc:sldMk cId="899403190" sldId="361"/>
        </pc:sldMkLst>
        <pc:spChg chg="mod">
          <ac:chgData name="Olessia Smotrova" userId="a8d6da50-e254-43db-a743-03e22166bebd" providerId="ADAL" clId="{BF0CAD9C-A783-4BC9-BD4D-0834BAE9D26C}" dt="2025-05-19T17:57:10.151" v="5607" actId="20577"/>
          <ac:spMkLst>
            <pc:docMk/>
            <pc:sldMk cId="899403190" sldId="361"/>
            <ac:spMk id="2" creationId="{00000000-0000-0000-0000-000000000000}"/>
          </ac:spMkLst>
        </pc:spChg>
        <pc:picChg chg="add mod">
          <ac:chgData name="Olessia Smotrova" userId="a8d6da50-e254-43db-a743-03e22166bebd" providerId="ADAL" clId="{BF0CAD9C-A783-4BC9-BD4D-0834BAE9D26C}" dt="2025-05-19T16:44:07.974" v="5353"/>
          <ac:picMkLst>
            <pc:docMk/>
            <pc:sldMk cId="899403190" sldId="361"/>
            <ac:picMk id="6146" creationId="{2CC4C19E-5254-40D6-FF24-55983E7FA81D}"/>
          </ac:picMkLst>
        </pc:picChg>
        <pc:picChg chg="del mod">
          <ac:chgData name="Olessia Smotrova" userId="a8d6da50-e254-43db-a743-03e22166bebd" providerId="ADAL" clId="{BF0CAD9C-A783-4BC9-BD4D-0834BAE9D26C}" dt="2025-05-19T16:43:56.917" v="5349" actId="478"/>
          <ac:picMkLst>
            <pc:docMk/>
            <pc:sldMk cId="899403190" sldId="361"/>
            <ac:picMk id="27652" creationId="{00000000-0000-0000-0000-000000000000}"/>
          </ac:picMkLst>
        </pc:picChg>
      </pc:sldChg>
      <pc:sldChg chg="modSp">
        <pc:chgData name="Olessia Smotrova" userId="a8d6da50-e254-43db-a743-03e22166bebd" providerId="ADAL" clId="{BF0CAD9C-A783-4BC9-BD4D-0834BAE9D26C}" dt="2025-05-16T16:51:44.044" v="5148" actId="14100"/>
        <pc:sldMkLst>
          <pc:docMk/>
          <pc:sldMk cId="1338591042" sldId="362"/>
        </pc:sldMkLst>
        <pc:picChg chg="mod">
          <ac:chgData name="Olessia Smotrova" userId="a8d6da50-e254-43db-a743-03e22166bebd" providerId="ADAL" clId="{BF0CAD9C-A783-4BC9-BD4D-0834BAE9D26C}" dt="2025-05-16T16:51:44.044" v="5148" actId="14100"/>
          <ac:picMkLst>
            <pc:docMk/>
            <pc:sldMk cId="1338591042" sldId="362"/>
            <ac:picMk id="30722" creationId="{00000000-0000-0000-0000-000000000000}"/>
          </ac:picMkLst>
        </pc:picChg>
      </pc:sldChg>
      <pc:sldChg chg="addSp delSp modSp mod">
        <pc:chgData name="Olessia Smotrova" userId="a8d6da50-e254-43db-a743-03e22166bebd" providerId="ADAL" clId="{BF0CAD9C-A783-4BC9-BD4D-0834BAE9D26C}" dt="2025-05-16T16:55:04.997" v="5156" actId="207"/>
        <pc:sldMkLst>
          <pc:docMk/>
          <pc:sldMk cId="1078646749" sldId="363"/>
        </pc:sldMkLst>
        <pc:spChg chg="mod">
          <ac:chgData name="Olessia Smotrova" userId="a8d6da50-e254-43db-a743-03e22166bebd" providerId="ADAL" clId="{BF0CAD9C-A783-4BC9-BD4D-0834BAE9D26C}" dt="2025-05-16T16:55:04.997" v="5156" actId="207"/>
          <ac:spMkLst>
            <pc:docMk/>
            <pc:sldMk cId="1078646749" sldId="363"/>
            <ac:spMk id="6" creationId="{00000000-0000-0000-0000-000000000000}"/>
          </ac:spMkLst>
        </pc:spChg>
        <pc:picChg chg="add mod">
          <ac:chgData name="Olessia Smotrova" userId="a8d6da50-e254-43db-a743-03e22166bebd" providerId="ADAL" clId="{BF0CAD9C-A783-4BC9-BD4D-0834BAE9D26C}" dt="2025-05-16T16:53:47.530" v="5155" actId="208"/>
          <ac:picMkLst>
            <pc:docMk/>
            <pc:sldMk cId="1078646749" sldId="363"/>
            <ac:picMk id="7" creationId="{BF766F12-388B-5059-B6A8-0E3BF65A64A2}"/>
          </ac:picMkLst>
        </pc:picChg>
      </pc:sldChg>
      <pc:sldChg chg="addSp delSp modSp">
        <pc:chgData name="Olessia Smotrova" userId="a8d6da50-e254-43db-a743-03e22166bebd" providerId="ADAL" clId="{BF0CAD9C-A783-4BC9-BD4D-0834BAE9D26C}" dt="2025-05-19T16:47:27.103" v="5361" actId="1076"/>
        <pc:sldMkLst>
          <pc:docMk/>
          <pc:sldMk cId="3602616500" sldId="364"/>
        </pc:sldMkLst>
        <pc:spChg chg="mod">
          <ac:chgData name="Olessia Smotrova" userId="a8d6da50-e254-43db-a743-03e22166bebd" providerId="ADAL" clId="{BF0CAD9C-A783-4BC9-BD4D-0834BAE9D26C}" dt="2025-05-16T16:55:26.631" v="5165" actId="20577"/>
          <ac:spMkLst>
            <pc:docMk/>
            <pc:sldMk cId="3602616500" sldId="364"/>
            <ac:spMk id="5" creationId="{00000000-0000-0000-0000-000000000000}"/>
          </ac:spMkLst>
        </pc:spChg>
        <pc:picChg chg="add mod">
          <ac:chgData name="Olessia Smotrova" userId="a8d6da50-e254-43db-a743-03e22166bebd" providerId="ADAL" clId="{BF0CAD9C-A783-4BC9-BD4D-0834BAE9D26C}" dt="2025-05-19T16:47:27.103" v="5361" actId="1076"/>
          <ac:picMkLst>
            <pc:docMk/>
            <pc:sldMk cId="3602616500" sldId="364"/>
            <ac:picMk id="7170" creationId="{D9A48186-305C-3B9E-175D-C6E533DF4C72}"/>
          </ac:picMkLst>
        </pc:picChg>
        <pc:picChg chg="del">
          <ac:chgData name="Olessia Smotrova" userId="a8d6da50-e254-43db-a743-03e22166bebd" providerId="ADAL" clId="{BF0CAD9C-A783-4BC9-BD4D-0834BAE9D26C}" dt="2025-05-19T16:47:19.547" v="5357" actId="478"/>
          <ac:picMkLst>
            <pc:docMk/>
            <pc:sldMk cId="3602616500" sldId="364"/>
            <ac:picMk id="34820" creationId="{00000000-0000-0000-0000-000000000000}"/>
          </ac:picMkLst>
        </pc:picChg>
      </pc:sldChg>
      <pc:sldChg chg="addSp delSp modSp mod">
        <pc:chgData name="Olessia Smotrova" userId="a8d6da50-e254-43db-a743-03e22166bebd" providerId="ADAL" clId="{BF0CAD9C-A783-4BC9-BD4D-0834BAE9D26C}" dt="2025-05-19T16:56:29.298" v="5493" actId="1037"/>
        <pc:sldMkLst>
          <pc:docMk/>
          <pc:sldMk cId="515506964" sldId="365"/>
        </pc:sldMkLst>
        <pc:spChg chg="mod">
          <ac:chgData name="Olessia Smotrova" userId="a8d6da50-e254-43db-a743-03e22166bebd" providerId="ADAL" clId="{BF0CAD9C-A783-4BC9-BD4D-0834BAE9D26C}" dt="2025-05-19T16:56:29.298" v="5493" actId="1037"/>
          <ac:spMkLst>
            <pc:docMk/>
            <pc:sldMk cId="515506964" sldId="365"/>
            <ac:spMk id="7" creationId="{00000000-0000-0000-0000-000000000000}"/>
          </ac:spMkLst>
        </pc:spChg>
        <pc:spChg chg="add del">
          <ac:chgData name="Olessia Smotrova" userId="a8d6da50-e254-43db-a743-03e22166bebd" providerId="ADAL" clId="{BF0CAD9C-A783-4BC9-BD4D-0834BAE9D26C}" dt="2025-05-19T16:55:29.421" v="5444" actId="478"/>
          <ac:spMkLst>
            <pc:docMk/>
            <pc:sldMk cId="515506964" sldId="365"/>
            <ac:spMk id="8" creationId="{E842F421-77E2-CA2F-E187-00AF8A2B1EBB}"/>
          </ac:spMkLst>
        </pc:spChg>
        <pc:spChg chg="add del">
          <ac:chgData name="Olessia Smotrova" userId="a8d6da50-e254-43db-a743-03e22166bebd" providerId="ADAL" clId="{BF0CAD9C-A783-4BC9-BD4D-0834BAE9D26C}" dt="2025-05-19T16:55:37.550" v="5446" actId="478"/>
          <ac:spMkLst>
            <pc:docMk/>
            <pc:sldMk cId="515506964" sldId="365"/>
            <ac:spMk id="9" creationId="{17029E1D-1281-6A80-B688-13FAB2F6A8F2}"/>
          </ac:spMkLst>
        </pc:spChg>
        <pc:picChg chg="add mod ord">
          <ac:chgData name="Olessia Smotrova" userId="a8d6da50-e254-43db-a743-03e22166bebd" providerId="ADAL" clId="{BF0CAD9C-A783-4BC9-BD4D-0834BAE9D26C}" dt="2025-05-19T16:56:16.931" v="5454" actId="1035"/>
          <ac:picMkLst>
            <pc:docMk/>
            <pc:sldMk cId="515506964" sldId="365"/>
            <ac:picMk id="11" creationId="{0243C043-D67E-2AB7-8AAD-EA43A9CFEE48}"/>
          </ac:picMkLst>
        </pc:picChg>
        <pc:picChg chg="del">
          <ac:chgData name="Olessia Smotrova" userId="a8d6da50-e254-43db-a743-03e22166bebd" providerId="ADAL" clId="{BF0CAD9C-A783-4BC9-BD4D-0834BAE9D26C}" dt="2025-05-19T16:55:25.168" v="5442" actId="478"/>
          <ac:picMkLst>
            <pc:docMk/>
            <pc:sldMk cId="515506964" sldId="365"/>
            <ac:picMk id="33794" creationId="{00000000-0000-0000-0000-000000000000}"/>
          </ac:picMkLst>
        </pc:picChg>
      </pc:sldChg>
      <pc:sldChg chg="addSp delSp modSp">
        <pc:chgData name="Olessia Smotrova" userId="a8d6da50-e254-43db-a743-03e22166bebd" providerId="ADAL" clId="{BF0CAD9C-A783-4BC9-BD4D-0834BAE9D26C}" dt="2025-05-19T16:58:59.285" v="5499" actId="113"/>
        <pc:sldMkLst>
          <pc:docMk/>
          <pc:sldMk cId="2850332981" sldId="366"/>
        </pc:sldMkLst>
        <pc:spChg chg="mod">
          <ac:chgData name="Olessia Smotrova" userId="a8d6da50-e254-43db-a743-03e22166bebd" providerId="ADAL" clId="{BF0CAD9C-A783-4BC9-BD4D-0834BAE9D26C}" dt="2025-05-19T16:58:59.285" v="5499" actId="113"/>
          <ac:spMkLst>
            <pc:docMk/>
            <pc:sldMk cId="2850332981" sldId="366"/>
            <ac:spMk id="7" creationId="{00000000-0000-0000-0000-000000000000}"/>
          </ac:spMkLst>
        </pc:spChg>
        <pc:picChg chg="del mod">
          <ac:chgData name="Olessia Smotrova" userId="a8d6da50-e254-43db-a743-03e22166bebd" providerId="ADAL" clId="{BF0CAD9C-A783-4BC9-BD4D-0834BAE9D26C}" dt="2025-05-19T16:58:41.556" v="5495" actId="478"/>
          <ac:picMkLst>
            <pc:docMk/>
            <pc:sldMk cId="2850332981" sldId="366"/>
            <ac:picMk id="6" creationId="{00000000-0000-0000-0000-000000000000}"/>
          </ac:picMkLst>
        </pc:picChg>
        <pc:picChg chg="add mod">
          <ac:chgData name="Olessia Smotrova" userId="a8d6da50-e254-43db-a743-03e22166bebd" providerId="ADAL" clId="{BF0CAD9C-A783-4BC9-BD4D-0834BAE9D26C}" dt="2025-05-19T16:58:48.477" v="5498" actId="1076"/>
          <ac:picMkLst>
            <pc:docMk/>
            <pc:sldMk cId="2850332981" sldId="366"/>
            <ac:picMk id="9218" creationId="{EE3E2749-1454-BE0F-B9D4-2E5C55C4BE9D}"/>
          </ac:picMkLst>
        </pc:picChg>
      </pc:sldChg>
      <pc:sldChg chg="modSp">
        <pc:chgData name="Olessia Smotrova" userId="a8d6da50-e254-43db-a743-03e22166bebd" providerId="ADAL" clId="{BF0CAD9C-A783-4BC9-BD4D-0834BAE9D26C}" dt="2025-05-19T16:57:48.547" v="5494" actId="14100"/>
        <pc:sldMkLst>
          <pc:docMk/>
          <pc:sldMk cId="2570606408" sldId="367"/>
        </pc:sldMkLst>
        <pc:picChg chg="mod">
          <ac:chgData name="Olessia Smotrova" userId="a8d6da50-e254-43db-a743-03e22166bebd" providerId="ADAL" clId="{BF0CAD9C-A783-4BC9-BD4D-0834BAE9D26C}" dt="2025-05-19T16:57:48.547" v="5494" actId="14100"/>
          <ac:picMkLst>
            <pc:docMk/>
            <pc:sldMk cId="2570606408" sldId="367"/>
            <ac:picMk id="18434" creationId="{00000000-0000-0000-0000-000000000000}"/>
          </ac:picMkLst>
        </pc:picChg>
      </pc:sldChg>
      <pc:sldChg chg="modSp mod">
        <pc:chgData name="Olessia Smotrova" userId="a8d6da50-e254-43db-a743-03e22166bebd" providerId="ADAL" clId="{BF0CAD9C-A783-4BC9-BD4D-0834BAE9D26C}" dt="2025-05-19T16:48:45.641" v="5362" actId="1076"/>
        <pc:sldMkLst>
          <pc:docMk/>
          <pc:sldMk cId="2171352112" sldId="368"/>
        </pc:sldMkLst>
        <pc:spChg chg="mod">
          <ac:chgData name="Olessia Smotrova" userId="a8d6da50-e254-43db-a743-03e22166bebd" providerId="ADAL" clId="{BF0CAD9C-A783-4BC9-BD4D-0834BAE9D26C}" dt="2025-05-19T16:48:45.641" v="5362" actId="1076"/>
          <ac:spMkLst>
            <pc:docMk/>
            <pc:sldMk cId="2171352112" sldId="368"/>
            <ac:spMk id="5" creationId="{00000000-0000-0000-0000-000000000000}"/>
          </ac:spMkLst>
        </pc:spChg>
      </pc:sldChg>
      <pc:sldChg chg="addSp delSp modSp mod modAnim">
        <pc:chgData name="Olessia Smotrova" userId="a8d6da50-e254-43db-a743-03e22166bebd" providerId="ADAL" clId="{BF0CAD9C-A783-4BC9-BD4D-0834BAE9D26C}" dt="2025-05-19T17:03:32.547" v="5536"/>
        <pc:sldMkLst>
          <pc:docMk/>
          <pc:sldMk cId="4165793130" sldId="370"/>
        </pc:sldMkLst>
        <pc:spChg chg="add mod">
          <ac:chgData name="Olessia Smotrova" userId="a8d6da50-e254-43db-a743-03e22166bebd" providerId="ADAL" clId="{BF0CAD9C-A783-4BC9-BD4D-0834BAE9D26C}" dt="2025-05-19T17:03:19.332" v="5534" actId="14100"/>
          <ac:spMkLst>
            <pc:docMk/>
            <pc:sldMk cId="4165793130" sldId="370"/>
            <ac:spMk id="3" creationId="{B73CC4EF-C07F-A0E6-EF12-E81BA1E9E4DE}"/>
          </ac:spMkLst>
        </pc:spChg>
        <pc:spChg chg="mod">
          <ac:chgData name="Olessia Smotrova" userId="a8d6da50-e254-43db-a743-03e22166bebd" providerId="ADAL" clId="{BF0CAD9C-A783-4BC9-BD4D-0834BAE9D26C}" dt="2025-05-19T17:03:06.732" v="5514" actId="14100"/>
          <ac:spMkLst>
            <pc:docMk/>
            <pc:sldMk cId="4165793130" sldId="370"/>
            <ac:spMk id="5" creationId="{00000000-0000-0000-0000-000000000000}"/>
          </ac:spMkLst>
        </pc:spChg>
        <pc:spChg chg="mod">
          <ac:chgData name="Olessia Smotrova" userId="a8d6da50-e254-43db-a743-03e22166bebd" providerId="ADAL" clId="{BF0CAD9C-A783-4BC9-BD4D-0834BAE9D26C}" dt="2025-05-19T16:49:13.362" v="5414" actId="14100"/>
          <ac:spMkLst>
            <pc:docMk/>
            <pc:sldMk cId="4165793130" sldId="370"/>
            <ac:spMk id="8" creationId="{00000000-0000-0000-0000-000000000000}"/>
          </ac:spMkLst>
        </pc:spChg>
        <pc:picChg chg="add mod">
          <ac:chgData name="Olessia Smotrova" userId="a8d6da50-e254-43db-a743-03e22166bebd" providerId="ADAL" clId="{BF0CAD9C-A783-4BC9-BD4D-0834BAE9D26C}" dt="2025-05-19T17:02:34.835" v="5505" actId="1076"/>
          <ac:picMkLst>
            <pc:docMk/>
            <pc:sldMk cId="4165793130" sldId="370"/>
            <ac:picMk id="10242" creationId="{2D3245C0-6DD4-BEB2-9831-3188EAD34A34}"/>
          </ac:picMkLst>
        </pc:picChg>
        <pc:picChg chg="del">
          <ac:chgData name="Olessia Smotrova" userId="a8d6da50-e254-43db-a743-03e22166bebd" providerId="ADAL" clId="{BF0CAD9C-A783-4BC9-BD4D-0834BAE9D26C}" dt="2025-05-19T17:00:59.339" v="5500" actId="478"/>
          <ac:picMkLst>
            <pc:docMk/>
            <pc:sldMk cId="4165793130" sldId="370"/>
            <ac:picMk id="23554" creationId="{00000000-0000-0000-0000-000000000000}"/>
          </ac:picMkLst>
        </pc:picChg>
      </pc:sldChg>
      <pc:sldChg chg="addSp delSp modSp mod modAnim">
        <pc:chgData name="Olessia Smotrova" userId="a8d6da50-e254-43db-a743-03e22166bebd" providerId="ADAL" clId="{BF0CAD9C-A783-4BC9-BD4D-0834BAE9D26C}" dt="2025-05-19T16:55:05.711" v="5441"/>
        <pc:sldMkLst>
          <pc:docMk/>
          <pc:sldMk cId="1234573684" sldId="371"/>
        </pc:sldMkLst>
        <pc:spChg chg="add mod">
          <ac:chgData name="Olessia Smotrova" userId="a8d6da50-e254-43db-a743-03e22166bebd" providerId="ADAL" clId="{BF0CAD9C-A783-4BC9-BD4D-0834BAE9D26C}" dt="2025-05-19T16:51:07.887" v="5424" actId="207"/>
          <ac:spMkLst>
            <pc:docMk/>
            <pc:sldMk cId="1234573684" sldId="371"/>
            <ac:spMk id="7" creationId="{10EF2B6B-42A9-F66F-6F31-34F5CC965CE5}"/>
          </ac:spMkLst>
        </pc:spChg>
        <pc:spChg chg="mod">
          <ac:chgData name="Olessia Smotrova" userId="a8d6da50-e254-43db-a743-03e22166bebd" providerId="ADAL" clId="{BF0CAD9C-A783-4BC9-BD4D-0834BAE9D26C}" dt="2025-05-19T16:51:23.047" v="5425" actId="208"/>
          <ac:spMkLst>
            <pc:docMk/>
            <pc:sldMk cId="1234573684" sldId="371"/>
            <ac:spMk id="21" creationId="{E450EAA1-9C40-4091-9877-E045399F44B4}"/>
          </ac:spMkLst>
        </pc:spChg>
        <pc:spChg chg="mod">
          <ac:chgData name="Olessia Smotrova" userId="a8d6da50-e254-43db-a743-03e22166bebd" providerId="ADAL" clId="{BF0CAD9C-A783-4BC9-BD4D-0834BAE9D26C}" dt="2025-05-19T16:53:29.551" v="5431" actId="1076"/>
          <ac:spMkLst>
            <pc:docMk/>
            <pc:sldMk cId="1234573684" sldId="371"/>
            <ac:spMk id="22" creationId="{34C16134-C496-48F9-822F-C0A3C2A2EFDA}"/>
          </ac:spMkLst>
        </pc:spChg>
        <pc:picChg chg="add mod">
          <ac:chgData name="Olessia Smotrova" userId="a8d6da50-e254-43db-a743-03e22166bebd" providerId="ADAL" clId="{BF0CAD9C-A783-4BC9-BD4D-0834BAE9D26C}" dt="2025-05-19T16:50:42.081" v="5419" actId="1076"/>
          <ac:picMkLst>
            <pc:docMk/>
            <pc:sldMk cId="1234573684" sldId="371"/>
            <ac:picMk id="4" creationId="{B431DBE7-CDF3-573B-B6E3-2827C5738348}"/>
          </ac:picMkLst>
        </pc:picChg>
        <pc:picChg chg="add mod">
          <ac:chgData name="Olessia Smotrova" userId="a8d6da50-e254-43db-a743-03e22166bebd" providerId="ADAL" clId="{BF0CAD9C-A783-4BC9-BD4D-0834BAE9D26C}" dt="2025-05-19T16:50:45.470" v="5421"/>
          <ac:picMkLst>
            <pc:docMk/>
            <pc:sldMk cId="1234573684" sldId="371"/>
            <ac:picMk id="5" creationId="{6EAD7173-F2A2-402D-8B7E-F975034FF890}"/>
          </ac:picMkLst>
        </pc:picChg>
        <pc:picChg chg="add mod">
          <ac:chgData name="Olessia Smotrova" userId="a8d6da50-e254-43db-a743-03e22166bebd" providerId="ADAL" clId="{BF0CAD9C-A783-4BC9-BD4D-0834BAE9D26C}" dt="2025-05-19T16:53:21.563" v="5430" actId="1076"/>
          <ac:picMkLst>
            <pc:docMk/>
            <pc:sldMk cId="1234573684" sldId="371"/>
            <ac:picMk id="9" creationId="{EE5CC744-F1C4-8BE8-CD10-93770CA8DB65}"/>
          </ac:picMkLst>
        </pc:picChg>
        <pc:picChg chg="add mod">
          <ac:chgData name="Olessia Smotrova" userId="a8d6da50-e254-43db-a743-03e22166bebd" providerId="ADAL" clId="{BF0CAD9C-A783-4BC9-BD4D-0834BAE9D26C}" dt="2025-05-19T16:54:13.086" v="5436" actId="1076"/>
          <ac:picMkLst>
            <pc:docMk/>
            <pc:sldMk cId="1234573684" sldId="371"/>
            <ac:picMk id="11" creationId="{CA60500F-6D1D-C45B-610A-AA2A8EC8A506}"/>
          </ac:picMkLst>
        </pc:picChg>
        <pc:picChg chg="mod">
          <ac:chgData name="Olessia Smotrova" userId="a8d6da50-e254-43db-a743-03e22166bebd" providerId="ADAL" clId="{BF0CAD9C-A783-4BC9-BD4D-0834BAE9D26C}" dt="2025-05-19T16:53:29.551" v="5431" actId="1076"/>
          <ac:picMkLst>
            <pc:docMk/>
            <pc:sldMk cId="1234573684" sldId="371"/>
            <ac:picMk id="19" creationId="{4982A690-399A-4174-8943-B15EFAAB6817}"/>
          </ac:picMkLst>
        </pc:picChg>
        <pc:picChg chg="del">
          <ac:chgData name="Olessia Smotrova" userId="a8d6da50-e254-43db-a743-03e22166bebd" providerId="ADAL" clId="{BF0CAD9C-A783-4BC9-BD4D-0834BAE9D26C}" dt="2025-05-19T16:50:35.230" v="5416" actId="478"/>
          <ac:picMkLst>
            <pc:docMk/>
            <pc:sldMk cId="1234573684" sldId="371"/>
            <ac:picMk id="23" creationId="{93A141BC-058A-40BF-8AB7-E4133C4DF3B6}"/>
          </ac:picMkLst>
        </pc:picChg>
        <pc:picChg chg="del">
          <ac:chgData name="Olessia Smotrova" userId="a8d6da50-e254-43db-a743-03e22166bebd" providerId="ADAL" clId="{BF0CAD9C-A783-4BC9-BD4D-0834BAE9D26C}" dt="2025-05-19T16:50:44.914" v="5420" actId="21"/>
          <ac:picMkLst>
            <pc:docMk/>
            <pc:sldMk cId="1234573684" sldId="371"/>
            <ac:picMk id="25" creationId="{6EAD7173-F2A2-402D-8B7E-F975034FF890}"/>
          </ac:picMkLst>
        </pc:picChg>
      </pc:sldChg>
      <pc:sldChg chg="addSp delSp modSp">
        <pc:chgData name="Olessia Smotrova" userId="a8d6da50-e254-43db-a743-03e22166bebd" providerId="ADAL" clId="{BF0CAD9C-A783-4BC9-BD4D-0834BAE9D26C}" dt="2025-05-19T17:05:43.019" v="5543" actId="1076"/>
        <pc:sldMkLst>
          <pc:docMk/>
          <pc:sldMk cId="1194080423" sldId="374"/>
        </pc:sldMkLst>
        <pc:picChg chg="add mod">
          <ac:chgData name="Olessia Smotrova" userId="a8d6da50-e254-43db-a743-03e22166bebd" providerId="ADAL" clId="{BF0CAD9C-A783-4BC9-BD4D-0834BAE9D26C}" dt="2025-05-19T17:05:43.019" v="5543" actId="1076"/>
          <ac:picMkLst>
            <pc:docMk/>
            <pc:sldMk cId="1194080423" sldId="374"/>
            <ac:picMk id="11266" creationId="{B068FBAF-A866-A95C-A3C7-2B7C829C3EA8}"/>
          </ac:picMkLst>
        </pc:picChg>
        <pc:picChg chg="del">
          <ac:chgData name="Olessia Smotrova" userId="a8d6da50-e254-43db-a743-03e22166bebd" providerId="ADAL" clId="{BF0CAD9C-A783-4BC9-BD4D-0834BAE9D26C}" dt="2025-05-19T17:05:34.713" v="5540" actId="478"/>
          <ac:picMkLst>
            <pc:docMk/>
            <pc:sldMk cId="1194080423" sldId="374"/>
            <ac:picMk id="35846" creationId="{00000000-0000-0000-0000-000000000000}"/>
          </ac:picMkLst>
        </pc:picChg>
      </pc:sldChg>
      <pc:sldChg chg="modSp modAnim">
        <pc:chgData name="Olessia Smotrova" userId="a8d6da50-e254-43db-a743-03e22166bebd" providerId="ADAL" clId="{BF0CAD9C-A783-4BC9-BD4D-0834BAE9D26C}" dt="2025-05-19T16:46:57.463" v="5356" actId="20577"/>
        <pc:sldMkLst>
          <pc:docMk/>
          <pc:sldMk cId="418235718" sldId="375"/>
        </pc:sldMkLst>
        <pc:spChg chg="mod">
          <ac:chgData name="Olessia Smotrova" userId="a8d6da50-e254-43db-a743-03e22166bebd" providerId="ADAL" clId="{BF0CAD9C-A783-4BC9-BD4D-0834BAE9D26C}" dt="2025-05-19T16:46:57.463" v="5356" actId="20577"/>
          <ac:spMkLst>
            <pc:docMk/>
            <pc:sldMk cId="418235718" sldId="375"/>
            <ac:spMk id="3" creationId="{00000000-0000-0000-0000-000000000000}"/>
          </ac:spMkLst>
        </pc:spChg>
      </pc:sldChg>
      <pc:sldChg chg="modSp">
        <pc:chgData name="Olessia Smotrova" userId="a8d6da50-e254-43db-a743-03e22166bebd" providerId="ADAL" clId="{BF0CAD9C-A783-4BC9-BD4D-0834BAE9D26C}" dt="2025-05-19T17:05:02.416" v="5539" actId="1076"/>
        <pc:sldMkLst>
          <pc:docMk/>
          <pc:sldMk cId="3013527422" sldId="377"/>
        </pc:sldMkLst>
        <pc:picChg chg="mod">
          <ac:chgData name="Olessia Smotrova" userId="a8d6da50-e254-43db-a743-03e22166bebd" providerId="ADAL" clId="{BF0CAD9C-A783-4BC9-BD4D-0834BAE9D26C}" dt="2025-05-19T17:05:02.416" v="5539" actId="1076"/>
          <ac:picMkLst>
            <pc:docMk/>
            <pc:sldMk cId="3013527422" sldId="377"/>
            <ac:picMk id="3074" creationId="{00000000-0000-0000-0000-000000000000}"/>
          </ac:picMkLst>
        </pc:picChg>
      </pc:sldChg>
      <pc:sldChg chg="modSp mod modAnim">
        <pc:chgData name="Olessia Smotrova" userId="a8d6da50-e254-43db-a743-03e22166bebd" providerId="ADAL" clId="{BF0CAD9C-A783-4BC9-BD4D-0834BAE9D26C}" dt="2025-05-13T17:47:04.367" v="250" actId="5793"/>
        <pc:sldMkLst>
          <pc:docMk/>
          <pc:sldMk cId="1675743002" sldId="395"/>
        </pc:sldMkLst>
        <pc:spChg chg="mod">
          <ac:chgData name="Olessia Smotrova" userId="a8d6da50-e254-43db-a743-03e22166bebd" providerId="ADAL" clId="{BF0CAD9C-A783-4BC9-BD4D-0834BAE9D26C}" dt="2025-05-13T17:47:04.367" v="250" actId="5793"/>
          <ac:spMkLst>
            <pc:docMk/>
            <pc:sldMk cId="1675743002" sldId="395"/>
            <ac:spMk id="3" creationId="{F2136A8A-C121-4CA8-98C8-95B5362D118A}"/>
          </ac:spMkLst>
        </pc:spChg>
      </pc:sldChg>
      <pc:sldChg chg="modSp mod modAnim">
        <pc:chgData name="Olessia Smotrova" userId="a8d6da50-e254-43db-a743-03e22166bebd" providerId="ADAL" clId="{BF0CAD9C-A783-4BC9-BD4D-0834BAE9D26C}" dt="2025-05-13T17:53:03.853" v="373" actId="20577"/>
        <pc:sldMkLst>
          <pc:docMk/>
          <pc:sldMk cId="3511246353" sldId="396"/>
        </pc:sldMkLst>
        <pc:spChg chg="mod">
          <ac:chgData name="Olessia Smotrova" userId="a8d6da50-e254-43db-a743-03e22166bebd" providerId="ADAL" clId="{BF0CAD9C-A783-4BC9-BD4D-0834BAE9D26C}" dt="2025-05-13T17:53:03.853" v="373" actId="20577"/>
          <ac:spMkLst>
            <pc:docMk/>
            <pc:sldMk cId="3511246353" sldId="396"/>
            <ac:spMk id="3" creationId="{AF5D5B3C-FFA3-4D4D-A63F-E2712FC4C761}"/>
          </ac:spMkLst>
        </pc:spChg>
      </pc:sldChg>
      <pc:sldChg chg="modSp mod">
        <pc:chgData name="Olessia Smotrova" userId="a8d6da50-e254-43db-a743-03e22166bebd" providerId="ADAL" clId="{BF0CAD9C-A783-4BC9-BD4D-0834BAE9D26C}" dt="2025-05-19T16:44:47.933" v="5354" actId="693"/>
        <pc:sldMkLst>
          <pc:docMk/>
          <pc:sldMk cId="3028355457" sldId="398"/>
        </pc:sldMkLst>
        <pc:spChg chg="mod">
          <ac:chgData name="Olessia Smotrova" userId="a8d6da50-e254-43db-a743-03e22166bebd" providerId="ADAL" clId="{BF0CAD9C-A783-4BC9-BD4D-0834BAE9D26C}" dt="2025-05-19T16:44:47.933" v="5354" actId="693"/>
          <ac:spMkLst>
            <pc:docMk/>
            <pc:sldMk cId="3028355457" sldId="398"/>
            <ac:spMk id="18" creationId="{6B850795-BB52-4EE5-A6DA-C5D2AA016301}"/>
          </ac:spMkLst>
        </pc:spChg>
      </pc:sldChg>
      <pc:sldChg chg="del">
        <pc:chgData name="Olessia Smotrova" userId="a8d6da50-e254-43db-a743-03e22166bebd" providerId="ADAL" clId="{BF0CAD9C-A783-4BC9-BD4D-0834BAE9D26C}" dt="2025-05-14T16:40:12.849" v="4954" actId="47"/>
        <pc:sldMkLst>
          <pc:docMk/>
          <pc:sldMk cId="3215676832" sldId="520"/>
        </pc:sldMkLst>
      </pc:sldChg>
      <pc:sldChg chg="addSp delSp modSp new mod modAnim">
        <pc:chgData name="Olessia Smotrova" userId="a8d6da50-e254-43db-a743-03e22166bebd" providerId="ADAL" clId="{BF0CAD9C-A783-4BC9-BD4D-0834BAE9D26C}" dt="2025-05-16T18:27:31.319" v="5345" actId="20577"/>
        <pc:sldMkLst>
          <pc:docMk/>
          <pc:sldMk cId="3794702829" sldId="521"/>
        </pc:sldMkLst>
        <pc:spChg chg="mod">
          <ac:chgData name="Olessia Smotrova" userId="a8d6da50-e254-43db-a743-03e22166bebd" providerId="ADAL" clId="{BF0CAD9C-A783-4BC9-BD4D-0834BAE9D26C}" dt="2025-05-14T15:06:50.815" v="4714" actId="1076"/>
          <ac:spMkLst>
            <pc:docMk/>
            <pc:sldMk cId="3794702829" sldId="521"/>
            <ac:spMk id="2" creationId="{C980D52A-892C-53C5-23AA-B11C268BD7F3}"/>
          </ac:spMkLst>
        </pc:spChg>
        <pc:spChg chg="add mod">
          <ac:chgData name="Olessia Smotrova" userId="a8d6da50-e254-43db-a743-03e22166bebd" providerId="ADAL" clId="{BF0CAD9C-A783-4BC9-BD4D-0834BAE9D26C}" dt="2025-05-14T15:04:26.968" v="4682" actId="1035"/>
          <ac:spMkLst>
            <pc:docMk/>
            <pc:sldMk cId="3794702829" sldId="521"/>
            <ac:spMk id="7" creationId="{58D0A9C7-663A-0138-CF80-AF2174A6F243}"/>
          </ac:spMkLst>
        </pc:spChg>
        <pc:spChg chg="add mod">
          <ac:chgData name="Olessia Smotrova" userId="a8d6da50-e254-43db-a743-03e22166bebd" providerId="ADAL" clId="{BF0CAD9C-A783-4BC9-BD4D-0834BAE9D26C}" dt="2025-05-14T14:56:13.056" v="4514" actId="14100"/>
          <ac:spMkLst>
            <pc:docMk/>
            <pc:sldMk cId="3794702829" sldId="521"/>
            <ac:spMk id="8" creationId="{355496B4-32EE-35D9-D049-7368EDED140D}"/>
          </ac:spMkLst>
        </pc:spChg>
        <pc:spChg chg="add mod">
          <ac:chgData name="Olessia Smotrova" userId="a8d6da50-e254-43db-a743-03e22166bebd" providerId="ADAL" clId="{BF0CAD9C-A783-4BC9-BD4D-0834BAE9D26C}" dt="2025-05-16T18:20:43.300" v="5238" actId="20577"/>
          <ac:spMkLst>
            <pc:docMk/>
            <pc:sldMk cId="3794702829" sldId="521"/>
            <ac:spMk id="10" creationId="{1F4F2E85-4CFA-94CB-BA98-B49CAABAA07C}"/>
          </ac:spMkLst>
        </pc:spChg>
        <pc:spChg chg="mod">
          <ac:chgData name="Olessia Smotrova" userId="a8d6da50-e254-43db-a743-03e22166bebd" providerId="ADAL" clId="{BF0CAD9C-A783-4BC9-BD4D-0834BAE9D26C}" dt="2025-05-14T15:04:26.968" v="4682" actId="1035"/>
          <ac:spMkLst>
            <pc:docMk/>
            <pc:sldMk cId="3794702829" sldId="521"/>
            <ac:spMk id="11" creationId="{E95C54C4-5053-ECEF-805D-D306C95C3DDE}"/>
          </ac:spMkLst>
        </pc:spChg>
        <pc:spChg chg="add mod">
          <ac:chgData name="Olessia Smotrova" userId="a8d6da50-e254-43db-a743-03e22166bebd" providerId="ADAL" clId="{BF0CAD9C-A783-4BC9-BD4D-0834BAE9D26C}" dt="2025-05-14T15:04:26.968" v="4682" actId="1035"/>
          <ac:spMkLst>
            <pc:docMk/>
            <pc:sldMk cId="3794702829" sldId="521"/>
            <ac:spMk id="12" creationId="{3417B40C-D010-69A4-6DF5-3632AC55B221}"/>
          </ac:spMkLst>
        </pc:spChg>
        <pc:spChg chg="mod">
          <ac:chgData name="Olessia Smotrova" userId="a8d6da50-e254-43db-a743-03e22166bebd" providerId="ADAL" clId="{BF0CAD9C-A783-4BC9-BD4D-0834BAE9D26C}" dt="2025-05-14T15:04:26.968" v="4682" actId="1035"/>
          <ac:spMkLst>
            <pc:docMk/>
            <pc:sldMk cId="3794702829" sldId="521"/>
            <ac:spMk id="13" creationId="{7E598BE6-1CD8-6190-0A5A-CBB053EF0423}"/>
          </ac:spMkLst>
        </pc:spChg>
        <pc:spChg chg="add mod">
          <ac:chgData name="Olessia Smotrova" userId="a8d6da50-e254-43db-a743-03e22166bebd" providerId="ADAL" clId="{BF0CAD9C-A783-4BC9-BD4D-0834BAE9D26C}" dt="2025-05-16T18:27:31.319" v="5345" actId="20577"/>
          <ac:spMkLst>
            <pc:docMk/>
            <pc:sldMk cId="3794702829" sldId="521"/>
            <ac:spMk id="14" creationId="{5F0DD4DE-9BB4-74CD-0C33-9DE9DBCECB14}"/>
          </ac:spMkLst>
        </pc:spChg>
        <pc:spChg chg="add mod">
          <ac:chgData name="Olessia Smotrova" userId="a8d6da50-e254-43db-a743-03e22166bebd" providerId="ADAL" clId="{BF0CAD9C-A783-4BC9-BD4D-0834BAE9D26C}" dt="2025-05-14T14:28:24.970" v="3659" actId="1036"/>
          <ac:spMkLst>
            <pc:docMk/>
            <pc:sldMk cId="3794702829" sldId="521"/>
            <ac:spMk id="15" creationId="{A80A76F8-F14A-47FB-8028-A1B6DFFDADC0}"/>
          </ac:spMkLst>
        </pc:spChg>
        <pc:spChg chg="add mod">
          <ac:chgData name="Olessia Smotrova" userId="a8d6da50-e254-43db-a743-03e22166bebd" providerId="ADAL" clId="{BF0CAD9C-A783-4BC9-BD4D-0834BAE9D26C}" dt="2025-05-14T14:57:11.843" v="4525" actId="1038"/>
          <ac:spMkLst>
            <pc:docMk/>
            <pc:sldMk cId="3794702829" sldId="521"/>
            <ac:spMk id="16" creationId="{AA247B81-9B2E-9185-7C58-00F65CFF1246}"/>
          </ac:spMkLst>
        </pc:spChg>
        <pc:spChg chg="add mod">
          <ac:chgData name="Olessia Smotrova" userId="a8d6da50-e254-43db-a743-03e22166bebd" providerId="ADAL" clId="{BF0CAD9C-A783-4BC9-BD4D-0834BAE9D26C}" dt="2025-05-14T14:37:57.630" v="4046" actId="1036"/>
          <ac:spMkLst>
            <pc:docMk/>
            <pc:sldMk cId="3794702829" sldId="521"/>
            <ac:spMk id="19" creationId="{B51BB7DE-36A9-092C-36F2-986B5B10EC3C}"/>
          </ac:spMkLst>
        </pc:spChg>
        <pc:spChg chg="add mod">
          <ac:chgData name="Olessia Smotrova" userId="a8d6da50-e254-43db-a743-03e22166bebd" providerId="ADAL" clId="{BF0CAD9C-A783-4BC9-BD4D-0834BAE9D26C}" dt="2025-05-16T18:04:47.734" v="5215" actId="1038"/>
          <ac:spMkLst>
            <pc:docMk/>
            <pc:sldMk cId="3794702829" sldId="521"/>
            <ac:spMk id="21" creationId="{B1F285C5-AEBE-E15D-3826-444799D47A5F}"/>
          </ac:spMkLst>
        </pc:spChg>
        <pc:spChg chg="add mod">
          <ac:chgData name="Olessia Smotrova" userId="a8d6da50-e254-43db-a743-03e22166bebd" providerId="ADAL" clId="{BF0CAD9C-A783-4BC9-BD4D-0834BAE9D26C}" dt="2025-05-14T15:02:19.207" v="4623" actId="14100"/>
          <ac:spMkLst>
            <pc:docMk/>
            <pc:sldMk cId="3794702829" sldId="521"/>
            <ac:spMk id="23" creationId="{33BA92ED-3C10-3D69-C509-79ADAE652A6A}"/>
          </ac:spMkLst>
        </pc:spChg>
        <pc:spChg chg="mod">
          <ac:chgData name="Olessia Smotrova" userId="a8d6da50-e254-43db-a743-03e22166bebd" providerId="ADAL" clId="{BF0CAD9C-A783-4BC9-BD4D-0834BAE9D26C}" dt="2025-05-14T14:37:57.630" v="4046" actId="1036"/>
          <ac:spMkLst>
            <pc:docMk/>
            <pc:sldMk cId="3794702829" sldId="521"/>
            <ac:spMk id="25" creationId="{53F3389A-A08B-2332-47E3-9B407B969726}"/>
          </ac:spMkLst>
        </pc:spChg>
        <pc:spChg chg="add mod">
          <ac:chgData name="Olessia Smotrova" userId="a8d6da50-e254-43db-a743-03e22166bebd" providerId="ADAL" clId="{BF0CAD9C-A783-4BC9-BD4D-0834BAE9D26C}" dt="2025-05-14T14:59:08.492" v="4593" actId="14100"/>
          <ac:spMkLst>
            <pc:docMk/>
            <pc:sldMk cId="3794702829" sldId="521"/>
            <ac:spMk id="31" creationId="{F9FB0D81-D541-2F1D-786C-3E18496C584B}"/>
          </ac:spMkLst>
        </pc:spChg>
        <pc:spChg chg="add mod">
          <ac:chgData name="Olessia Smotrova" userId="a8d6da50-e254-43db-a743-03e22166bebd" providerId="ADAL" clId="{BF0CAD9C-A783-4BC9-BD4D-0834BAE9D26C}" dt="2025-05-14T15:05:49.961" v="4712" actId="1035"/>
          <ac:spMkLst>
            <pc:docMk/>
            <pc:sldMk cId="3794702829" sldId="521"/>
            <ac:spMk id="34" creationId="{A693D8FC-330F-2C99-AF8F-F7FC4AE891A5}"/>
          </ac:spMkLst>
        </pc:spChg>
        <pc:spChg chg="add mod">
          <ac:chgData name="Olessia Smotrova" userId="a8d6da50-e254-43db-a743-03e22166bebd" providerId="ADAL" clId="{BF0CAD9C-A783-4BC9-BD4D-0834BAE9D26C}" dt="2025-05-14T15:04:26.968" v="4682" actId="1035"/>
          <ac:spMkLst>
            <pc:docMk/>
            <pc:sldMk cId="3794702829" sldId="521"/>
            <ac:spMk id="35" creationId="{A78A6F6C-E66E-7AFC-7EFB-7C3D7D3BF07E}"/>
          </ac:spMkLst>
        </pc:spChg>
        <pc:spChg chg="add mod">
          <ac:chgData name="Olessia Smotrova" userId="a8d6da50-e254-43db-a743-03e22166bebd" providerId="ADAL" clId="{BF0CAD9C-A783-4BC9-BD4D-0834BAE9D26C}" dt="2025-05-14T15:04:26.968" v="4682" actId="1035"/>
          <ac:spMkLst>
            <pc:docMk/>
            <pc:sldMk cId="3794702829" sldId="521"/>
            <ac:spMk id="42" creationId="{A781E8B3-1E4E-DDAF-521C-BE9386070327}"/>
          </ac:spMkLst>
        </pc:spChg>
        <pc:spChg chg="add mod">
          <ac:chgData name="Olessia Smotrova" userId="a8d6da50-e254-43db-a743-03e22166bebd" providerId="ADAL" clId="{BF0CAD9C-A783-4BC9-BD4D-0834BAE9D26C}" dt="2025-05-16T18:24:46.939" v="5309" actId="20577"/>
          <ac:spMkLst>
            <pc:docMk/>
            <pc:sldMk cId="3794702829" sldId="521"/>
            <ac:spMk id="45" creationId="{F59DE35A-B341-2105-A523-BF79D7BEE307}"/>
          </ac:spMkLst>
        </pc:spChg>
        <pc:spChg chg="add mod">
          <ac:chgData name="Olessia Smotrova" userId="a8d6da50-e254-43db-a743-03e22166bebd" providerId="ADAL" clId="{BF0CAD9C-A783-4BC9-BD4D-0834BAE9D26C}" dt="2025-05-14T14:54:57.211" v="4471" actId="20577"/>
          <ac:spMkLst>
            <pc:docMk/>
            <pc:sldMk cId="3794702829" sldId="521"/>
            <ac:spMk id="46" creationId="{C43DF5AE-3B24-0A21-E681-E65F049AB0DB}"/>
          </ac:spMkLst>
        </pc:spChg>
        <pc:spChg chg="add mod">
          <ac:chgData name="Olessia Smotrova" userId="a8d6da50-e254-43db-a743-03e22166bebd" providerId="ADAL" clId="{BF0CAD9C-A783-4BC9-BD4D-0834BAE9D26C}" dt="2025-05-14T15:04:26.968" v="4682" actId="1035"/>
          <ac:spMkLst>
            <pc:docMk/>
            <pc:sldMk cId="3794702829" sldId="521"/>
            <ac:spMk id="47" creationId="{E99C30CB-B368-4C8C-4180-476445FA7B45}"/>
          </ac:spMkLst>
        </pc:spChg>
        <pc:graphicFrameChg chg="add mod modGraphic">
          <ac:chgData name="Olessia Smotrova" userId="a8d6da50-e254-43db-a743-03e22166bebd" providerId="ADAL" clId="{BF0CAD9C-A783-4BC9-BD4D-0834BAE9D26C}" dt="2025-05-14T15:04:26.968" v="4682" actId="1035"/>
          <ac:graphicFrameMkLst>
            <pc:docMk/>
            <pc:sldMk cId="3794702829" sldId="521"/>
            <ac:graphicFrameMk id="39" creationId="{2C7D737B-F9CF-6580-74EA-9834E2CC3304}"/>
          </ac:graphicFrameMkLst>
        </pc:graphicFrameChg>
        <pc:picChg chg="mod">
          <ac:chgData name="Olessia Smotrova" userId="a8d6da50-e254-43db-a743-03e22166bebd" providerId="ADAL" clId="{BF0CAD9C-A783-4BC9-BD4D-0834BAE9D26C}" dt="2025-05-14T14:46:52.305" v="4360" actId="1076"/>
          <ac:picMkLst>
            <pc:docMk/>
            <pc:sldMk cId="3794702829" sldId="521"/>
            <ac:picMk id="4" creationId="{CEEA4E87-A177-C55D-A773-BAA837DAA6DF}"/>
          </ac:picMkLst>
        </pc:picChg>
        <pc:cxnChg chg="mod">
          <ac:chgData name="Olessia Smotrova" userId="a8d6da50-e254-43db-a743-03e22166bebd" providerId="ADAL" clId="{BF0CAD9C-A783-4BC9-BD4D-0834BAE9D26C}" dt="2025-05-16T18:22:02.066" v="5240" actId="14100"/>
          <ac:cxnSpMkLst>
            <pc:docMk/>
            <pc:sldMk cId="3794702829" sldId="521"/>
            <ac:cxnSpMk id="5" creationId="{CC7B4C8A-A88D-DE41-AC94-923AA3A6C2DF}"/>
          </ac:cxnSpMkLst>
        </pc:cxnChg>
        <pc:cxnChg chg="mod">
          <ac:chgData name="Olessia Smotrova" userId="a8d6da50-e254-43db-a743-03e22166bebd" providerId="ADAL" clId="{BF0CAD9C-A783-4BC9-BD4D-0834BAE9D26C}" dt="2025-05-14T15:05:23.561" v="4692" actId="14100"/>
          <ac:cxnSpMkLst>
            <pc:docMk/>
            <pc:sldMk cId="3794702829" sldId="521"/>
            <ac:cxnSpMk id="6" creationId="{F8839B03-16CA-9701-E684-BA0F2170B896}"/>
          </ac:cxnSpMkLst>
        </pc:cxnChg>
        <pc:cxnChg chg="mod">
          <ac:chgData name="Olessia Smotrova" userId="a8d6da50-e254-43db-a743-03e22166bebd" providerId="ADAL" clId="{BF0CAD9C-A783-4BC9-BD4D-0834BAE9D26C}" dt="2025-05-14T14:47:03.719" v="4362" actId="14100"/>
          <ac:cxnSpMkLst>
            <pc:docMk/>
            <pc:sldMk cId="3794702829" sldId="521"/>
            <ac:cxnSpMk id="9" creationId="{74A6A445-15D4-1D06-C991-2A833C725457}"/>
          </ac:cxnSpMkLst>
        </pc:cxnChg>
        <pc:cxnChg chg="mod">
          <ac:chgData name="Olessia Smotrova" userId="a8d6da50-e254-43db-a743-03e22166bebd" providerId="ADAL" clId="{BF0CAD9C-A783-4BC9-BD4D-0834BAE9D26C}" dt="2025-05-16T18:22:43.187" v="5243" actId="14100"/>
          <ac:cxnSpMkLst>
            <pc:docMk/>
            <pc:sldMk cId="3794702829" sldId="521"/>
            <ac:cxnSpMk id="17" creationId="{B071F519-0D82-5574-416D-FA583619C415}"/>
          </ac:cxnSpMkLst>
        </pc:cxnChg>
        <pc:cxnChg chg="mod">
          <ac:chgData name="Olessia Smotrova" userId="a8d6da50-e254-43db-a743-03e22166bebd" providerId="ADAL" clId="{BF0CAD9C-A783-4BC9-BD4D-0834BAE9D26C}" dt="2025-05-16T18:05:12.509" v="5217" actId="1038"/>
          <ac:cxnSpMkLst>
            <pc:docMk/>
            <pc:sldMk cId="3794702829" sldId="521"/>
            <ac:cxnSpMk id="18" creationId="{37954F33-FAAF-9502-5064-2DDC937353F1}"/>
          </ac:cxnSpMkLst>
        </pc:cxnChg>
        <pc:cxnChg chg="mod">
          <ac:chgData name="Olessia Smotrova" userId="a8d6da50-e254-43db-a743-03e22166bebd" providerId="ADAL" clId="{BF0CAD9C-A783-4BC9-BD4D-0834BAE9D26C}" dt="2025-05-14T15:05:02.176" v="4688" actId="14100"/>
          <ac:cxnSpMkLst>
            <pc:docMk/>
            <pc:sldMk cId="3794702829" sldId="521"/>
            <ac:cxnSpMk id="20" creationId="{BD5D82EE-F5D7-A774-014B-C0AE922D1AD3}"/>
          </ac:cxnSpMkLst>
        </pc:cxnChg>
        <pc:cxnChg chg="mod">
          <ac:chgData name="Olessia Smotrova" userId="a8d6da50-e254-43db-a743-03e22166bebd" providerId="ADAL" clId="{BF0CAD9C-A783-4BC9-BD4D-0834BAE9D26C}" dt="2025-05-16T18:04:51.707" v="5216" actId="14100"/>
          <ac:cxnSpMkLst>
            <pc:docMk/>
            <pc:sldMk cId="3794702829" sldId="521"/>
            <ac:cxnSpMk id="22" creationId="{113980EE-4A07-7CC1-AF0C-021BC9F22E53}"/>
          </ac:cxnSpMkLst>
        </pc:cxnChg>
        <pc:cxnChg chg="mod">
          <ac:chgData name="Olessia Smotrova" userId="a8d6da50-e254-43db-a743-03e22166bebd" providerId="ADAL" clId="{BF0CAD9C-A783-4BC9-BD4D-0834BAE9D26C}" dt="2025-05-14T14:46:32.679" v="4357" actId="14100"/>
          <ac:cxnSpMkLst>
            <pc:docMk/>
            <pc:sldMk cId="3794702829" sldId="521"/>
            <ac:cxnSpMk id="24" creationId="{6ECD9A3C-70BB-D6E4-1C1C-B8F394759FEC}"/>
          </ac:cxnSpMkLst>
        </pc:cxnChg>
      </pc:sldChg>
      <pc:sldChg chg="addSp modSp new del mod">
        <pc:chgData name="Olessia Smotrova" userId="a8d6da50-e254-43db-a743-03e22166bebd" providerId="ADAL" clId="{BF0CAD9C-A783-4BC9-BD4D-0834BAE9D26C}" dt="2025-05-16T12:26:04.004" v="5008" actId="47"/>
        <pc:sldMkLst>
          <pc:docMk/>
          <pc:sldMk cId="3476289066" sldId="522"/>
        </pc:sldMkLst>
      </pc:sldChg>
      <pc:sldMasterChg chg="modSp mod">
        <pc:chgData name="Olessia Smotrova" userId="a8d6da50-e254-43db-a743-03e22166bebd" providerId="ADAL" clId="{BF0CAD9C-A783-4BC9-BD4D-0834BAE9D26C}" dt="2025-05-14T12:39:22.328" v="2487" actId="20577"/>
        <pc:sldMasterMkLst>
          <pc:docMk/>
          <pc:sldMasterMk cId="3386501654" sldId="2147483648"/>
        </pc:sldMasterMkLst>
        <pc:spChg chg="mod">
          <ac:chgData name="Olessia Smotrova" userId="a8d6da50-e254-43db-a743-03e22166bebd" providerId="ADAL" clId="{BF0CAD9C-A783-4BC9-BD4D-0834BAE9D26C}" dt="2025-05-14T12:39:22.328" v="2487" actId="20577"/>
          <ac:spMkLst>
            <pc:docMk/>
            <pc:sldMasterMk cId="3386501654" sldId="2147483648"/>
            <ac:spMk id="13" creationId="{00000000-0000-0000-0000-000000000000}"/>
          </ac:spMkLst>
        </pc:spChg>
      </pc:sldMasterChg>
    </pc:docChg>
  </pc:docChgLst>
  <pc:docChgLst>
    <pc:chgData name="David Slovin" userId="25f70bb3-29d5-4e96-bab4-c33f017c180e" providerId="ADAL" clId="{0A4BF42E-0C3D-4EB1-8412-F0D6DE293E20}"/>
    <pc:docChg chg="undo custSel addSld modSld">
      <pc:chgData name="David Slovin" userId="25f70bb3-29d5-4e96-bab4-c33f017c180e" providerId="ADAL" clId="{0A4BF42E-0C3D-4EB1-8412-F0D6DE293E20}" dt="2024-08-28T11:13:11.303" v="9" actId="1035"/>
      <pc:docMkLst>
        <pc:docMk/>
      </pc:docMkLst>
      <pc:sldChg chg="modSp add mod setBg">
        <pc:chgData name="David Slovin" userId="25f70bb3-29d5-4e96-bab4-c33f017c180e" providerId="ADAL" clId="{0A4BF42E-0C3D-4EB1-8412-F0D6DE293E20}" dt="2024-08-28T11:13:11.303" v="9" actId="1035"/>
        <pc:sldMkLst>
          <pc:docMk/>
          <pc:sldMk cId="3809488072" sldId="257"/>
        </pc:sldMkLst>
      </pc:sldChg>
      <pc:sldChg chg="add">
        <pc:chgData name="David Slovin" userId="25f70bb3-29d5-4e96-bab4-c33f017c180e" providerId="ADAL" clId="{0A4BF42E-0C3D-4EB1-8412-F0D6DE293E20}" dt="2024-08-28T11:13:06.338" v="2"/>
        <pc:sldMkLst>
          <pc:docMk/>
          <pc:sldMk cId="2491421612" sldId="260"/>
        </pc:sldMkLst>
      </pc:sldChg>
      <pc:sldChg chg="addSp delSp mod">
        <pc:chgData name="David Slovin" userId="25f70bb3-29d5-4e96-bab4-c33f017c180e" providerId="ADAL" clId="{0A4BF42E-0C3D-4EB1-8412-F0D6DE293E20}" dt="2024-08-28T11:12:53.883" v="1" actId="22"/>
        <pc:sldMkLst>
          <pc:docMk/>
          <pc:sldMk cId="940968830" sldId="378"/>
        </pc:sldMkLst>
      </pc:sldChg>
    </pc:docChg>
  </pc:docChgLst>
  <pc:docChgLst>
    <pc:chgData name="David Slovin" userId="25f70bb3-29d5-4e96-bab4-c33f017c180e" providerId="ADAL" clId="{F9571852-1334-4D6E-95B6-CA81224E6A0C}"/>
    <pc:docChg chg="addSld delSld modSld">
      <pc:chgData name="David Slovin" userId="25f70bb3-29d5-4e96-bab4-c33f017c180e" providerId="ADAL" clId="{F9571852-1334-4D6E-95B6-CA81224E6A0C}" dt="2024-12-06T19:07:55.568" v="1" actId="47"/>
      <pc:docMkLst>
        <pc:docMk/>
      </pc:docMkLst>
      <pc:sldChg chg="del">
        <pc:chgData name="David Slovin" userId="25f70bb3-29d5-4e96-bab4-c33f017c180e" providerId="ADAL" clId="{F9571852-1334-4D6E-95B6-CA81224E6A0C}" dt="2024-12-06T19:07:55.568" v="1" actId="47"/>
        <pc:sldMkLst>
          <pc:docMk/>
          <pc:sldMk cId="2491421612" sldId="260"/>
        </pc:sldMkLst>
      </pc:sldChg>
      <pc:sldChg chg="add">
        <pc:chgData name="David Slovin" userId="25f70bb3-29d5-4e96-bab4-c33f017c180e" providerId="ADAL" clId="{F9571852-1334-4D6E-95B6-CA81224E6A0C}" dt="2024-12-06T19:07:53.779" v="0"/>
        <pc:sldMkLst>
          <pc:docMk/>
          <pc:sldMk cId="3215676832" sldId="52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2AAAFE-6C49-4737-AB9E-99304E890EFB}" type="datetimeFigureOut">
              <a:rPr lang="en-US" smtClean="0"/>
              <a:t>5/16/2025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DCDA-3A22-4E0D-A54B-40F27ECAEF05}" type="slidenum">
              <a:rPr lang="en-US" smtClean="0"/>
              <a:t>‹#›</a:t>
            </a:fld>
            <a:endParaRPr lang="en-US"/>
          </a:p>
        </p:txBody>
      </p:sp>
    </p:spTree>
    <p:extLst>
      <p:ext uri="{BB962C8B-B14F-4D97-AF65-F5344CB8AC3E}">
        <p14:creationId xmlns:p14="http://schemas.microsoft.com/office/powerpoint/2010/main" val="2956954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CFFF2-8846-4FF8-91B5-FD55B30DD8BA}"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F3608-5351-4851-9743-701E3CE2BA54}" type="slidenum">
              <a:rPr lang="en-US" smtClean="0"/>
              <a:t>‹#›</a:t>
            </a:fld>
            <a:endParaRPr lang="en-US"/>
          </a:p>
        </p:txBody>
      </p:sp>
    </p:spTree>
    <p:extLst>
      <p:ext uri="{BB962C8B-B14F-4D97-AF65-F5344CB8AC3E}">
        <p14:creationId xmlns:p14="http://schemas.microsoft.com/office/powerpoint/2010/main" val="251962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4</a:t>
            </a:fld>
            <a:endParaRPr lang="en-US"/>
          </a:p>
        </p:txBody>
      </p:sp>
    </p:spTree>
    <p:extLst>
      <p:ext uri="{BB962C8B-B14F-4D97-AF65-F5344CB8AC3E}">
        <p14:creationId xmlns:p14="http://schemas.microsoft.com/office/powerpoint/2010/main" val="4038692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16</a:t>
            </a:fld>
            <a:endParaRPr lang="en-US"/>
          </a:p>
        </p:txBody>
      </p:sp>
    </p:spTree>
    <p:extLst>
      <p:ext uri="{BB962C8B-B14F-4D97-AF65-F5344CB8AC3E}">
        <p14:creationId xmlns:p14="http://schemas.microsoft.com/office/powerpoint/2010/main" val="2812236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17</a:t>
            </a:fld>
            <a:endParaRPr lang="en-US"/>
          </a:p>
        </p:txBody>
      </p:sp>
    </p:spTree>
    <p:extLst>
      <p:ext uri="{BB962C8B-B14F-4D97-AF65-F5344CB8AC3E}">
        <p14:creationId xmlns:p14="http://schemas.microsoft.com/office/powerpoint/2010/main" val="3483865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18</a:t>
            </a:fld>
            <a:endParaRPr lang="en-US"/>
          </a:p>
        </p:txBody>
      </p:sp>
    </p:spTree>
    <p:extLst>
      <p:ext uri="{BB962C8B-B14F-4D97-AF65-F5344CB8AC3E}">
        <p14:creationId xmlns:p14="http://schemas.microsoft.com/office/powerpoint/2010/main" val="61577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22</a:t>
            </a:fld>
            <a:endParaRPr lang="en-US"/>
          </a:p>
        </p:txBody>
      </p:sp>
    </p:spTree>
    <p:extLst>
      <p:ext uri="{BB962C8B-B14F-4D97-AF65-F5344CB8AC3E}">
        <p14:creationId xmlns:p14="http://schemas.microsoft.com/office/powerpoint/2010/main" val="388004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23</a:t>
            </a:fld>
            <a:endParaRPr lang="en-US"/>
          </a:p>
        </p:txBody>
      </p:sp>
    </p:spTree>
    <p:extLst>
      <p:ext uri="{BB962C8B-B14F-4D97-AF65-F5344CB8AC3E}">
        <p14:creationId xmlns:p14="http://schemas.microsoft.com/office/powerpoint/2010/main" val="947147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24</a:t>
            </a:fld>
            <a:endParaRPr lang="en-US"/>
          </a:p>
        </p:txBody>
      </p:sp>
    </p:spTree>
    <p:extLst>
      <p:ext uri="{BB962C8B-B14F-4D97-AF65-F5344CB8AC3E}">
        <p14:creationId xmlns:p14="http://schemas.microsoft.com/office/powerpoint/2010/main" val="1666376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25</a:t>
            </a:fld>
            <a:endParaRPr lang="en-US"/>
          </a:p>
        </p:txBody>
      </p:sp>
    </p:spTree>
    <p:extLst>
      <p:ext uri="{BB962C8B-B14F-4D97-AF65-F5344CB8AC3E}">
        <p14:creationId xmlns:p14="http://schemas.microsoft.com/office/powerpoint/2010/main" val="523452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27</a:t>
            </a:fld>
            <a:endParaRPr lang="en-US"/>
          </a:p>
        </p:txBody>
      </p:sp>
    </p:spTree>
    <p:extLst>
      <p:ext uri="{BB962C8B-B14F-4D97-AF65-F5344CB8AC3E}">
        <p14:creationId xmlns:p14="http://schemas.microsoft.com/office/powerpoint/2010/main" val="1660141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29</a:t>
            </a:fld>
            <a:endParaRPr lang="en-US"/>
          </a:p>
        </p:txBody>
      </p:sp>
    </p:spTree>
    <p:extLst>
      <p:ext uri="{BB962C8B-B14F-4D97-AF65-F5344CB8AC3E}">
        <p14:creationId xmlns:p14="http://schemas.microsoft.com/office/powerpoint/2010/main" val="3495069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30</a:t>
            </a:fld>
            <a:endParaRPr lang="en-US"/>
          </a:p>
        </p:txBody>
      </p:sp>
    </p:spTree>
    <p:extLst>
      <p:ext uri="{BB962C8B-B14F-4D97-AF65-F5344CB8AC3E}">
        <p14:creationId xmlns:p14="http://schemas.microsoft.com/office/powerpoint/2010/main" val="11247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a:t>
            </a:fld>
            <a:endParaRPr lang="en-US"/>
          </a:p>
        </p:txBody>
      </p:sp>
    </p:spTree>
    <p:extLst>
      <p:ext uri="{BB962C8B-B14F-4D97-AF65-F5344CB8AC3E}">
        <p14:creationId xmlns:p14="http://schemas.microsoft.com/office/powerpoint/2010/main" val="706492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31</a:t>
            </a:fld>
            <a:endParaRPr lang="en-US"/>
          </a:p>
        </p:txBody>
      </p:sp>
    </p:spTree>
    <p:extLst>
      <p:ext uri="{BB962C8B-B14F-4D97-AF65-F5344CB8AC3E}">
        <p14:creationId xmlns:p14="http://schemas.microsoft.com/office/powerpoint/2010/main" val="2161022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32</a:t>
            </a:fld>
            <a:endParaRPr lang="en-US"/>
          </a:p>
        </p:txBody>
      </p:sp>
    </p:spTree>
    <p:extLst>
      <p:ext uri="{BB962C8B-B14F-4D97-AF65-F5344CB8AC3E}">
        <p14:creationId xmlns:p14="http://schemas.microsoft.com/office/powerpoint/2010/main" val="705715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33</a:t>
            </a:fld>
            <a:endParaRPr lang="en-US"/>
          </a:p>
        </p:txBody>
      </p:sp>
    </p:spTree>
    <p:extLst>
      <p:ext uri="{BB962C8B-B14F-4D97-AF65-F5344CB8AC3E}">
        <p14:creationId xmlns:p14="http://schemas.microsoft.com/office/powerpoint/2010/main" val="1115475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35</a:t>
            </a:fld>
            <a:endParaRPr lang="en-US"/>
          </a:p>
        </p:txBody>
      </p:sp>
    </p:spTree>
    <p:extLst>
      <p:ext uri="{BB962C8B-B14F-4D97-AF65-F5344CB8AC3E}">
        <p14:creationId xmlns:p14="http://schemas.microsoft.com/office/powerpoint/2010/main" val="1669539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37</a:t>
            </a:fld>
            <a:endParaRPr lang="en-US"/>
          </a:p>
        </p:txBody>
      </p:sp>
    </p:spTree>
    <p:extLst>
      <p:ext uri="{BB962C8B-B14F-4D97-AF65-F5344CB8AC3E}">
        <p14:creationId xmlns:p14="http://schemas.microsoft.com/office/powerpoint/2010/main" val="687237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38</a:t>
            </a:fld>
            <a:endParaRPr lang="en-US"/>
          </a:p>
        </p:txBody>
      </p:sp>
    </p:spTree>
    <p:extLst>
      <p:ext uri="{BB962C8B-B14F-4D97-AF65-F5344CB8AC3E}">
        <p14:creationId xmlns:p14="http://schemas.microsoft.com/office/powerpoint/2010/main" val="3234975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39</a:t>
            </a:fld>
            <a:endParaRPr lang="en-US"/>
          </a:p>
        </p:txBody>
      </p:sp>
    </p:spTree>
    <p:extLst>
      <p:ext uri="{BB962C8B-B14F-4D97-AF65-F5344CB8AC3E}">
        <p14:creationId xmlns:p14="http://schemas.microsoft.com/office/powerpoint/2010/main" val="23431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40</a:t>
            </a:fld>
            <a:endParaRPr lang="en-US"/>
          </a:p>
        </p:txBody>
      </p:sp>
    </p:spTree>
    <p:extLst>
      <p:ext uri="{BB962C8B-B14F-4D97-AF65-F5344CB8AC3E}">
        <p14:creationId xmlns:p14="http://schemas.microsoft.com/office/powerpoint/2010/main" val="1574931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41</a:t>
            </a:fld>
            <a:endParaRPr lang="en-US"/>
          </a:p>
        </p:txBody>
      </p:sp>
    </p:spTree>
    <p:extLst>
      <p:ext uri="{BB962C8B-B14F-4D97-AF65-F5344CB8AC3E}">
        <p14:creationId xmlns:p14="http://schemas.microsoft.com/office/powerpoint/2010/main" val="4222964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42</a:t>
            </a:fld>
            <a:endParaRPr lang="en-US"/>
          </a:p>
        </p:txBody>
      </p:sp>
    </p:spTree>
    <p:extLst>
      <p:ext uri="{BB962C8B-B14F-4D97-AF65-F5344CB8AC3E}">
        <p14:creationId xmlns:p14="http://schemas.microsoft.com/office/powerpoint/2010/main" val="256484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6</a:t>
            </a:fld>
            <a:endParaRPr lang="en-US"/>
          </a:p>
        </p:txBody>
      </p:sp>
    </p:spTree>
    <p:extLst>
      <p:ext uri="{BB962C8B-B14F-4D97-AF65-F5344CB8AC3E}">
        <p14:creationId xmlns:p14="http://schemas.microsoft.com/office/powerpoint/2010/main" val="1760602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43</a:t>
            </a:fld>
            <a:endParaRPr lang="en-US"/>
          </a:p>
        </p:txBody>
      </p:sp>
    </p:spTree>
    <p:extLst>
      <p:ext uri="{BB962C8B-B14F-4D97-AF65-F5344CB8AC3E}">
        <p14:creationId xmlns:p14="http://schemas.microsoft.com/office/powerpoint/2010/main" val="2045225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44</a:t>
            </a:fld>
            <a:endParaRPr lang="en-US"/>
          </a:p>
        </p:txBody>
      </p:sp>
    </p:spTree>
    <p:extLst>
      <p:ext uri="{BB962C8B-B14F-4D97-AF65-F5344CB8AC3E}">
        <p14:creationId xmlns:p14="http://schemas.microsoft.com/office/powerpoint/2010/main" val="3222371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45</a:t>
            </a:fld>
            <a:endParaRPr lang="en-US"/>
          </a:p>
        </p:txBody>
      </p:sp>
    </p:spTree>
    <p:extLst>
      <p:ext uri="{BB962C8B-B14F-4D97-AF65-F5344CB8AC3E}">
        <p14:creationId xmlns:p14="http://schemas.microsoft.com/office/powerpoint/2010/main" val="3743041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47</a:t>
            </a:fld>
            <a:endParaRPr lang="en-US"/>
          </a:p>
        </p:txBody>
      </p:sp>
    </p:spTree>
    <p:extLst>
      <p:ext uri="{BB962C8B-B14F-4D97-AF65-F5344CB8AC3E}">
        <p14:creationId xmlns:p14="http://schemas.microsoft.com/office/powerpoint/2010/main" val="2752472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49</a:t>
            </a:fld>
            <a:endParaRPr lang="en-US"/>
          </a:p>
        </p:txBody>
      </p:sp>
    </p:spTree>
    <p:extLst>
      <p:ext uri="{BB962C8B-B14F-4D97-AF65-F5344CB8AC3E}">
        <p14:creationId xmlns:p14="http://schemas.microsoft.com/office/powerpoint/2010/main" val="646156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50</a:t>
            </a:fld>
            <a:endParaRPr lang="en-US"/>
          </a:p>
        </p:txBody>
      </p:sp>
    </p:spTree>
    <p:extLst>
      <p:ext uri="{BB962C8B-B14F-4D97-AF65-F5344CB8AC3E}">
        <p14:creationId xmlns:p14="http://schemas.microsoft.com/office/powerpoint/2010/main" val="3901903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51</a:t>
            </a:fld>
            <a:endParaRPr lang="en-US"/>
          </a:p>
        </p:txBody>
      </p:sp>
    </p:spTree>
    <p:extLst>
      <p:ext uri="{BB962C8B-B14F-4D97-AF65-F5344CB8AC3E}">
        <p14:creationId xmlns:p14="http://schemas.microsoft.com/office/powerpoint/2010/main" val="1105399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52</a:t>
            </a:fld>
            <a:endParaRPr lang="en-US"/>
          </a:p>
        </p:txBody>
      </p:sp>
    </p:spTree>
    <p:extLst>
      <p:ext uri="{BB962C8B-B14F-4D97-AF65-F5344CB8AC3E}">
        <p14:creationId xmlns:p14="http://schemas.microsoft.com/office/powerpoint/2010/main" val="2451058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53</a:t>
            </a:fld>
            <a:endParaRPr lang="en-US"/>
          </a:p>
        </p:txBody>
      </p:sp>
    </p:spTree>
    <p:extLst>
      <p:ext uri="{BB962C8B-B14F-4D97-AF65-F5344CB8AC3E}">
        <p14:creationId xmlns:p14="http://schemas.microsoft.com/office/powerpoint/2010/main" val="2578578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54</a:t>
            </a:fld>
            <a:endParaRPr lang="en-US"/>
          </a:p>
        </p:txBody>
      </p:sp>
    </p:spTree>
    <p:extLst>
      <p:ext uri="{BB962C8B-B14F-4D97-AF65-F5344CB8AC3E}">
        <p14:creationId xmlns:p14="http://schemas.microsoft.com/office/powerpoint/2010/main" val="1153854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7</a:t>
            </a:fld>
            <a:endParaRPr lang="en-US"/>
          </a:p>
        </p:txBody>
      </p:sp>
    </p:spTree>
    <p:extLst>
      <p:ext uri="{BB962C8B-B14F-4D97-AF65-F5344CB8AC3E}">
        <p14:creationId xmlns:p14="http://schemas.microsoft.com/office/powerpoint/2010/main" val="3558588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55</a:t>
            </a:fld>
            <a:endParaRPr lang="en-US"/>
          </a:p>
        </p:txBody>
      </p:sp>
    </p:spTree>
    <p:extLst>
      <p:ext uri="{BB962C8B-B14F-4D97-AF65-F5344CB8AC3E}">
        <p14:creationId xmlns:p14="http://schemas.microsoft.com/office/powerpoint/2010/main" val="4184215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56</a:t>
            </a:fld>
            <a:endParaRPr lang="en-US"/>
          </a:p>
        </p:txBody>
      </p:sp>
    </p:spTree>
    <p:extLst>
      <p:ext uri="{BB962C8B-B14F-4D97-AF65-F5344CB8AC3E}">
        <p14:creationId xmlns:p14="http://schemas.microsoft.com/office/powerpoint/2010/main" val="3987929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57</a:t>
            </a:fld>
            <a:endParaRPr lang="en-US"/>
          </a:p>
        </p:txBody>
      </p:sp>
    </p:spTree>
    <p:extLst>
      <p:ext uri="{BB962C8B-B14F-4D97-AF65-F5344CB8AC3E}">
        <p14:creationId xmlns:p14="http://schemas.microsoft.com/office/powerpoint/2010/main" val="2280335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58</a:t>
            </a:fld>
            <a:endParaRPr lang="en-US"/>
          </a:p>
        </p:txBody>
      </p:sp>
    </p:spTree>
    <p:extLst>
      <p:ext uri="{BB962C8B-B14F-4D97-AF65-F5344CB8AC3E}">
        <p14:creationId xmlns:p14="http://schemas.microsoft.com/office/powerpoint/2010/main" val="1506339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59</a:t>
            </a:fld>
            <a:endParaRPr lang="en-US"/>
          </a:p>
        </p:txBody>
      </p:sp>
    </p:spTree>
    <p:extLst>
      <p:ext uri="{BB962C8B-B14F-4D97-AF65-F5344CB8AC3E}">
        <p14:creationId xmlns:p14="http://schemas.microsoft.com/office/powerpoint/2010/main" val="458598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61</a:t>
            </a:fld>
            <a:endParaRPr lang="en-US"/>
          </a:p>
        </p:txBody>
      </p:sp>
    </p:spTree>
    <p:extLst>
      <p:ext uri="{BB962C8B-B14F-4D97-AF65-F5344CB8AC3E}">
        <p14:creationId xmlns:p14="http://schemas.microsoft.com/office/powerpoint/2010/main" val="508683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D71380-87F8-41B2-9653-82BC83DBA79C}" type="slidenum">
              <a:rPr lang="en-US" smtClean="0"/>
              <a:pPr>
                <a:defRPr/>
              </a:pPr>
              <a:t>64</a:t>
            </a:fld>
            <a:endParaRPr lang="en-US"/>
          </a:p>
        </p:txBody>
      </p:sp>
    </p:spTree>
    <p:extLst>
      <p:ext uri="{BB962C8B-B14F-4D97-AF65-F5344CB8AC3E}">
        <p14:creationId xmlns:p14="http://schemas.microsoft.com/office/powerpoint/2010/main" val="1212716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65</a:t>
            </a:fld>
            <a:endParaRPr lang="en-US"/>
          </a:p>
        </p:txBody>
      </p:sp>
    </p:spTree>
    <p:extLst>
      <p:ext uri="{BB962C8B-B14F-4D97-AF65-F5344CB8AC3E}">
        <p14:creationId xmlns:p14="http://schemas.microsoft.com/office/powerpoint/2010/main" val="1209729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66</a:t>
            </a:fld>
            <a:endParaRPr lang="en-US"/>
          </a:p>
        </p:txBody>
      </p:sp>
    </p:spTree>
    <p:extLst>
      <p:ext uri="{BB962C8B-B14F-4D97-AF65-F5344CB8AC3E}">
        <p14:creationId xmlns:p14="http://schemas.microsoft.com/office/powerpoint/2010/main" val="33143555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https://</a:t>
            </a:r>
            <a:r>
              <a:rPr lang="en-US" dirty="0" err="1"/>
              <a:t>g.page</a:t>
            </a:r>
            <a:r>
              <a:rPr lang="en-US" dirty="0"/>
              <a:t>/r/</a:t>
            </a:r>
            <a:r>
              <a:rPr lang="en-US" dirty="0" err="1"/>
              <a:t>CeQcAmyWUhUZEAI</a:t>
            </a:r>
            <a:r>
              <a:rPr lang="en-US" dirty="0"/>
              <a:t>/review</a:t>
            </a:r>
          </a:p>
          <a:p>
            <a:r>
              <a:rPr lang="en-US" dirty="0"/>
              <a:t>Facebook: https://</a:t>
            </a:r>
            <a:r>
              <a:rPr lang="en-US" dirty="0" err="1"/>
              <a:t>www.facebook.com</a:t>
            </a:r>
            <a:r>
              <a:rPr lang="en-US" dirty="0"/>
              <a:t>/</a:t>
            </a:r>
            <a:r>
              <a:rPr lang="en-US" dirty="0" err="1"/>
              <a:t>OSTGlobalSolutions</a:t>
            </a:r>
            <a:r>
              <a:rPr lang="en-US" dirty="0"/>
              <a:t>/reviews</a:t>
            </a:r>
          </a:p>
        </p:txBody>
      </p:sp>
      <p:sp>
        <p:nvSpPr>
          <p:cNvPr id="4" name="Slide Number Placeholder 3"/>
          <p:cNvSpPr>
            <a:spLocks noGrp="1"/>
          </p:cNvSpPr>
          <p:nvPr>
            <p:ph type="sldNum" sz="quarter" idx="5"/>
          </p:nvPr>
        </p:nvSpPr>
        <p:spPr/>
        <p:txBody>
          <a:bodyPr/>
          <a:lstStyle/>
          <a:p>
            <a:fld id="{34223F70-9D0A-C345-A954-CBF5B376DB4B}" type="slidenum">
              <a:rPr lang="en-US" smtClean="0"/>
              <a:t>67</a:t>
            </a:fld>
            <a:endParaRPr lang="en-US"/>
          </a:p>
        </p:txBody>
      </p:sp>
    </p:spTree>
    <p:extLst>
      <p:ext uri="{BB962C8B-B14F-4D97-AF65-F5344CB8AC3E}">
        <p14:creationId xmlns:p14="http://schemas.microsoft.com/office/powerpoint/2010/main" val="112458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8</a:t>
            </a:fld>
            <a:endParaRPr lang="en-US"/>
          </a:p>
        </p:txBody>
      </p:sp>
    </p:spTree>
    <p:extLst>
      <p:ext uri="{BB962C8B-B14F-4D97-AF65-F5344CB8AC3E}">
        <p14:creationId xmlns:p14="http://schemas.microsoft.com/office/powerpoint/2010/main" val="2344947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68</a:t>
            </a:fld>
            <a:endParaRPr lang="en-US" dirty="0"/>
          </a:p>
        </p:txBody>
      </p:sp>
    </p:spTree>
    <p:extLst>
      <p:ext uri="{BB962C8B-B14F-4D97-AF65-F5344CB8AC3E}">
        <p14:creationId xmlns:p14="http://schemas.microsoft.com/office/powerpoint/2010/main" val="121906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9</a:t>
            </a:fld>
            <a:endParaRPr lang="en-US"/>
          </a:p>
        </p:txBody>
      </p:sp>
    </p:spTree>
    <p:extLst>
      <p:ext uri="{BB962C8B-B14F-4D97-AF65-F5344CB8AC3E}">
        <p14:creationId xmlns:p14="http://schemas.microsoft.com/office/powerpoint/2010/main" val="4067371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10</a:t>
            </a:fld>
            <a:endParaRPr lang="en-US"/>
          </a:p>
        </p:txBody>
      </p:sp>
    </p:spTree>
    <p:extLst>
      <p:ext uri="{BB962C8B-B14F-4D97-AF65-F5344CB8AC3E}">
        <p14:creationId xmlns:p14="http://schemas.microsoft.com/office/powerpoint/2010/main" val="11887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14</a:t>
            </a:fld>
            <a:endParaRPr lang="en-US"/>
          </a:p>
        </p:txBody>
      </p:sp>
    </p:spTree>
    <p:extLst>
      <p:ext uri="{BB962C8B-B14F-4D97-AF65-F5344CB8AC3E}">
        <p14:creationId xmlns:p14="http://schemas.microsoft.com/office/powerpoint/2010/main" val="777024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15</a:t>
            </a:fld>
            <a:endParaRPr lang="en-US"/>
          </a:p>
        </p:txBody>
      </p:sp>
    </p:spTree>
    <p:extLst>
      <p:ext uri="{BB962C8B-B14F-4D97-AF65-F5344CB8AC3E}">
        <p14:creationId xmlns:p14="http://schemas.microsoft.com/office/powerpoint/2010/main" val="22667184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close up of a computer&#10;&#10;Description automatically generated">
            <a:extLst>
              <a:ext uri="{FF2B5EF4-FFF2-40B4-BE49-F238E27FC236}">
                <a16:creationId xmlns:a16="http://schemas.microsoft.com/office/drawing/2014/main" id="{7766C803-9F36-471E-8754-BE6448D52C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46"/>
            <a:ext cx="10287969" cy="6858000"/>
          </a:xfrm>
          <a:prstGeom prst="rect">
            <a:avLst/>
          </a:prstGeom>
        </p:spPr>
      </p:pic>
      <p:sp>
        <p:nvSpPr>
          <p:cNvPr id="12" name="Flowchart: Document 11">
            <a:extLst>
              <a:ext uri="{FF2B5EF4-FFF2-40B4-BE49-F238E27FC236}">
                <a16:creationId xmlns:a16="http://schemas.microsoft.com/office/drawing/2014/main" id="{F50C0668-5838-4A7F-B622-E0B9C26D1AB3}"/>
              </a:ext>
            </a:extLst>
          </p:cNvPr>
          <p:cNvSpPr/>
          <p:nvPr userDrawn="1"/>
        </p:nvSpPr>
        <p:spPr>
          <a:xfrm rot="5400000">
            <a:off x="6222779" y="865589"/>
            <a:ext cx="6869173" cy="5115652"/>
          </a:xfrm>
          <a:prstGeom prst="flowChartDocumen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ocument 21">
            <a:extLst>
              <a:ext uri="{FF2B5EF4-FFF2-40B4-BE49-F238E27FC236}">
                <a16:creationId xmlns:a16="http://schemas.microsoft.com/office/drawing/2014/main" id="{899CBE2A-B5F6-4385-9694-9B4F7D6574FC}"/>
              </a:ext>
            </a:extLst>
          </p:cNvPr>
          <p:cNvSpPr/>
          <p:nvPr userDrawn="1"/>
        </p:nvSpPr>
        <p:spPr>
          <a:xfrm rot="5400000">
            <a:off x="6431922" y="1085905"/>
            <a:ext cx="6869173" cy="4697365"/>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8031191" y="4632326"/>
            <a:ext cx="4088922" cy="10654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itle 1">
            <a:extLst>
              <a:ext uri="{FF2B5EF4-FFF2-40B4-BE49-F238E27FC236}">
                <a16:creationId xmlns:a16="http://schemas.microsoft.com/office/drawing/2014/main" id="{4FAA99F1-49D5-4CCD-8747-99AF7891E71B}"/>
              </a:ext>
            </a:extLst>
          </p:cNvPr>
          <p:cNvSpPr>
            <a:spLocks noGrp="1"/>
          </p:cNvSpPr>
          <p:nvPr>
            <p:ph type="ctrTitle"/>
          </p:nvPr>
        </p:nvSpPr>
        <p:spPr>
          <a:xfrm>
            <a:off x="8031192" y="1889185"/>
            <a:ext cx="4088921" cy="2743141"/>
          </a:xfrm>
        </p:spPr>
        <p:txBody>
          <a:bodyPr anchor="b"/>
          <a:lstStyle>
            <a:lvl1pPr algn="ctr">
              <a:defRPr sz="6000">
                <a:solidFill>
                  <a:schemeClr val="bg1"/>
                </a:solidFill>
              </a:defRPr>
            </a:lvl1pPr>
          </a:lstStyle>
          <a:p>
            <a:r>
              <a:rPr lang="en-US" dirty="0"/>
              <a:t>Click to edit Master title style</a:t>
            </a:r>
          </a:p>
        </p:txBody>
      </p:sp>
      <p:pic>
        <p:nvPicPr>
          <p:cNvPr id="17" name="Picture 16">
            <a:extLst>
              <a:ext uri="{FF2B5EF4-FFF2-40B4-BE49-F238E27FC236}">
                <a16:creationId xmlns:a16="http://schemas.microsoft.com/office/drawing/2014/main" id="{33FD8641-88DA-46A7-866C-C536857197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2267" y="474948"/>
            <a:ext cx="2718439" cy="1103686"/>
          </a:xfrm>
          <a:prstGeom prst="rect">
            <a:avLst/>
          </a:prstGeom>
        </p:spPr>
      </p:pic>
      <p:pic>
        <p:nvPicPr>
          <p:cNvPr id="21" name="Picture 20" descr="A picture containing text, book&#10;&#10;Description generated with high confidence">
            <a:extLst>
              <a:ext uri="{FF2B5EF4-FFF2-40B4-BE49-F238E27FC236}">
                <a16:creationId xmlns:a16="http://schemas.microsoft.com/office/drawing/2014/main" id="{CFAD00CB-BFF6-4EA9-B0FE-1CB06AA106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3665" y="353162"/>
            <a:ext cx="1432563" cy="1380747"/>
          </a:xfrm>
          <a:prstGeom prst="rect">
            <a:avLst/>
          </a:prstGeom>
        </p:spPr>
      </p:pic>
    </p:spTree>
    <p:extLst>
      <p:ext uri="{BB962C8B-B14F-4D97-AF65-F5344CB8AC3E}">
        <p14:creationId xmlns:p14="http://schemas.microsoft.com/office/powerpoint/2010/main" val="44996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79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24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descr="A computer sitting on top of a keyboard&#10;&#10;Description automatically generated">
            <a:extLst>
              <a:ext uri="{FF2B5EF4-FFF2-40B4-BE49-F238E27FC236}">
                <a16:creationId xmlns:a16="http://schemas.microsoft.com/office/drawing/2014/main" id="{76FC1036-2A4D-40AA-9861-A34DF7D7D165}"/>
              </a:ext>
            </a:extLst>
          </p:cNvPr>
          <p:cNvPicPr>
            <a:picLocks noChangeAspect="1"/>
          </p:cNvPicPr>
          <p:nvPr userDrawn="1"/>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b="1571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0811563-FB01-4F58-8D70-90CD032867DD}"/>
              </a:ext>
            </a:extLst>
          </p:cNvPr>
          <p:cNvSpPr/>
          <p:nvPr userDrawn="1"/>
        </p:nvSpPr>
        <p:spPr>
          <a:xfrm>
            <a:off x="0" y="1"/>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76F092F7-BB30-4495-87A4-C22A80FA692B}"/>
              </a:ext>
            </a:extLst>
          </p:cNvPr>
          <p:cNvSpPr>
            <a:spLocks noGrp="1"/>
          </p:cNvSpPr>
          <p:nvPr>
            <p:ph type="title"/>
          </p:nvPr>
        </p:nvSpPr>
        <p:spPr>
          <a:xfrm>
            <a:off x="831850" y="2113472"/>
            <a:ext cx="10515600" cy="2449003"/>
          </a:xfrm>
        </p:spPr>
        <p:txBody>
          <a:bodyPr anchor="b"/>
          <a:lstStyle>
            <a:lvl1pPr>
              <a:defRPr sz="6000"/>
            </a:lvl1pPr>
          </a:lstStyle>
          <a:p>
            <a:r>
              <a:rPr lang="en-US"/>
              <a:t>Click to edit Master title style</a:t>
            </a:r>
          </a:p>
        </p:txBody>
      </p:sp>
      <p:sp>
        <p:nvSpPr>
          <p:cNvPr id="9" name="Text Placeholder 2">
            <a:extLst>
              <a:ext uri="{FF2B5EF4-FFF2-40B4-BE49-F238E27FC236}">
                <a16:creationId xmlns:a16="http://schemas.microsoft.com/office/drawing/2014/main" id="{FE8D505C-9D5E-4BC6-A6A7-73187FB46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2458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1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7217284" cy="1049607"/>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09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6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346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846052"/>
            <a:ext cx="3932237" cy="129396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777042"/>
            <a:ext cx="6172200" cy="40840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140014"/>
            <a:ext cx="3932237" cy="27289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967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6057" y="1742535"/>
            <a:ext cx="3932237" cy="1155939"/>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742536"/>
            <a:ext cx="6172200" cy="4118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26056" y="2898474"/>
            <a:ext cx="3932237" cy="29625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6313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7215554" cy="10416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199" y="1825625"/>
            <a:ext cx="1072170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b="98742"/>
          <a:stretch/>
        </p:blipFill>
        <p:spPr>
          <a:xfrm>
            <a:off x="0" y="1406768"/>
            <a:ext cx="12192000" cy="105509"/>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053754" y="352765"/>
            <a:ext cx="2360162" cy="958225"/>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28216" y="352765"/>
            <a:ext cx="1031687" cy="994371"/>
          </a:xfrm>
          <a:prstGeom prst="rect">
            <a:avLst/>
          </a:prstGeom>
        </p:spPr>
      </p:pic>
      <p:cxnSp>
        <p:nvCxnSpPr>
          <p:cNvPr id="11" name="Straight Connector 10"/>
          <p:cNvCxnSpPr>
            <a:cxnSpLocks/>
          </p:cNvCxnSpPr>
          <p:nvPr userDrawn="1"/>
        </p:nvCxnSpPr>
        <p:spPr>
          <a:xfrm>
            <a:off x="0" y="1529864"/>
            <a:ext cx="12192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9067800" y="6240557"/>
            <a:ext cx="249210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rPr>
              <a:t>COPYRIGHT © 2011-2025</a:t>
            </a:r>
          </a:p>
          <a:p>
            <a:pPr algn="r"/>
            <a:r>
              <a:rPr lang="en-US" sz="1200" b="1" dirty="0">
                <a:solidFill>
                  <a:schemeClr val="accent5"/>
                </a:solidFill>
              </a:rPr>
              <a:t>WWW.OSTGLOBALSOLUTIONS.COM</a:t>
            </a:r>
          </a:p>
        </p:txBody>
      </p:sp>
      <p:sp>
        <p:nvSpPr>
          <p:cNvPr id="14" name="TextBox 13"/>
          <p:cNvSpPr txBox="1"/>
          <p:nvPr userDrawn="1"/>
        </p:nvSpPr>
        <p:spPr>
          <a:xfrm>
            <a:off x="736895" y="6247368"/>
            <a:ext cx="4409855" cy="276999"/>
          </a:xfrm>
          <a:prstGeom prst="rect">
            <a:avLst/>
          </a:prstGeom>
          <a:noFill/>
        </p:spPr>
        <p:txBody>
          <a:bodyPr wrap="square" rtlCol="0">
            <a:spAutoFit/>
          </a:bodyPr>
          <a:lstStyle/>
          <a:p>
            <a:r>
              <a:rPr lang="en-US" sz="1200" kern="1200" dirty="0">
                <a:solidFill>
                  <a:schemeClr val="accent5"/>
                </a:solidFill>
                <a:latin typeface="+mn-lt"/>
                <a:ea typeface="+mn-ea"/>
                <a:cs typeface="+mn-cs"/>
              </a:rPr>
              <a:t>WRITING PERSUASIVE FEDERAL PROPOSALS</a:t>
            </a:r>
            <a:r>
              <a:rPr lang="en-US" sz="1200" dirty="0">
                <a:solidFill>
                  <a:schemeClr val="accent6"/>
                </a:solidFill>
              </a:rPr>
              <a:t>| </a:t>
            </a:r>
            <a:fld id="{F7DBC657-E1B6-42FD-A789-7A4398F76148}" type="slidenum">
              <a:rPr lang="en-US" sz="1200" smtClean="0">
                <a:solidFill>
                  <a:schemeClr val="accent5"/>
                </a:solidFill>
              </a:rPr>
              <a:t>‹#›</a:t>
            </a:fld>
            <a:endParaRPr lang="en-US" sz="1200" dirty="0">
              <a:solidFill>
                <a:schemeClr val="accent5"/>
              </a:solidFill>
            </a:endParaRPr>
          </a:p>
        </p:txBody>
      </p:sp>
    </p:spTree>
    <p:extLst>
      <p:ext uri="{BB962C8B-B14F-4D97-AF65-F5344CB8AC3E}">
        <p14:creationId xmlns:p14="http://schemas.microsoft.com/office/powerpoint/2010/main" val="338650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g.page/r/CeQcAmyWUhUZEAI/review" TargetMode="External"/><Relationship Id="rId7"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facebook.com/OSTGlobalSolutions/review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8.pn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7936302" y="2380891"/>
            <a:ext cx="4183811" cy="2489974"/>
          </a:xfrm>
        </p:spPr>
        <p:txBody>
          <a:bodyPr anchor="b">
            <a:noAutofit/>
          </a:bodyPr>
          <a:lstStyle>
            <a:lvl1pPr algn="ctr">
              <a:defRPr sz="6000"/>
            </a:lvl1pPr>
          </a:lstStyle>
          <a:p>
            <a:r>
              <a:rPr lang="en-US" sz="4000" dirty="0"/>
              <a:t>Writing Persuasive Federal Proposals</a:t>
            </a:r>
          </a:p>
        </p:txBody>
      </p:sp>
      <p:sp>
        <p:nvSpPr>
          <p:cNvPr id="9" name="Subtitle 2"/>
          <p:cNvSpPr>
            <a:spLocks noGrp="1"/>
          </p:cNvSpPr>
          <p:nvPr>
            <p:ph type="subTitle" idx="1"/>
          </p:nvPr>
        </p:nvSpPr>
        <p:spPr>
          <a:xfrm>
            <a:off x="8358996" y="5181415"/>
            <a:ext cx="3597215" cy="1065421"/>
          </a:xfrm>
        </p:spPr>
        <p:txBody>
          <a:bodyPr>
            <a:normAutofit fontScale="92500" lnSpcReduction="10000"/>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Day 2</a:t>
            </a:r>
          </a:p>
          <a:p>
            <a:r>
              <a:rPr lang="en-US" dirty="0"/>
              <a:t>OST Bid &amp; Proposal Academy Course</a:t>
            </a:r>
          </a:p>
        </p:txBody>
      </p:sp>
      <p:sp>
        <p:nvSpPr>
          <p:cNvPr id="4" name="Subtitle 2">
            <a:extLst>
              <a:ext uri="{FF2B5EF4-FFF2-40B4-BE49-F238E27FC236}">
                <a16:creationId xmlns:a16="http://schemas.microsoft.com/office/drawing/2014/main" id="{037E4F65-4483-4D6C-B411-8F746BF8EE75}"/>
              </a:ext>
            </a:extLst>
          </p:cNvPr>
          <p:cNvSpPr txBox="1">
            <a:spLocks/>
          </p:cNvSpPr>
          <p:nvPr/>
        </p:nvSpPr>
        <p:spPr>
          <a:xfrm>
            <a:off x="8430883" y="6363981"/>
            <a:ext cx="3761117" cy="3868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5"/>
              </a:buClr>
              <a:buSzPct val="90000"/>
              <a:buFont typeface="Wingdings" panose="05000000000000000000" pitchFamily="2" charset="2"/>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www.ostglobalsolutions.com</a:t>
            </a:r>
          </a:p>
        </p:txBody>
      </p:sp>
    </p:spTree>
    <p:extLst>
      <p:ext uri="{BB962C8B-B14F-4D97-AF65-F5344CB8AC3E}">
        <p14:creationId xmlns:p14="http://schemas.microsoft.com/office/powerpoint/2010/main" val="313462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 Your Writing Time</a:t>
            </a:r>
          </a:p>
        </p:txBody>
      </p:sp>
      <p:sp>
        <p:nvSpPr>
          <p:cNvPr id="5" name="Content Placeholder 2"/>
          <p:cNvSpPr>
            <a:spLocks noGrp="1"/>
          </p:cNvSpPr>
          <p:nvPr>
            <p:ph idx="1"/>
          </p:nvPr>
        </p:nvSpPr>
        <p:spPr>
          <a:xfrm>
            <a:off x="838199" y="2378849"/>
            <a:ext cx="6879430" cy="4114026"/>
          </a:xfrm>
        </p:spPr>
        <p:txBody>
          <a:bodyPr>
            <a:normAutofit/>
          </a:bodyPr>
          <a:lstStyle/>
          <a:p>
            <a:r>
              <a:rPr lang="en-US" sz="2400" dirty="0"/>
              <a:t>Stop dreading proposal writing because it should NOT take you hours</a:t>
            </a:r>
          </a:p>
          <a:p>
            <a:r>
              <a:rPr lang="en-US" sz="2400" dirty="0"/>
              <a:t>Productive writing is done in smaller chunks of time</a:t>
            </a:r>
          </a:p>
          <a:p>
            <a:r>
              <a:rPr lang="en-US" sz="2400" dirty="0"/>
              <a:t>15-20-minute intervals work best for intense writing without checking email or answering phone calls</a:t>
            </a:r>
          </a:p>
          <a:p>
            <a:r>
              <a:rPr lang="en-US" sz="2400" dirty="0"/>
              <a:t>It is another way to trick your mind</a:t>
            </a:r>
          </a:p>
          <a:p>
            <a:pPr lvl="1"/>
            <a:r>
              <a:rPr lang="en-US" sz="2000" dirty="0"/>
              <a:t>You will have an easier time starting since it’s no longer a daunting task</a:t>
            </a:r>
          </a:p>
          <a:p>
            <a:pPr lvl="1"/>
            <a:r>
              <a:rPr lang="en-US" sz="2000" dirty="0"/>
              <a:t>Sometimes you will not want to stop because you will be too into it</a:t>
            </a:r>
          </a:p>
        </p:txBody>
      </p:sp>
      <p:sp>
        <p:nvSpPr>
          <p:cNvPr id="6" name="Rectangle 5"/>
          <p:cNvSpPr/>
          <p:nvPr/>
        </p:nvSpPr>
        <p:spPr>
          <a:xfrm>
            <a:off x="838199" y="1535669"/>
            <a:ext cx="10798969" cy="646331"/>
          </a:xfrm>
          <a:prstGeom prst="rect">
            <a:avLst/>
          </a:prstGeom>
        </p:spPr>
        <p:txBody>
          <a:bodyPr wrap="square">
            <a:spAutoFit/>
          </a:bodyPr>
          <a:lstStyle/>
          <a:p>
            <a:pPr lvl="0"/>
            <a:r>
              <a:rPr lang="en-US" i="1" dirty="0">
                <a:solidFill>
                  <a:schemeClr val="tx2"/>
                </a:solidFill>
              </a:rPr>
              <a:t>Purchase a simple kitchen timer, or use a timer app on your laptop or smart phone; a kitchen timer ticks so it may be a helpful extra cue for you to hurry up and write</a:t>
            </a:r>
          </a:p>
        </p:txBody>
      </p:sp>
      <p:pic>
        <p:nvPicPr>
          <p:cNvPr id="6146" name="Picture 2">
            <a:extLst>
              <a:ext uri="{FF2B5EF4-FFF2-40B4-BE49-F238E27FC236}">
                <a16:creationId xmlns:a16="http://schemas.microsoft.com/office/drawing/2014/main" id="{0FE9B537-39DA-C3D7-E6E8-1FD439340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7630" y="1893330"/>
            <a:ext cx="3998119" cy="399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5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1000"/>
                                        <p:tgtEl>
                                          <p:spTgt spid="5">
                                            <p:txEl>
                                              <p:pRg st="5" end="5"/>
                                            </p:txEl>
                                          </p:spTgt>
                                        </p:tgtEl>
                                      </p:cBhvr>
                                    </p:animEffect>
                                    <p:anim calcmode="lin" valueType="num">
                                      <p:cBhvr>
                                        <p:cTn id="4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10 </a:t>
            </a:r>
            <a:r>
              <a:rPr lang="en-US" dirty="0"/>
              <a:t>Prior to Proceeding to the Next Module</a:t>
            </a:r>
          </a:p>
        </p:txBody>
      </p:sp>
    </p:spTree>
    <p:extLst>
      <p:ext uri="{BB962C8B-B14F-4D97-AF65-F5344CB8AC3E}">
        <p14:creationId xmlns:p14="http://schemas.microsoft.com/office/powerpoint/2010/main" val="1750101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31A8-BF8F-4DFE-869D-320EC0BDB13C}"/>
              </a:ext>
            </a:extLst>
          </p:cNvPr>
          <p:cNvSpPr>
            <a:spLocks noGrp="1"/>
          </p:cNvSpPr>
          <p:nvPr>
            <p:ph type="title"/>
          </p:nvPr>
        </p:nvSpPr>
        <p:spPr/>
        <p:txBody>
          <a:bodyPr/>
          <a:lstStyle/>
          <a:p>
            <a:r>
              <a:rPr lang="en-US" dirty="0"/>
              <a:t>Module 10 Quiz</a:t>
            </a:r>
          </a:p>
        </p:txBody>
      </p:sp>
      <p:sp>
        <p:nvSpPr>
          <p:cNvPr id="3" name="Content Placeholder 2">
            <a:extLst>
              <a:ext uri="{FF2B5EF4-FFF2-40B4-BE49-F238E27FC236}">
                <a16:creationId xmlns:a16="http://schemas.microsoft.com/office/drawing/2014/main" id="{F2136A8A-C121-4CA8-98C8-95B5362D118A}"/>
              </a:ext>
            </a:extLst>
          </p:cNvPr>
          <p:cNvSpPr>
            <a:spLocks noGrp="1"/>
          </p:cNvSpPr>
          <p:nvPr>
            <p:ph idx="1"/>
          </p:nvPr>
        </p:nvSpPr>
        <p:spPr/>
        <p:txBody>
          <a:bodyPr>
            <a:normAutofit lnSpcReduction="10000"/>
          </a:bodyPr>
          <a:lstStyle/>
          <a:p>
            <a:pPr marL="514350" indent="-514350">
              <a:buFont typeface="+mj-lt"/>
              <a:buAutoNum type="arabicPeriod"/>
            </a:pPr>
            <a:r>
              <a:rPr lang="en-US" b="1" dirty="0"/>
              <a:t>True of False? </a:t>
            </a:r>
            <a:r>
              <a:rPr lang="en-US" dirty="0"/>
              <a:t>The rhythm of the repetitive movement of walking helps us relax our mental state, which in turn helps us overcome the writer’s block. </a:t>
            </a:r>
          </a:p>
          <a:p>
            <a:pPr marL="457200" lvl="1" indent="0">
              <a:buNone/>
            </a:pPr>
            <a:r>
              <a:rPr lang="en-US" dirty="0"/>
              <a:t>a. True  b. False</a:t>
            </a:r>
          </a:p>
          <a:p>
            <a:pPr marL="514350" indent="-514350">
              <a:lnSpc>
                <a:spcPct val="100000"/>
              </a:lnSpc>
              <a:buFont typeface="+mj-lt"/>
              <a:buAutoNum type="arabicPeriod"/>
            </a:pPr>
            <a:r>
              <a:rPr lang="en-US" b="1" dirty="0"/>
              <a:t>What is NOT helpful to combatting writer’s block?</a:t>
            </a:r>
          </a:p>
          <a:p>
            <a:pPr marL="914400" lvl="1" indent="-457200">
              <a:buFont typeface="+mj-lt"/>
              <a:buAutoNum type="alphaLcParenR"/>
            </a:pPr>
            <a:r>
              <a:rPr lang="en-US" dirty="0"/>
              <a:t> Finding a place to work that’s different than one’s desk.</a:t>
            </a:r>
          </a:p>
          <a:p>
            <a:pPr marL="914400" lvl="1" indent="-457200">
              <a:buFont typeface="+mj-lt"/>
              <a:buAutoNum type="alphaLcParenR"/>
            </a:pPr>
            <a:r>
              <a:rPr lang="en-US" dirty="0"/>
              <a:t> Eating a rich, calorie-packed meal followed by a sweet dessert.</a:t>
            </a:r>
          </a:p>
          <a:p>
            <a:pPr marL="914400" lvl="1" indent="-457200">
              <a:buFont typeface="+mj-lt"/>
              <a:buAutoNum type="alphaLcParenR"/>
            </a:pPr>
            <a:r>
              <a:rPr lang="en-US" dirty="0"/>
              <a:t> Doing breathing exercises and stretches.</a:t>
            </a:r>
          </a:p>
          <a:p>
            <a:pPr marL="914400" lvl="1" indent="-457200">
              <a:buFont typeface="+mj-lt"/>
              <a:buAutoNum type="alphaLcParenR"/>
            </a:pPr>
            <a:r>
              <a:rPr lang="en-US" dirty="0"/>
              <a:t> Working at a treadmill desk.</a:t>
            </a:r>
          </a:p>
          <a:p>
            <a:pPr marL="914400" lvl="1" indent="-457200">
              <a:buFont typeface="+mj-lt"/>
              <a:buAutoNum type="alphaLcParenR"/>
            </a:pPr>
            <a:r>
              <a:rPr lang="en-US" dirty="0"/>
              <a:t> Postponing work until the inspiration hits.</a:t>
            </a:r>
          </a:p>
          <a:p>
            <a:pPr marL="914400" lvl="1" indent="-457200">
              <a:buFont typeface="+mj-lt"/>
              <a:buAutoNum type="alphaLcParenR"/>
            </a:pPr>
            <a:r>
              <a:rPr lang="en-US" dirty="0"/>
              <a:t> b and e.</a:t>
            </a:r>
          </a:p>
        </p:txBody>
      </p:sp>
    </p:spTree>
    <p:extLst>
      <p:ext uri="{BB962C8B-B14F-4D97-AF65-F5344CB8AC3E}">
        <p14:creationId xmlns:p14="http://schemas.microsoft.com/office/powerpoint/2010/main" val="16757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a:bodyPr>
          <a:lstStyle/>
          <a:p>
            <a:r>
              <a:rPr lang="en-US" sz="6700" b="1" dirty="0"/>
              <a:t>Module 11</a:t>
            </a:r>
            <a:br>
              <a:rPr lang="en-US" sz="6700" b="1" dirty="0"/>
            </a:br>
            <a:r>
              <a:rPr lang="en-US" sz="5300" dirty="0"/>
              <a:t>Proposal Persuasion</a:t>
            </a:r>
            <a:endParaRPr lang="en-US" dirty="0"/>
          </a:p>
        </p:txBody>
      </p:sp>
    </p:spTree>
    <p:extLst>
      <p:ext uri="{BB962C8B-B14F-4D97-AF65-F5344CB8AC3E}">
        <p14:creationId xmlns:p14="http://schemas.microsoft.com/office/powerpoint/2010/main" val="881139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8819" y="2177171"/>
            <a:ext cx="6562062" cy="4204494"/>
          </a:xfrm>
        </p:spPr>
        <p:txBody>
          <a:bodyPr>
            <a:normAutofit fontScale="70000" lnSpcReduction="20000"/>
          </a:bodyPr>
          <a:lstStyle/>
          <a:p>
            <a:r>
              <a:rPr lang="en-US" sz="2400" dirty="0"/>
              <a:t>The </a:t>
            </a:r>
            <a:r>
              <a:rPr lang="en-US" sz="2400" b="1" dirty="0"/>
              <a:t>“</a:t>
            </a:r>
            <a:r>
              <a:rPr lang="en-US" sz="2400" b="1" dirty="0">
                <a:solidFill>
                  <a:schemeClr val="accent1"/>
                </a:solidFill>
              </a:rPr>
              <a:t>Old brain</a:t>
            </a:r>
            <a:r>
              <a:rPr lang="en-US" sz="2400" b="1" dirty="0"/>
              <a:t>” </a:t>
            </a:r>
            <a:r>
              <a:rPr lang="en-US" sz="2400" dirty="0"/>
              <a:t>(reptilian + limbic systems) controls survival-driven, fast decisions; the </a:t>
            </a:r>
            <a:r>
              <a:rPr lang="en-US" sz="2400" b="1" dirty="0"/>
              <a:t>“</a:t>
            </a:r>
            <a:r>
              <a:rPr lang="en-US" sz="2400" b="1" dirty="0">
                <a:solidFill>
                  <a:schemeClr val="accent6"/>
                </a:solidFill>
              </a:rPr>
              <a:t>New brain</a:t>
            </a:r>
            <a:r>
              <a:rPr lang="en-US" sz="2400" b="1" dirty="0"/>
              <a:t>” </a:t>
            </a:r>
            <a:r>
              <a:rPr lang="en-US" sz="2400" dirty="0"/>
              <a:t>(neocortex) handles analysis and logic</a:t>
            </a:r>
          </a:p>
          <a:p>
            <a:r>
              <a:rPr lang="en-US" sz="2400" dirty="0"/>
              <a:t>People are emotional buyers: the old brain makes the buying decision quickly</a:t>
            </a:r>
          </a:p>
          <a:p>
            <a:r>
              <a:rPr lang="en-US" sz="2400" dirty="0"/>
              <a:t>People with damage to the part of the frontal lobe that processes emotions (or “listens” to them) often struggle with making even routine decisions</a:t>
            </a:r>
          </a:p>
          <a:p>
            <a:pPr lvl="1"/>
            <a:r>
              <a:rPr lang="en-US" sz="2600" dirty="0"/>
              <a:t>That’s with IQ, memory, learning, language, and other capacities intact!</a:t>
            </a:r>
          </a:p>
          <a:p>
            <a:r>
              <a:rPr lang="en-US" sz="2400" dirty="0"/>
              <a:t>Logic is there to justify the emotional decision, to different degrees with different people and cultures</a:t>
            </a:r>
          </a:p>
          <a:p>
            <a:r>
              <a:rPr lang="en-US" sz="2400" dirty="0"/>
              <a:t>Much of the traffic between the old and modern parts of our brains is devoted to the conscious calculation of risks and rewards, relying on past experiences</a:t>
            </a:r>
          </a:p>
          <a:p>
            <a:r>
              <a:rPr lang="en-US" sz="2400" dirty="0"/>
              <a:t>Prestige, security, and career are at stake</a:t>
            </a:r>
          </a:p>
          <a:p>
            <a:r>
              <a:rPr lang="en-US" sz="2400" dirty="0"/>
              <a:t>Key drivers are the </a:t>
            </a:r>
            <a:r>
              <a:rPr lang="en-US" sz="2400" dirty="0">
                <a:solidFill>
                  <a:schemeClr val="tx2"/>
                </a:solidFill>
              </a:rPr>
              <a:t>desire for gain </a:t>
            </a:r>
            <a:r>
              <a:rPr lang="en-US" sz="2400" dirty="0"/>
              <a:t>and </a:t>
            </a:r>
            <a:r>
              <a:rPr lang="en-US" sz="2400" dirty="0">
                <a:solidFill>
                  <a:schemeClr val="tx2"/>
                </a:solidFill>
              </a:rPr>
              <a:t>fear of consequence and failure; the fear is a much stronger driver</a:t>
            </a:r>
          </a:p>
        </p:txBody>
      </p:sp>
      <p:sp>
        <p:nvSpPr>
          <p:cNvPr id="3" name="Title 2"/>
          <p:cNvSpPr>
            <a:spLocks noGrp="1"/>
          </p:cNvSpPr>
          <p:nvPr>
            <p:ph type="title"/>
          </p:nvPr>
        </p:nvSpPr>
        <p:spPr>
          <a:xfrm>
            <a:off x="481277" y="493933"/>
            <a:ext cx="7526867" cy="600075"/>
          </a:xfrm>
        </p:spPr>
        <p:txBody>
          <a:bodyPr>
            <a:normAutofit fontScale="90000"/>
          </a:bodyPr>
          <a:lstStyle/>
          <a:p>
            <a:r>
              <a:rPr lang="en-US" dirty="0"/>
              <a:t>The Art of Persuasion is Based in Neuroscience</a:t>
            </a:r>
          </a:p>
        </p:txBody>
      </p:sp>
      <p:sp>
        <p:nvSpPr>
          <p:cNvPr id="4" name="Slide Number Placeholder 3"/>
          <p:cNvSpPr>
            <a:spLocks noGrp="1"/>
          </p:cNvSpPr>
          <p:nvPr>
            <p:ph type="sldNum" sz="quarter" idx="4294967295"/>
          </p:nvPr>
        </p:nvSpPr>
        <p:spPr>
          <a:xfrm>
            <a:off x="10171113" y="6408739"/>
            <a:ext cx="366712" cy="365125"/>
          </a:xfrm>
          <a:prstGeom prst="rect">
            <a:avLst/>
          </a:prstGeom>
        </p:spPr>
        <p:txBody>
          <a:bodyPr/>
          <a:lstStyle/>
          <a:p>
            <a:pPr algn="r" rtl="0">
              <a:defRPr/>
            </a:pPr>
            <a:fld id="{54575240-BC6B-4D1A-A1AA-F59C70F865A7}" type="slidenum">
              <a:rPr lang="en-US" sz="1000">
                <a:solidFill>
                  <a:prstClr val="black"/>
                </a:solidFill>
                <a:latin typeface="Lucida Sans Unicode"/>
              </a:rPr>
              <a:pPr algn="r" rtl="0">
                <a:defRPr/>
              </a:pPr>
              <a:t>14</a:t>
            </a:fld>
            <a:endParaRPr lang="en-US" sz="1000" dirty="0">
              <a:solidFill>
                <a:prstClr val="black"/>
              </a:solidFill>
              <a:latin typeface="Lucida Sans Unicode"/>
            </a:endParaRPr>
          </a:p>
        </p:txBody>
      </p:sp>
      <p:sp>
        <p:nvSpPr>
          <p:cNvPr id="6" name="Rectangle 5"/>
          <p:cNvSpPr/>
          <p:nvPr/>
        </p:nvSpPr>
        <p:spPr>
          <a:xfrm>
            <a:off x="481276" y="1524000"/>
            <a:ext cx="11520223" cy="646331"/>
          </a:xfrm>
          <a:prstGeom prst="rect">
            <a:avLst/>
          </a:prstGeom>
        </p:spPr>
        <p:txBody>
          <a:bodyPr wrap="square">
            <a:spAutoFit/>
          </a:bodyPr>
          <a:lstStyle/>
          <a:p>
            <a:r>
              <a:rPr lang="en-US" i="1" dirty="0">
                <a:solidFill>
                  <a:schemeClr val="tx2"/>
                </a:solidFill>
              </a:rPr>
              <a:t>Most proposals bore to tears, annoy through excessive bragging, or insult with a tutorial on something the customer already knows – but fail to persuade</a:t>
            </a:r>
          </a:p>
        </p:txBody>
      </p:sp>
      <p:grpSp>
        <p:nvGrpSpPr>
          <p:cNvPr id="60" name="Group 59">
            <a:extLst>
              <a:ext uri="{FF2B5EF4-FFF2-40B4-BE49-F238E27FC236}">
                <a16:creationId xmlns:a16="http://schemas.microsoft.com/office/drawing/2014/main" id="{06391515-C999-D618-B265-2A2D1D85ADA0}"/>
              </a:ext>
            </a:extLst>
          </p:cNvPr>
          <p:cNvGrpSpPr/>
          <p:nvPr/>
        </p:nvGrpSpPr>
        <p:grpSpPr>
          <a:xfrm>
            <a:off x="6700839" y="1745171"/>
            <a:ext cx="5376064" cy="4919948"/>
            <a:chOff x="7700913" y="1745171"/>
            <a:chExt cx="4375989" cy="4063721"/>
          </a:xfrm>
        </p:grpSpPr>
        <p:pic>
          <p:nvPicPr>
            <p:cNvPr id="7172" name="Picture 4">
              <a:extLst>
                <a:ext uri="{FF2B5EF4-FFF2-40B4-BE49-F238E27FC236}">
                  <a16:creationId xmlns:a16="http://schemas.microsoft.com/office/drawing/2014/main" id="{5298F4E2-EFCC-9DF3-56F3-FFA201246B60}"/>
                </a:ext>
              </a:extLst>
            </p:cNvPr>
            <p:cNvPicPr>
              <a:picLocks noChangeAspect="1" noChangeArrowheads="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7700913" y="1745171"/>
              <a:ext cx="4063721" cy="4063721"/>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AFD4C26A-6BB9-D91B-A7BB-70BD6398CB5F}"/>
                </a:ext>
              </a:extLst>
            </p:cNvPr>
            <p:cNvSpPr/>
            <p:nvPr/>
          </p:nvSpPr>
          <p:spPr>
            <a:xfrm>
              <a:off x="8812743" y="2956212"/>
              <a:ext cx="1162574" cy="500060"/>
            </a:xfrm>
            <a:prstGeom prst="ellipse">
              <a:avLst/>
            </a:prstGeom>
            <a:solidFill>
              <a:schemeClr val="accent2">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6C07E0D-DC5F-8B64-A0F0-138A3730EBC2}"/>
                </a:ext>
              </a:extLst>
            </p:cNvPr>
            <p:cNvSpPr/>
            <p:nvPr/>
          </p:nvSpPr>
          <p:spPr>
            <a:xfrm rot="20558674">
              <a:off x="8902773" y="3726855"/>
              <a:ext cx="1162574" cy="500060"/>
            </a:xfrm>
            <a:prstGeom prst="ellipse">
              <a:avLst/>
            </a:prstGeom>
            <a:solidFill>
              <a:schemeClr val="accent2">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0E63ECC-4D53-7F6F-7340-31ED62A8FFC4}"/>
                </a:ext>
              </a:extLst>
            </p:cNvPr>
            <p:cNvSpPr/>
            <p:nvPr/>
          </p:nvSpPr>
          <p:spPr>
            <a:xfrm>
              <a:off x="10360172" y="3432288"/>
              <a:ext cx="552188" cy="544597"/>
            </a:xfrm>
            <a:prstGeom prst="ellipse">
              <a:avLst/>
            </a:prstGeom>
            <a:solidFill>
              <a:schemeClr val="accent2">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5530F5E-0CCB-4A1B-0387-1BF0FC47EBCD}"/>
                </a:ext>
              </a:extLst>
            </p:cNvPr>
            <p:cNvSpPr/>
            <p:nvPr/>
          </p:nvSpPr>
          <p:spPr>
            <a:xfrm>
              <a:off x="11101780" y="3397326"/>
              <a:ext cx="346694" cy="818929"/>
            </a:xfrm>
            <a:prstGeom prst="ellipse">
              <a:avLst/>
            </a:prstGeom>
            <a:solidFill>
              <a:schemeClr val="accent2">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52">
              <a:extLst>
                <a:ext uri="{FF2B5EF4-FFF2-40B4-BE49-F238E27FC236}">
                  <a16:creationId xmlns:a16="http://schemas.microsoft.com/office/drawing/2014/main" id="{CE909DFE-96D3-8898-0A77-28BA52A7744B}"/>
                </a:ext>
              </a:extLst>
            </p:cNvPr>
            <p:cNvSpPr/>
            <p:nvPr/>
          </p:nvSpPr>
          <p:spPr>
            <a:xfrm rot="8668707">
              <a:off x="10126658" y="2721465"/>
              <a:ext cx="1950244" cy="365125"/>
            </a:xfrm>
            <a:prstGeom prst="arc">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7252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D52A-892C-53C5-23AA-B11C268BD7F3}"/>
              </a:ext>
            </a:extLst>
          </p:cNvPr>
          <p:cNvSpPr>
            <a:spLocks noGrp="1"/>
          </p:cNvSpPr>
          <p:nvPr>
            <p:ph type="title"/>
          </p:nvPr>
        </p:nvSpPr>
        <p:spPr>
          <a:xfrm>
            <a:off x="222521" y="404039"/>
            <a:ext cx="7215554" cy="1041643"/>
          </a:xfrm>
        </p:spPr>
        <p:txBody>
          <a:bodyPr/>
          <a:lstStyle/>
          <a:p>
            <a:r>
              <a:rPr lang="en-US" dirty="0"/>
              <a:t>Let’s Dive into the Human Brain</a:t>
            </a:r>
          </a:p>
        </p:txBody>
      </p:sp>
      <p:pic>
        <p:nvPicPr>
          <p:cNvPr id="4" name="Picture 4">
            <a:extLst>
              <a:ext uri="{FF2B5EF4-FFF2-40B4-BE49-F238E27FC236}">
                <a16:creationId xmlns:a16="http://schemas.microsoft.com/office/drawing/2014/main" id="{CEEA4E87-A177-C55D-A773-BAA837DAA6DF}"/>
              </a:ext>
            </a:extLst>
          </p:cNvPr>
          <p:cNvPicPr>
            <a:picLocks noChangeAspect="1" noChangeArrowheads="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4219237" y="2649809"/>
            <a:ext cx="4063721" cy="406372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C7B4C8A-A88D-DE41-AC94-923AA3A6C2DF}"/>
              </a:ext>
            </a:extLst>
          </p:cNvPr>
          <p:cNvCxnSpPr>
            <a:cxnSpLocks/>
            <a:endCxn id="34" idx="3"/>
          </p:cNvCxnSpPr>
          <p:nvPr/>
        </p:nvCxnSpPr>
        <p:spPr>
          <a:xfrm flipH="1" flipV="1">
            <a:off x="3991763" y="2323299"/>
            <a:ext cx="630243" cy="14902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8839B03-16CA-9701-E684-BA0F2170B896}"/>
              </a:ext>
            </a:extLst>
          </p:cNvPr>
          <p:cNvCxnSpPr>
            <a:cxnSpLocks/>
            <a:stCxn id="42" idx="1"/>
          </p:cNvCxnSpPr>
          <p:nvPr/>
        </p:nvCxnSpPr>
        <p:spPr>
          <a:xfrm flipH="1">
            <a:off x="6571315" y="5549707"/>
            <a:ext cx="1537279" cy="5445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8D0A9C7-663A-0138-CF80-AF2174A6F243}"/>
              </a:ext>
            </a:extLst>
          </p:cNvPr>
          <p:cNvSpPr txBox="1"/>
          <p:nvPr/>
        </p:nvSpPr>
        <p:spPr>
          <a:xfrm>
            <a:off x="8029125" y="5747606"/>
            <a:ext cx="4063721" cy="646331"/>
          </a:xfrm>
          <a:prstGeom prst="rect">
            <a:avLst/>
          </a:prstGeom>
          <a:noFill/>
        </p:spPr>
        <p:txBody>
          <a:bodyPr wrap="square" rtlCol="0">
            <a:spAutoFit/>
          </a:bodyPr>
          <a:lstStyle/>
          <a:p>
            <a:r>
              <a:rPr lang="en-US" sz="1200" b="1" dirty="0">
                <a:solidFill>
                  <a:schemeClr val="accent1"/>
                </a:solidFill>
              </a:rPr>
              <a:t>Brainstem: </a:t>
            </a:r>
            <a:r>
              <a:rPr lang="en-US" sz="1200" dirty="0"/>
              <a:t>Triggers the </a:t>
            </a:r>
            <a:r>
              <a:rPr lang="en-US" sz="1200" b="1" dirty="0"/>
              <a:t>fight, flight, freeze, or fawn</a:t>
            </a:r>
            <a:r>
              <a:rPr lang="en-US" sz="1200" dirty="0"/>
              <a:t> response in high-stress or life-threatening situations. Too much clutter fatigues evaluators.</a:t>
            </a:r>
          </a:p>
        </p:txBody>
      </p:sp>
      <p:sp>
        <p:nvSpPr>
          <p:cNvPr id="8" name="TextBox 7">
            <a:extLst>
              <a:ext uri="{FF2B5EF4-FFF2-40B4-BE49-F238E27FC236}">
                <a16:creationId xmlns:a16="http://schemas.microsoft.com/office/drawing/2014/main" id="{355496B4-32EE-35D9-D049-7368EDED140D}"/>
              </a:ext>
            </a:extLst>
          </p:cNvPr>
          <p:cNvSpPr txBox="1"/>
          <p:nvPr/>
        </p:nvSpPr>
        <p:spPr>
          <a:xfrm>
            <a:off x="4622006" y="2269710"/>
            <a:ext cx="3083817" cy="646331"/>
          </a:xfrm>
          <a:prstGeom prst="rect">
            <a:avLst/>
          </a:prstGeom>
          <a:noFill/>
        </p:spPr>
        <p:txBody>
          <a:bodyPr wrap="square">
            <a:spAutoFit/>
          </a:bodyPr>
          <a:lstStyle/>
          <a:p>
            <a:r>
              <a:rPr lang="en-US" sz="1200" b="1" dirty="0">
                <a:solidFill>
                  <a:schemeClr val="accent1"/>
                </a:solidFill>
              </a:rPr>
              <a:t>Amygdala (Limbic): </a:t>
            </a:r>
            <a:r>
              <a:rPr lang="en-US" sz="1200" dirty="0"/>
              <a:t>Processes </a:t>
            </a:r>
            <a:r>
              <a:rPr lang="en-US" sz="1200" b="1" dirty="0"/>
              <a:t>fear</a:t>
            </a:r>
            <a:r>
              <a:rPr lang="en-US" sz="1200" dirty="0"/>
              <a:t>, </a:t>
            </a:r>
            <a:r>
              <a:rPr lang="en-US" sz="1200" b="1" dirty="0"/>
              <a:t>threat</a:t>
            </a:r>
            <a:r>
              <a:rPr lang="en-US" sz="1200" dirty="0"/>
              <a:t>, and </a:t>
            </a:r>
            <a:r>
              <a:rPr lang="en-US" sz="1200" b="1" dirty="0"/>
              <a:t>emotional memory</a:t>
            </a:r>
            <a:r>
              <a:rPr lang="en-US" sz="1200" dirty="0"/>
              <a:t>; evaluates threats and guides gut reactions before logic kicks in.</a:t>
            </a:r>
          </a:p>
        </p:txBody>
      </p:sp>
      <p:cxnSp>
        <p:nvCxnSpPr>
          <p:cNvPr id="9" name="Straight Connector 8">
            <a:extLst>
              <a:ext uri="{FF2B5EF4-FFF2-40B4-BE49-F238E27FC236}">
                <a16:creationId xmlns:a16="http://schemas.microsoft.com/office/drawing/2014/main" id="{74A6A445-15D4-1D06-C991-2A833C725457}"/>
              </a:ext>
            </a:extLst>
          </p:cNvPr>
          <p:cNvCxnSpPr>
            <a:cxnSpLocks/>
          </p:cNvCxnSpPr>
          <p:nvPr/>
        </p:nvCxnSpPr>
        <p:spPr>
          <a:xfrm flipV="1">
            <a:off x="5321518" y="2856645"/>
            <a:ext cx="331950" cy="1188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F4F2E85-4CFA-94CB-BA98-B49CAABAA07C}"/>
              </a:ext>
            </a:extLst>
          </p:cNvPr>
          <p:cNvSpPr txBox="1"/>
          <p:nvPr/>
        </p:nvSpPr>
        <p:spPr>
          <a:xfrm>
            <a:off x="271463" y="4082236"/>
            <a:ext cx="3758354" cy="830997"/>
          </a:xfrm>
          <a:prstGeom prst="rect">
            <a:avLst/>
          </a:prstGeom>
          <a:noFill/>
        </p:spPr>
        <p:txBody>
          <a:bodyPr wrap="square">
            <a:spAutoFit/>
          </a:bodyPr>
          <a:lstStyle/>
          <a:p>
            <a:r>
              <a:rPr lang="en-US" sz="1200" b="1" dirty="0">
                <a:solidFill>
                  <a:schemeClr val="accent1"/>
                </a:solidFill>
              </a:rPr>
              <a:t>Hypothalamus: </a:t>
            </a:r>
            <a:r>
              <a:rPr lang="en-US" sz="1200" dirty="0"/>
              <a:t>Regulates hormones and emotions. Drives urgency and motivations—especially tied to reward, pleasure, status, safety, and risk avoidance. Filters sensory input and prioritizes what to focus on.</a:t>
            </a:r>
          </a:p>
        </p:txBody>
      </p:sp>
      <p:sp>
        <p:nvSpPr>
          <p:cNvPr id="11" name="TextBox 10">
            <a:extLst>
              <a:ext uri="{FF2B5EF4-FFF2-40B4-BE49-F238E27FC236}">
                <a16:creationId xmlns:a16="http://schemas.microsoft.com/office/drawing/2014/main" id="{E95C54C4-5053-ECEF-805D-D306C95C3DDE}"/>
              </a:ext>
            </a:extLst>
          </p:cNvPr>
          <p:cNvSpPr txBox="1"/>
          <p:nvPr/>
        </p:nvSpPr>
        <p:spPr>
          <a:xfrm>
            <a:off x="8053753" y="2530396"/>
            <a:ext cx="3976754" cy="461665"/>
          </a:xfrm>
          <a:prstGeom prst="rect">
            <a:avLst/>
          </a:prstGeom>
          <a:noFill/>
        </p:spPr>
        <p:txBody>
          <a:bodyPr wrap="square">
            <a:spAutoFit/>
          </a:bodyPr>
          <a:lstStyle/>
          <a:p>
            <a:r>
              <a:rPr lang="en-US" sz="1200" b="1" dirty="0">
                <a:solidFill>
                  <a:schemeClr val="accent1"/>
                </a:solidFill>
              </a:rPr>
              <a:t>Basal Ganglia: </a:t>
            </a:r>
            <a:r>
              <a:rPr lang="en-US" sz="1200" dirty="0"/>
              <a:t>Loves consistency, repetition, familiarity,  comfort in habit and routine.</a:t>
            </a:r>
          </a:p>
        </p:txBody>
      </p:sp>
      <p:sp>
        <p:nvSpPr>
          <p:cNvPr id="12" name="TextBox 11">
            <a:extLst>
              <a:ext uri="{FF2B5EF4-FFF2-40B4-BE49-F238E27FC236}">
                <a16:creationId xmlns:a16="http://schemas.microsoft.com/office/drawing/2014/main" id="{3417B40C-D010-69A4-6DF5-3632AC55B221}"/>
              </a:ext>
            </a:extLst>
          </p:cNvPr>
          <p:cNvSpPr txBox="1"/>
          <p:nvPr/>
        </p:nvSpPr>
        <p:spPr>
          <a:xfrm>
            <a:off x="8053753" y="3439921"/>
            <a:ext cx="3976754" cy="461665"/>
          </a:xfrm>
          <a:prstGeom prst="rect">
            <a:avLst/>
          </a:prstGeom>
          <a:noFill/>
        </p:spPr>
        <p:txBody>
          <a:bodyPr wrap="square">
            <a:spAutoFit/>
          </a:bodyPr>
          <a:lstStyle/>
          <a:p>
            <a:pPr>
              <a:buNone/>
            </a:pPr>
            <a:r>
              <a:rPr lang="en-US" sz="1200" b="1" dirty="0">
                <a:solidFill>
                  <a:schemeClr val="accent1"/>
                </a:solidFill>
              </a:rPr>
              <a:t>Occipital Lobe: </a:t>
            </a:r>
            <a:r>
              <a:rPr lang="en-US" sz="1200" dirty="0"/>
              <a:t>Processes and makes sense of visuals - graphics.</a:t>
            </a:r>
          </a:p>
        </p:txBody>
      </p:sp>
      <p:sp>
        <p:nvSpPr>
          <p:cNvPr id="13" name="TextBox 12">
            <a:extLst>
              <a:ext uri="{FF2B5EF4-FFF2-40B4-BE49-F238E27FC236}">
                <a16:creationId xmlns:a16="http://schemas.microsoft.com/office/drawing/2014/main" id="{7E598BE6-1CD8-6190-0A5A-CBB053EF0423}"/>
              </a:ext>
            </a:extLst>
          </p:cNvPr>
          <p:cNvSpPr txBox="1"/>
          <p:nvPr/>
        </p:nvSpPr>
        <p:spPr>
          <a:xfrm>
            <a:off x="8029126" y="4598323"/>
            <a:ext cx="4001381" cy="646331"/>
          </a:xfrm>
          <a:prstGeom prst="rect">
            <a:avLst/>
          </a:prstGeom>
          <a:noFill/>
        </p:spPr>
        <p:txBody>
          <a:bodyPr wrap="square">
            <a:spAutoFit/>
          </a:bodyPr>
          <a:lstStyle/>
          <a:p>
            <a:pPr>
              <a:buNone/>
            </a:pPr>
            <a:r>
              <a:rPr lang="en-US" sz="1200" b="1" dirty="0">
                <a:solidFill>
                  <a:schemeClr val="accent1"/>
                </a:solidFill>
              </a:rPr>
              <a:t>Hippocampus: </a:t>
            </a:r>
            <a:r>
              <a:rPr lang="en-US" sz="1200" dirty="0"/>
              <a:t>Bridges old brain and long-term memory. Influences decisions based on past experiences and success stories.</a:t>
            </a:r>
          </a:p>
        </p:txBody>
      </p:sp>
      <p:sp>
        <p:nvSpPr>
          <p:cNvPr id="14" name="TextBox 13">
            <a:extLst>
              <a:ext uri="{FF2B5EF4-FFF2-40B4-BE49-F238E27FC236}">
                <a16:creationId xmlns:a16="http://schemas.microsoft.com/office/drawing/2014/main" id="{5F0DD4DE-9BB4-74CD-0C33-9DE9DBCECB14}"/>
              </a:ext>
            </a:extLst>
          </p:cNvPr>
          <p:cNvSpPr txBox="1"/>
          <p:nvPr/>
        </p:nvSpPr>
        <p:spPr>
          <a:xfrm>
            <a:off x="271463" y="2547957"/>
            <a:ext cx="3773409" cy="830997"/>
          </a:xfrm>
          <a:prstGeom prst="rect">
            <a:avLst/>
          </a:prstGeom>
          <a:noFill/>
        </p:spPr>
        <p:txBody>
          <a:bodyPr wrap="square">
            <a:spAutoFit/>
          </a:bodyPr>
          <a:lstStyle/>
          <a:p>
            <a:r>
              <a:rPr lang="en-US" sz="1200" b="1" dirty="0">
                <a:solidFill>
                  <a:schemeClr val="accent6"/>
                </a:solidFill>
              </a:rPr>
              <a:t>Prefrontal Cortex: </a:t>
            </a:r>
            <a:r>
              <a:rPr lang="en-US" sz="1200" b="1" dirty="0"/>
              <a:t>Rationalizes emotional decisions. </a:t>
            </a:r>
            <a:r>
              <a:rPr lang="en-US" sz="1200" dirty="0"/>
              <a:t>Manages emotional and social behavior, and controls thinking and decision-making. Solves problems creatively. Shortest-term memory resides in the frontal lobe.</a:t>
            </a:r>
          </a:p>
        </p:txBody>
      </p:sp>
      <p:sp>
        <p:nvSpPr>
          <p:cNvPr id="15" name="Oval 14">
            <a:extLst>
              <a:ext uri="{FF2B5EF4-FFF2-40B4-BE49-F238E27FC236}">
                <a16:creationId xmlns:a16="http://schemas.microsoft.com/office/drawing/2014/main" id="{A80A76F8-F14A-47FB-8028-A1B6DFFDADC0}"/>
              </a:ext>
            </a:extLst>
          </p:cNvPr>
          <p:cNvSpPr/>
          <p:nvPr/>
        </p:nvSpPr>
        <p:spPr>
          <a:xfrm>
            <a:off x="5023886" y="3875073"/>
            <a:ext cx="1162574" cy="500060"/>
          </a:xfrm>
          <a:prstGeom prst="ellipse">
            <a:avLst/>
          </a:prstGeom>
          <a:solidFill>
            <a:schemeClr val="accent2">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247B81-9B2E-9185-7C58-00F65CFF1246}"/>
              </a:ext>
            </a:extLst>
          </p:cNvPr>
          <p:cNvSpPr/>
          <p:nvPr/>
        </p:nvSpPr>
        <p:spPr>
          <a:xfrm rot="20558674">
            <a:off x="5242506" y="4645716"/>
            <a:ext cx="1162574" cy="500060"/>
          </a:xfrm>
          <a:prstGeom prst="ellipse">
            <a:avLst/>
          </a:prstGeom>
          <a:solidFill>
            <a:schemeClr val="accent2">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071F519-0D82-5574-416D-FA583619C415}"/>
              </a:ext>
            </a:extLst>
          </p:cNvPr>
          <p:cNvCxnSpPr>
            <a:cxnSpLocks/>
            <a:endCxn id="45" idx="3"/>
          </p:cNvCxnSpPr>
          <p:nvPr/>
        </p:nvCxnSpPr>
        <p:spPr>
          <a:xfrm flipH="1" flipV="1">
            <a:off x="3972376" y="3801938"/>
            <a:ext cx="1567002" cy="12845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954F33-FAAF-9502-5064-2DDC937353F1}"/>
              </a:ext>
            </a:extLst>
          </p:cNvPr>
          <p:cNvCxnSpPr>
            <a:cxnSpLocks/>
          </p:cNvCxnSpPr>
          <p:nvPr/>
        </p:nvCxnSpPr>
        <p:spPr>
          <a:xfrm flipH="1">
            <a:off x="7168697" y="4289682"/>
            <a:ext cx="946985" cy="10895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51BB7DE-36A9-092C-36F2-986B5B10EC3C}"/>
              </a:ext>
            </a:extLst>
          </p:cNvPr>
          <p:cNvSpPr/>
          <p:nvPr/>
        </p:nvSpPr>
        <p:spPr>
          <a:xfrm>
            <a:off x="6571315" y="4351149"/>
            <a:ext cx="552188" cy="544597"/>
          </a:xfrm>
          <a:prstGeom prst="ellipse">
            <a:avLst/>
          </a:prstGeom>
          <a:solidFill>
            <a:schemeClr val="accent2">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D5D82EE-F5D7-A774-014B-C0AE922D1AD3}"/>
              </a:ext>
            </a:extLst>
          </p:cNvPr>
          <p:cNvCxnSpPr>
            <a:cxnSpLocks/>
            <a:stCxn id="35" idx="1"/>
          </p:cNvCxnSpPr>
          <p:nvPr/>
        </p:nvCxnSpPr>
        <p:spPr>
          <a:xfrm flipH="1">
            <a:off x="6872285" y="2205951"/>
            <a:ext cx="1236308" cy="23320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1F285C5-AEBE-E15D-3826-444799D47A5F}"/>
              </a:ext>
            </a:extLst>
          </p:cNvPr>
          <p:cNvSpPr/>
          <p:nvPr/>
        </p:nvSpPr>
        <p:spPr>
          <a:xfrm>
            <a:off x="7575187" y="4316187"/>
            <a:ext cx="346694" cy="818929"/>
          </a:xfrm>
          <a:prstGeom prst="ellipse">
            <a:avLst/>
          </a:prstGeom>
          <a:solidFill>
            <a:schemeClr val="accent2">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13980EE-4A07-7CC1-AF0C-021BC9F22E53}"/>
              </a:ext>
            </a:extLst>
          </p:cNvPr>
          <p:cNvCxnSpPr>
            <a:cxnSpLocks/>
            <a:stCxn id="47" idx="1"/>
          </p:cNvCxnSpPr>
          <p:nvPr/>
        </p:nvCxnSpPr>
        <p:spPr>
          <a:xfrm flipH="1">
            <a:off x="7705823" y="3214324"/>
            <a:ext cx="402771" cy="14498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3BA92ED-3C10-3D69-C509-79ADAE652A6A}"/>
              </a:ext>
            </a:extLst>
          </p:cNvPr>
          <p:cNvSpPr txBox="1"/>
          <p:nvPr/>
        </p:nvSpPr>
        <p:spPr>
          <a:xfrm>
            <a:off x="242888" y="5613479"/>
            <a:ext cx="3937574" cy="646331"/>
          </a:xfrm>
          <a:prstGeom prst="rect">
            <a:avLst/>
          </a:prstGeom>
          <a:noFill/>
        </p:spPr>
        <p:txBody>
          <a:bodyPr wrap="square">
            <a:spAutoFit/>
          </a:bodyPr>
          <a:lstStyle/>
          <a:p>
            <a:r>
              <a:rPr lang="en-US" sz="1200" b="1" dirty="0">
                <a:solidFill>
                  <a:schemeClr val="accent1"/>
                </a:solidFill>
              </a:rPr>
              <a:t>Temporal Lobe: </a:t>
            </a:r>
            <a:r>
              <a:rPr lang="en-US" sz="1200" dirty="0"/>
              <a:t>Understands sounds, language, and stores memories. This is where language meets meaning. Involved in comprehending stories resulting in high persuasion.</a:t>
            </a:r>
          </a:p>
        </p:txBody>
      </p:sp>
      <p:cxnSp>
        <p:nvCxnSpPr>
          <p:cNvPr id="24" name="Straight Connector 23">
            <a:extLst>
              <a:ext uri="{FF2B5EF4-FFF2-40B4-BE49-F238E27FC236}">
                <a16:creationId xmlns:a16="http://schemas.microsoft.com/office/drawing/2014/main" id="{6ECD9A3C-70BB-D6E4-1C1C-B8F394759FEC}"/>
              </a:ext>
            </a:extLst>
          </p:cNvPr>
          <p:cNvCxnSpPr>
            <a:cxnSpLocks/>
          </p:cNvCxnSpPr>
          <p:nvPr/>
        </p:nvCxnSpPr>
        <p:spPr>
          <a:xfrm flipH="1">
            <a:off x="3738950" y="5272714"/>
            <a:ext cx="2121989" cy="251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53F3389A-A08B-2332-47E3-9B407B969726}"/>
              </a:ext>
            </a:extLst>
          </p:cNvPr>
          <p:cNvSpPr/>
          <p:nvPr/>
        </p:nvSpPr>
        <p:spPr>
          <a:xfrm rot="8668707">
            <a:off x="6337801" y="3640326"/>
            <a:ext cx="1950244" cy="365125"/>
          </a:xfrm>
          <a:prstGeom prst="arc">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F9FB0D81-D541-2F1D-786C-3E18496C584B}"/>
              </a:ext>
            </a:extLst>
          </p:cNvPr>
          <p:cNvSpPr txBox="1"/>
          <p:nvPr/>
        </p:nvSpPr>
        <p:spPr>
          <a:xfrm>
            <a:off x="4680037" y="1619764"/>
            <a:ext cx="2979579" cy="646331"/>
          </a:xfrm>
          <a:prstGeom prst="rect">
            <a:avLst/>
          </a:prstGeom>
          <a:solidFill>
            <a:schemeClr val="accent5">
              <a:lumMod val="75000"/>
            </a:schemeClr>
          </a:solidFill>
        </p:spPr>
        <p:txBody>
          <a:bodyPr wrap="square">
            <a:spAutoFit/>
          </a:bodyPr>
          <a:lstStyle/>
          <a:p>
            <a:r>
              <a:rPr lang="en-US" sz="1200" dirty="0">
                <a:solidFill>
                  <a:schemeClr val="bg1"/>
                </a:solidFill>
              </a:rPr>
              <a:t>Open with WHY, preferably focused on the </a:t>
            </a:r>
            <a:r>
              <a:rPr lang="en-US" sz="1200" b="1" dirty="0">
                <a:solidFill>
                  <a:schemeClr val="bg1"/>
                </a:solidFill>
              </a:rPr>
              <a:t>threat of loss or missed opportunity</a:t>
            </a:r>
            <a:r>
              <a:rPr lang="en-US" sz="1200" dirty="0">
                <a:solidFill>
                  <a:schemeClr val="bg1"/>
                </a:solidFill>
              </a:rPr>
              <a:t> to activate attention.</a:t>
            </a:r>
          </a:p>
        </p:txBody>
      </p:sp>
      <p:sp>
        <p:nvSpPr>
          <p:cNvPr id="34" name="TextBox 33">
            <a:extLst>
              <a:ext uri="{FF2B5EF4-FFF2-40B4-BE49-F238E27FC236}">
                <a16:creationId xmlns:a16="http://schemas.microsoft.com/office/drawing/2014/main" id="{A693D8FC-330F-2C99-AF8F-F7FC4AE891A5}"/>
              </a:ext>
            </a:extLst>
          </p:cNvPr>
          <p:cNvSpPr txBox="1"/>
          <p:nvPr/>
        </p:nvSpPr>
        <p:spPr>
          <a:xfrm>
            <a:off x="362017" y="2092466"/>
            <a:ext cx="3629746" cy="461665"/>
          </a:xfrm>
          <a:prstGeom prst="rect">
            <a:avLst/>
          </a:prstGeom>
          <a:solidFill>
            <a:schemeClr val="accent5">
              <a:lumMod val="75000"/>
            </a:schemeClr>
          </a:solidFill>
        </p:spPr>
        <p:txBody>
          <a:bodyPr wrap="square">
            <a:spAutoFit/>
          </a:bodyPr>
          <a:lstStyle>
            <a:defPPr>
              <a:defRPr lang="en-US"/>
            </a:defPPr>
            <a:lvl1pPr>
              <a:defRPr sz="1200">
                <a:solidFill>
                  <a:schemeClr val="bg1"/>
                </a:solidFill>
              </a:defRPr>
            </a:lvl1pPr>
          </a:lstStyle>
          <a:p>
            <a:r>
              <a:rPr lang="en-US" dirty="0"/>
              <a:t>Back claims with data and logic but put this after emotional hook.</a:t>
            </a:r>
          </a:p>
        </p:txBody>
      </p:sp>
      <p:sp>
        <p:nvSpPr>
          <p:cNvPr id="35" name="TextBox 34">
            <a:extLst>
              <a:ext uri="{FF2B5EF4-FFF2-40B4-BE49-F238E27FC236}">
                <a16:creationId xmlns:a16="http://schemas.microsoft.com/office/drawing/2014/main" id="{A78A6F6C-E66E-7AFC-7EFB-7C3D7D3BF07E}"/>
              </a:ext>
            </a:extLst>
          </p:cNvPr>
          <p:cNvSpPr txBox="1"/>
          <p:nvPr/>
        </p:nvSpPr>
        <p:spPr>
          <a:xfrm>
            <a:off x="8108593" y="1882785"/>
            <a:ext cx="3921916" cy="646331"/>
          </a:xfrm>
          <a:prstGeom prst="rect">
            <a:avLst/>
          </a:prstGeom>
          <a:solidFill>
            <a:schemeClr val="accent5">
              <a:lumMod val="75000"/>
            </a:schemeClr>
          </a:solidFill>
        </p:spPr>
        <p:txBody>
          <a:bodyPr wrap="square">
            <a:spAutoFit/>
          </a:bodyPr>
          <a:lstStyle>
            <a:defPPr>
              <a:defRPr lang="en-US"/>
            </a:defPPr>
            <a:lvl1pPr>
              <a:defRPr sz="1200">
                <a:solidFill>
                  <a:schemeClr val="bg1"/>
                </a:solidFill>
              </a:defRPr>
            </a:lvl1pPr>
          </a:lstStyle>
          <a:p>
            <a:r>
              <a:rPr lang="en-US" dirty="0"/>
              <a:t>Repeat win themes, be consistent in text and graphics treatment, use consistent proof points, use  the project team the customer knows and likes.</a:t>
            </a:r>
          </a:p>
        </p:txBody>
      </p:sp>
      <p:graphicFrame>
        <p:nvGraphicFramePr>
          <p:cNvPr id="39" name="Table 38">
            <a:extLst>
              <a:ext uri="{FF2B5EF4-FFF2-40B4-BE49-F238E27FC236}">
                <a16:creationId xmlns:a16="http://schemas.microsoft.com/office/drawing/2014/main" id="{2C7D737B-F9CF-6580-74EA-9834E2CC3304}"/>
              </a:ext>
            </a:extLst>
          </p:cNvPr>
          <p:cNvGraphicFramePr>
            <a:graphicFrameLocks noGrp="1"/>
          </p:cNvGraphicFramePr>
          <p:nvPr>
            <p:extLst>
              <p:ext uri="{D42A27DB-BD31-4B8C-83A1-F6EECF244321}">
                <p14:modId xmlns:p14="http://schemas.microsoft.com/office/powerpoint/2010/main" val="1783319767"/>
              </p:ext>
            </p:extLst>
          </p:nvPr>
        </p:nvGraphicFramePr>
        <p:xfrm>
          <a:off x="8108594" y="3969642"/>
          <a:ext cx="3921914" cy="640080"/>
        </p:xfrm>
        <a:graphic>
          <a:graphicData uri="http://schemas.openxmlformats.org/drawingml/2006/table">
            <a:tbl>
              <a:tblPr/>
              <a:tblGrid>
                <a:gridCol w="3921914">
                  <a:extLst>
                    <a:ext uri="{9D8B030D-6E8A-4147-A177-3AD203B41FA5}">
                      <a16:colId xmlns:a16="http://schemas.microsoft.com/office/drawing/2014/main" val="3759215300"/>
                    </a:ext>
                  </a:extLst>
                </a:gridCol>
              </a:tblGrid>
              <a:tr h="0">
                <a:tc>
                  <a:txBody>
                    <a:bodyPr/>
                    <a:lstStyle/>
                    <a:p>
                      <a:r>
                        <a:rPr lang="en-US" sz="1200" dirty="0">
                          <a:solidFill>
                            <a:schemeClr val="bg1"/>
                          </a:solidFill>
                        </a:rPr>
                        <a:t>Use </a:t>
                      </a:r>
                      <a:r>
                        <a:rPr lang="en-US" sz="1200" b="0" dirty="0">
                          <a:solidFill>
                            <a:schemeClr val="bg1"/>
                          </a:solidFill>
                        </a:rPr>
                        <a:t>past performance stories, success case studies, lessons learned, and familiar customer-centric vocabulary and imagery.</a:t>
                      </a:r>
                    </a:p>
                  </a:txBody>
                  <a:tcPr anchor="ctr">
                    <a:lnL>
                      <a:noFill/>
                    </a:lnL>
                    <a:lnR>
                      <a:noFill/>
                    </a:lnR>
                    <a:lnT>
                      <a:noFill/>
                    </a:lnT>
                    <a:lnB>
                      <a:noFill/>
                    </a:lnB>
                    <a:solidFill>
                      <a:schemeClr val="accent5">
                        <a:lumMod val="75000"/>
                      </a:schemeClr>
                    </a:solidFill>
                  </a:tcPr>
                </a:tc>
                <a:extLst>
                  <a:ext uri="{0D108BD9-81ED-4DB2-BD59-A6C34878D82A}">
                    <a16:rowId xmlns:a16="http://schemas.microsoft.com/office/drawing/2014/main" val="3367070856"/>
                  </a:ext>
                </a:extLst>
              </a:tr>
            </a:tbl>
          </a:graphicData>
        </a:graphic>
      </p:graphicFrame>
      <p:sp>
        <p:nvSpPr>
          <p:cNvPr id="42" name="TextBox 41">
            <a:extLst>
              <a:ext uri="{FF2B5EF4-FFF2-40B4-BE49-F238E27FC236}">
                <a16:creationId xmlns:a16="http://schemas.microsoft.com/office/drawing/2014/main" id="{A781E8B3-1E4E-DDAF-521C-BE9386070327}"/>
              </a:ext>
            </a:extLst>
          </p:cNvPr>
          <p:cNvSpPr txBox="1"/>
          <p:nvPr/>
        </p:nvSpPr>
        <p:spPr>
          <a:xfrm>
            <a:off x="8108594" y="5318874"/>
            <a:ext cx="3921914" cy="461665"/>
          </a:xfrm>
          <a:prstGeom prst="rect">
            <a:avLst/>
          </a:prstGeom>
          <a:solidFill>
            <a:schemeClr val="accent5">
              <a:lumMod val="75000"/>
            </a:schemeClr>
          </a:solidFill>
        </p:spPr>
        <p:txBody>
          <a:bodyPr wrap="square">
            <a:spAutoFit/>
          </a:bodyPr>
          <a:lstStyle/>
          <a:p>
            <a:r>
              <a:rPr lang="en-US" sz="1200" dirty="0">
                <a:solidFill>
                  <a:schemeClr val="bg1"/>
                </a:solidFill>
              </a:rPr>
              <a:t>Address risk reduction proactively. Don’t overwhelm—</a:t>
            </a:r>
            <a:r>
              <a:rPr lang="en-US" sz="1200" b="1" dirty="0">
                <a:solidFill>
                  <a:schemeClr val="bg1"/>
                </a:solidFill>
              </a:rPr>
              <a:t>chunk</a:t>
            </a:r>
            <a:r>
              <a:rPr lang="en-US" sz="1200" dirty="0">
                <a:solidFill>
                  <a:schemeClr val="bg1"/>
                </a:solidFill>
              </a:rPr>
              <a:t> your message and maintain visual clarity.</a:t>
            </a:r>
          </a:p>
        </p:txBody>
      </p:sp>
      <p:sp>
        <p:nvSpPr>
          <p:cNvPr id="45" name="TextBox 44">
            <a:extLst>
              <a:ext uri="{FF2B5EF4-FFF2-40B4-BE49-F238E27FC236}">
                <a16:creationId xmlns:a16="http://schemas.microsoft.com/office/drawing/2014/main" id="{F59DE35A-B341-2105-A523-BF79D7BEE307}"/>
              </a:ext>
            </a:extLst>
          </p:cNvPr>
          <p:cNvSpPr txBox="1"/>
          <p:nvPr/>
        </p:nvSpPr>
        <p:spPr>
          <a:xfrm>
            <a:off x="341944" y="3478772"/>
            <a:ext cx="3630432" cy="646331"/>
          </a:xfrm>
          <a:prstGeom prst="rect">
            <a:avLst/>
          </a:prstGeom>
          <a:solidFill>
            <a:schemeClr val="accent5">
              <a:lumMod val="75000"/>
            </a:schemeClr>
          </a:solidFill>
        </p:spPr>
        <p:txBody>
          <a:bodyPr wrap="square">
            <a:spAutoFit/>
          </a:bodyPr>
          <a:lstStyle>
            <a:defPPr>
              <a:defRPr lang="en-US"/>
            </a:defPPr>
            <a:lvl1pPr>
              <a:defRPr sz="1200">
                <a:solidFill>
                  <a:schemeClr val="bg1"/>
                </a:solidFill>
              </a:defRPr>
            </a:lvl1pPr>
          </a:lstStyle>
          <a:p>
            <a:r>
              <a:rPr lang="en-US" dirty="0"/>
              <a:t>Guide evaluator focus: use layout, headers, and early priming to tell evaluators what to pay attention to. Make relevance unmistakable.</a:t>
            </a:r>
          </a:p>
        </p:txBody>
      </p:sp>
      <p:sp>
        <p:nvSpPr>
          <p:cNvPr id="46" name="TextBox 45">
            <a:extLst>
              <a:ext uri="{FF2B5EF4-FFF2-40B4-BE49-F238E27FC236}">
                <a16:creationId xmlns:a16="http://schemas.microsoft.com/office/drawing/2014/main" id="{C43DF5AE-3B24-0A21-E681-E65F049AB0DB}"/>
              </a:ext>
            </a:extLst>
          </p:cNvPr>
          <p:cNvSpPr txBox="1"/>
          <p:nvPr/>
        </p:nvSpPr>
        <p:spPr>
          <a:xfrm>
            <a:off x="331494" y="4980492"/>
            <a:ext cx="3246263" cy="646331"/>
          </a:xfrm>
          <a:prstGeom prst="rect">
            <a:avLst/>
          </a:prstGeom>
          <a:solidFill>
            <a:schemeClr val="accent5">
              <a:lumMod val="75000"/>
            </a:schemeClr>
          </a:solidFill>
        </p:spPr>
        <p:txBody>
          <a:bodyPr wrap="square">
            <a:spAutoFit/>
          </a:bodyPr>
          <a:lstStyle>
            <a:defPPr>
              <a:defRPr lang="en-US"/>
            </a:defPPr>
            <a:lvl1pPr>
              <a:defRPr sz="1200">
                <a:solidFill>
                  <a:schemeClr val="bg1"/>
                </a:solidFill>
              </a:defRPr>
            </a:lvl1pPr>
          </a:lstStyle>
          <a:p>
            <a:r>
              <a:rPr lang="en-US" dirty="0"/>
              <a:t>Strike the right tone through the “right proposal language.” Improve proposal readability. Tell stories and use metaphoric language.</a:t>
            </a:r>
          </a:p>
        </p:txBody>
      </p:sp>
      <p:sp>
        <p:nvSpPr>
          <p:cNvPr id="47" name="TextBox 46">
            <a:extLst>
              <a:ext uri="{FF2B5EF4-FFF2-40B4-BE49-F238E27FC236}">
                <a16:creationId xmlns:a16="http://schemas.microsoft.com/office/drawing/2014/main" id="{E99C30CB-B368-4C8C-4180-476445FA7B45}"/>
              </a:ext>
            </a:extLst>
          </p:cNvPr>
          <p:cNvSpPr txBox="1"/>
          <p:nvPr/>
        </p:nvSpPr>
        <p:spPr>
          <a:xfrm>
            <a:off x="8108594" y="2983491"/>
            <a:ext cx="3921914" cy="461665"/>
          </a:xfrm>
          <a:prstGeom prst="rect">
            <a:avLst/>
          </a:prstGeom>
          <a:solidFill>
            <a:schemeClr val="accent5">
              <a:lumMod val="75000"/>
            </a:schemeClr>
          </a:solidFill>
        </p:spPr>
        <p:txBody>
          <a:bodyPr wrap="square">
            <a:spAutoFit/>
          </a:bodyPr>
          <a:lstStyle>
            <a:defPPr>
              <a:defRPr lang="en-US"/>
            </a:defPPr>
            <a:lvl1pPr>
              <a:defRPr sz="1200">
                <a:solidFill>
                  <a:schemeClr val="bg1"/>
                </a:solidFill>
              </a:defRPr>
            </a:lvl1pPr>
          </a:lstStyle>
          <a:p>
            <a:r>
              <a:rPr lang="en-US" dirty="0"/>
              <a:t>Use compelling visuals including graphics, tables, focus boxes, and layout.</a:t>
            </a:r>
          </a:p>
        </p:txBody>
      </p:sp>
    </p:spTree>
    <p:extLst>
      <p:ext uri="{BB962C8B-B14F-4D97-AF65-F5344CB8AC3E}">
        <p14:creationId xmlns:p14="http://schemas.microsoft.com/office/powerpoint/2010/main" val="379470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ppt_x</p:attrName>
                                        </p:attrNameLst>
                                      </p:cBhvr>
                                      <p:tavLst>
                                        <p:tav tm="0">
                                          <p:val>
                                            <p:strVal val="#ppt_x"/>
                                          </p:val>
                                        </p:tav>
                                        <p:tav tm="100000">
                                          <p:val>
                                            <p:strVal val="#ppt_x"/>
                                          </p:val>
                                        </p:tav>
                                      </p:tavLst>
                                    </p:anim>
                                    <p:anim calcmode="lin" valueType="num">
                                      <p:cBhvr>
                                        <p:cTn id="48" dur="1000" fill="hold"/>
                                        <p:tgtEl>
                                          <p:spTgt spid="4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1000"/>
                                        <p:tgtEl>
                                          <p:spTgt spid="39"/>
                                        </p:tgtEl>
                                      </p:cBhvr>
                                    </p:animEffect>
                                    <p:anim calcmode="lin" valueType="num">
                                      <p:cBhvr>
                                        <p:cTn id="64" dur="1000" fill="hold"/>
                                        <p:tgtEl>
                                          <p:spTgt spid="39"/>
                                        </p:tgtEl>
                                        <p:attrNameLst>
                                          <p:attrName>ppt_x</p:attrName>
                                        </p:attrNameLst>
                                      </p:cBhvr>
                                      <p:tavLst>
                                        <p:tav tm="0">
                                          <p:val>
                                            <p:strVal val="#ppt_x"/>
                                          </p:val>
                                        </p:tav>
                                        <p:tav tm="100000">
                                          <p:val>
                                            <p:strVal val="#ppt_x"/>
                                          </p:val>
                                        </p:tav>
                                      </p:tavLst>
                                    </p:anim>
                                    <p:anim calcmode="lin" valueType="num">
                                      <p:cBhvr>
                                        <p:cTn id="65" dur="1000" fill="hold"/>
                                        <p:tgtEl>
                                          <p:spTgt spid="3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1000"/>
                                        <p:tgtEl>
                                          <p:spTgt spid="6"/>
                                        </p:tgtEl>
                                      </p:cBhvr>
                                    </p:animEffect>
                                    <p:anim calcmode="lin" valueType="num">
                                      <p:cBhvr>
                                        <p:cTn id="76" dur="1000" fill="hold"/>
                                        <p:tgtEl>
                                          <p:spTgt spid="6"/>
                                        </p:tgtEl>
                                        <p:attrNameLst>
                                          <p:attrName>ppt_x</p:attrName>
                                        </p:attrNameLst>
                                      </p:cBhvr>
                                      <p:tavLst>
                                        <p:tav tm="0">
                                          <p:val>
                                            <p:strVal val="#ppt_x"/>
                                          </p:val>
                                        </p:tav>
                                        <p:tav tm="100000">
                                          <p:val>
                                            <p:strVal val="#ppt_x"/>
                                          </p:val>
                                        </p:tav>
                                      </p:tavLst>
                                    </p:anim>
                                    <p:anim calcmode="lin" valueType="num">
                                      <p:cBhvr>
                                        <p:cTn id="77" dur="1000" fill="hold"/>
                                        <p:tgtEl>
                                          <p:spTgt spid="6"/>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1000"/>
                                        <p:tgtEl>
                                          <p:spTgt spid="42"/>
                                        </p:tgtEl>
                                      </p:cBhvr>
                                    </p:animEffect>
                                    <p:anim calcmode="lin" valueType="num">
                                      <p:cBhvr>
                                        <p:cTn id="81" dur="1000" fill="hold"/>
                                        <p:tgtEl>
                                          <p:spTgt spid="42"/>
                                        </p:tgtEl>
                                        <p:attrNameLst>
                                          <p:attrName>ppt_x</p:attrName>
                                        </p:attrNameLst>
                                      </p:cBhvr>
                                      <p:tavLst>
                                        <p:tav tm="0">
                                          <p:val>
                                            <p:strVal val="#ppt_x"/>
                                          </p:val>
                                        </p:tav>
                                        <p:tav tm="100000">
                                          <p:val>
                                            <p:strVal val="#ppt_x"/>
                                          </p:val>
                                        </p:tav>
                                      </p:tavLst>
                                    </p:anim>
                                    <p:anim calcmode="lin" valueType="num">
                                      <p:cBhvr>
                                        <p:cTn id="82" dur="1000" fill="hold"/>
                                        <p:tgtEl>
                                          <p:spTgt spid="42"/>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1000"/>
                                        <p:tgtEl>
                                          <p:spTgt spid="7"/>
                                        </p:tgtEl>
                                      </p:cBhvr>
                                    </p:animEffect>
                                    <p:anim calcmode="lin" valueType="num">
                                      <p:cBhvr>
                                        <p:cTn id="86" dur="1000" fill="hold"/>
                                        <p:tgtEl>
                                          <p:spTgt spid="7"/>
                                        </p:tgtEl>
                                        <p:attrNameLst>
                                          <p:attrName>ppt_x</p:attrName>
                                        </p:attrNameLst>
                                      </p:cBhvr>
                                      <p:tavLst>
                                        <p:tav tm="0">
                                          <p:val>
                                            <p:strVal val="#ppt_x"/>
                                          </p:val>
                                        </p:tav>
                                        <p:tav tm="100000">
                                          <p:val>
                                            <p:strVal val="#ppt_x"/>
                                          </p:val>
                                        </p:tav>
                                      </p:tavLst>
                                    </p:anim>
                                    <p:anim calcmode="lin" valueType="num">
                                      <p:cBhvr>
                                        <p:cTn id="8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1000"/>
                                        <p:tgtEl>
                                          <p:spTgt spid="46"/>
                                        </p:tgtEl>
                                      </p:cBhvr>
                                    </p:animEffect>
                                    <p:anim calcmode="lin" valueType="num">
                                      <p:cBhvr>
                                        <p:cTn id="93" dur="1000" fill="hold"/>
                                        <p:tgtEl>
                                          <p:spTgt spid="46"/>
                                        </p:tgtEl>
                                        <p:attrNameLst>
                                          <p:attrName>ppt_x</p:attrName>
                                        </p:attrNameLst>
                                      </p:cBhvr>
                                      <p:tavLst>
                                        <p:tav tm="0">
                                          <p:val>
                                            <p:strVal val="#ppt_x"/>
                                          </p:val>
                                        </p:tav>
                                        <p:tav tm="100000">
                                          <p:val>
                                            <p:strVal val="#ppt_x"/>
                                          </p:val>
                                        </p:tav>
                                      </p:tavLst>
                                    </p:anim>
                                    <p:anim calcmode="lin" valueType="num">
                                      <p:cBhvr>
                                        <p:cTn id="94" dur="1000" fill="hold"/>
                                        <p:tgtEl>
                                          <p:spTgt spid="4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anim calcmode="lin" valueType="num">
                                      <p:cBhvr>
                                        <p:cTn id="98" dur="1000" fill="hold"/>
                                        <p:tgtEl>
                                          <p:spTgt spid="23"/>
                                        </p:tgtEl>
                                        <p:attrNameLst>
                                          <p:attrName>ppt_x</p:attrName>
                                        </p:attrNameLst>
                                      </p:cBhvr>
                                      <p:tavLst>
                                        <p:tav tm="0">
                                          <p:val>
                                            <p:strVal val="#ppt_x"/>
                                          </p:val>
                                        </p:tav>
                                        <p:tav tm="100000">
                                          <p:val>
                                            <p:strVal val="#ppt_x"/>
                                          </p:val>
                                        </p:tav>
                                      </p:tavLst>
                                    </p:anim>
                                    <p:anim calcmode="lin" valueType="num">
                                      <p:cBhvr>
                                        <p:cTn id="99" dur="1000" fill="hold"/>
                                        <p:tgtEl>
                                          <p:spTgt spid="23"/>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
                                          </p:val>
                                        </p:tav>
                                        <p:tav tm="100000">
                                          <p:val>
                                            <p:strVal val="#ppt_x"/>
                                          </p:val>
                                        </p:tav>
                                      </p:tavLst>
                                    </p:anim>
                                    <p:anim calcmode="lin" valueType="num">
                                      <p:cBhvr>
                                        <p:cTn id="10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fade">
                                      <p:cBhvr>
                                        <p:cTn id="109" dur="1000"/>
                                        <p:tgtEl>
                                          <p:spTgt spid="10"/>
                                        </p:tgtEl>
                                      </p:cBhvr>
                                    </p:animEffect>
                                    <p:anim calcmode="lin" valueType="num">
                                      <p:cBhvr>
                                        <p:cTn id="110" dur="1000" fill="hold"/>
                                        <p:tgtEl>
                                          <p:spTgt spid="10"/>
                                        </p:tgtEl>
                                        <p:attrNameLst>
                                          <p:attrName>ppt_x</p:attrName>
                                        </p:attrNameLst>
                                      </p:cBhvr>
                                      <p:tavLst>
                                        <p:tav tm="0">
                                          <p:val>
                                            <p:strVal val="#ppt_x"/>
                                          </p:val>
                                        </p:tav>
                                        <p:tav tm="100000">
                                          <p:val>
                                            <p:strVal val="#ppt_x"/>
                                          </p:val>
                                        </p:tav>
                                      </p:tavLst>
                                    </p:anim>
                                    <p:anim calcmode="lin" valueType="num">
                                      <p:cBhvr>
                                        <p:cTn id="111" dur="1000" fill="hold"/>
                                        <p:tgtEl>
                                          <p:spTgt spid="10"/>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1000"/>
                                        <p:tgtEl>
                                          <p:spTgt spid="45"/>
                                        </p:tgtEl>
                                      </p:cBhvr>
                                    </p:animEffect>
                                    <p:anim calcmode="lin" valueType="num">
                                      <p:cBhvr>
                                        <p:cTn id="115" dur="1000" fill="hold"/>
                                        <p:tgtEl>
                                          <p:spTgt spid="45"/>
                                        </p:tgtEl>
                                        <p:attrNameLst>
                                          <p:attrName>ppt_x</p:attrName>
                                        </p:attrNameLst>
                                      </p:cBhvr>
                                      <p:tavLst>
                                        <p:tav tm="0">
                                          <p:val>
                                            <p:strVal val="#ppt_x"/>
                                          </p:val>
                                        </p:tav>
                                        <p:tav tm="100000">
                                          <p:val>
                                            <p:strVal val="#ppt_x"/>
                                          </p:val>
                                        </p:tav>
                                      </p:tavLst>
                                    </p:anim>
                                    <p:anim calcmode="lin" valueType="num">
                                      <p:cBhvr>
                                        <p:cTn id="116" dur="1000" fill="hold"/>
                                        <p:tgtEl>
                                          <p:spTgt spid="45"/>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1000"/>
                                        <p:tgtEl>
                                          <p:spTgt spid="17"/>
                                        </p:tgtEl>
                                      </p:cBhvr>
                                    </p:animEffect>
                                    <p:anim calcmode="lin" valueType="num">
                                      <p:cBhvr>
                                        <p:cTn id="120" dur="1000" fill="hold"/>
                                        <p:tgtEl>
                                          <p:spTgt spid="17"/>
                                        </p:tgtEl>
                                        <p:attrNameLst>
                                          <p:attrName>ppt_x</p:attrName>
                                        </p:attrNameLst>
                                      </p:cBhvr>
                                      <p:tavLst>
                                        <p:tav tm="0">
                                          <p:val>
                                            <p:strVal val="#ppt_x"/>
                                          </p:val>
                                        </p:tav>
                                        <p:tav tm="100000">
                                          <p:val>
                                            <p:strVal val="#ppt_x"/>
                                          </p:val>
                                        </p:tav>
                                      </p:tavLst>
                                    </p:anim>
                                    <p:anim calcmode="lin" valueType="num">
                                      <p:cBhvr>
                                        <p:cTn id="1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14"/>
                                        </p:tgtEl>
                                        <p:attrNameLst>
                                          <p:attrName>style.visibility</p:attrName>
                                        </p:attrNameLst>
                                      </p:cBhvr>
                                      <p:to>
                                        <p:strVal val="visible"/>
                                      </p:to>
                                    </p:set>
                                    <p:animEffect transition="in" filter="fade">
                                      <p:cBhvr>
                                        <p:cTn id="126" dur="1000"/>
                                        <p:tgtEl>
                                          <p:spTgt spid="14"/>
                                        </p:tgtEl>
                                      </p:cBhvr>
                                    </p:animEffect>
                                    <p:anim calcmode="lin" valueType="num">
                                      <p:cBhvr>
                                        <p:cTn id="127" dur="1000" fill="hold"/>
                                        <p:tgtEl>
                                          <p:spTgt spid="14"/>
                                        </p:tgtEl>
                                        <p:attrNameLst>
                                          <p:attrName>ppt_x</p:attrName>
                                        </p:attrNameLst>
                                      </p:cBhvr>
                                      <p:tavLst>
                                        <p:tav tm="0">
                                          <p:val>
                                            <p:strVal val="#ppt_x"/>
                                          </p:val>
                                        </p:tav>
                                        <p:tav tm="100000">
                                          <p:val>
                                            <p:strVal val="#ppt_x"/>
                                          </p:val>
                                        </p:tav>
                                      </p:tavLst>
                                    </p:anim>
                                    <p:anim calcmode="lin" valueType="num">
                                      <p:cBhvr>
                                        <p:cTn id="128" dur="1000" fill="hold"/>
                                        <p:tgtEl>
                                          <p:spTgt spid="14"/>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fade">
                                      <p:cBhvr>
                                        <p:cTn id="131" dur="1000"/>
                                        <p:tgtEl>
                                          <p:spTgt spid="34"/>
                                        </p:tgtEl>
                                      </p:cBhvr>
                                    </p:animEffect>
                                    <p:anim calcmode="lin" valueType="num">
                                      <p:cBhvr>
                                        <p:cTn id="132" dur="1000" fill="hold"/>
                                        <p:tgtEl>
                                          <p:spTgt spid="34"/>
                                        </p:tgtEl>
                                        <p:attrNameLst>
                                          <p:attrName>ppt_x</p:attrName>
                                        </p:attrNameLst>
                                      </p:cBhvr>
                                      <p:tavLst>
                                        <p:tav tm="0">
                                          <p:val>
                                            <p:strVal val="#ppt_x"/>
                                          </p:val>
                                        </p:tav>
                                        <p:tav tm="100000">
                                          <p:val>
                                            <p:strVal val="#ppt_x"/>
                                          </p:val>
                                        </p:tav>
                                      </p:tavLst>
                                    </p:anim>
                                    <p:anim calcmode="lin" valueType="num">
                                      <p:cBhvr>
                                        <p:cTn id="133" dur="1000" fill="hold"/>
                                        <p:tgtEl>
                                          <p:spTgt spid="34"/>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5"/>
                                        </p:tgtEl>
                                        <p:attrNameLst>
                                          <p:attrName>style.visibility</p:attrName>
                                        </p:attrNameLst>
                                      </p:cBhvr>
                                      <p:to>
                                        <p:strVal val="visible"/>
                                      </p:to>
                                    </p:set>
                                    <p:animEffect transition="in" filter="fade">
                                      <p:cBhvr>
                                        <p:cTn id="136" dur="1000"/>
                                        <p:tgtEl>
                                          <p:spTgt spid="5"/>
                                        </p:tgtEl>
                                      </p:cBhvr>
                                    </p:animEffect>
                                    <p:anim calcmode="lin" valueType="num">
                                      <p:cBhvr>
                                        <p:cTn id="137" dur="1000" fill="hold"/>
                                        <p:tgtEl>
                                          <p:spTgt spid="5"/>
                                        </p:tgtEl>
                                        <p:attrNameLst>
                                          <p:attrName>ppt_x</p:attrName>
                                        </p:attrNameLst>
                                      </p:cBhvr>
                                      <p:tavLst>
                                        <p:tav tm="0">
                                          <p:val>
                                            <p:strVal val="#ppt_x"/>
                                          </p:val>
                                        </p:tav>
                                        <p:tav tm="100000">
                                          <p:val>
                                            <p:strVal val="#ppt_x"/>
                                          </p:val>
                                        </p:tav>
                                      </p:tavLst>
                                    </p:anim>
                                    <p:anim calcmode="lin" valueType="num">
                                      <p:cBhvr>
                                        <p:cTn id="1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23" grpId="0"/>
      <p:bldP spid="31" grpId="0" animBg="1"/>
      <p:bldP spid="34" grpId="0" animBg="1"/>
      <p:bldP spid="35" grpId="0" animBg="1"/>
      <p:bldP spid="42" grpId="0" animBg="1"/>
      <p:bldP spid="45" grpId="0" animBg="1"/>
      <p:bldP spid="46"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8545"/>
            <a:ext cx="7215554" cy="1041643"/>
          </a:xfrm>
        </p:spPr>
        <p:txBody>
          <a:bodyPr>
            <a:normAutofit fontScale="90000"/>
          </a:bodyPr>
          <a:lstStyle/>
          <a:p>
            <a:r>
              <a:rPr lang="en-US" dirty="0"/>
              <a:t>Understanding Your Customer’s Motivating Factors</a:t>
            </a:r>
            <a:br>
              <a:rPr lang="en-US" dirty="0"/>
            </a:br>
            <a:endParaRPr lang="en-US" dirty="0"/>
          </a:p>
        </p:txBody>
      </p:sp>
      <p:sp>
        <p:nvSpPr>
          <p:cNvPr id="3" name="Content Placeholder 2"/>
          <p:cNvSpPr>
            <a:spLocks noGrp="1"/>
          </p:cNvSpPr>
          <p:nvPr>
            <p:ph idx="1"/>
          </p:nvPr>
        </p:nvSpPr>
        <p:spPr>
          <a:xfrm>
            <a:off x="1002948" y="2071686"/>
            <a:ext cx="6655152" cy="4391025"/>
          </a:xfrm>
        </p:spPr>
        <p:txBody>
          <a:bodyPr>
            <a:normAutofit fontScale="77500" lnSpcReduction="20000"/>
          </a:bodyPr>
          <a:lstStyle/>
          <a:p>
            <a:r>
              <a:rPr lang="en-US" dirty="0"/>
              <a:t>Government evaluation board is composed of individual people with different drivers</a:t>
            </a:r>
          </a:p>
          <a:p>
            <a:r>
              <a:rPr lang="en-US" dirty="0"/>
              <a:t>Unconscious mind – not conscious mind – drives how evaluators respond to proposal content </a:t>
            </a:r>
            <a:r>
              <a:rPr lang="en-US" b="1" dirty="0"/>
              <a:t>outside compliance</a:t>
            </a:r>
          </a:p>
          <a:p>
            <a:r>
              <a:rPr lang="en-US" dirty="0"/>
              <a:t>Underlying issues will drive people to emote on specific subjects they find particularly near and dear: we must understand everyone’s hot buttons:</a:t>
            </a:r>
          </a:p>
          <a:p>
            <a:pPr lvl="1"/>
            <a:r>
              <a:rPr lang="en-US" dirty="0"/>
              <a:t>Hopes</a:t>
            </a:r>
          </a:p>
          <a:p>
            <a:pPr lvl="1"/>
            <a:r>
              <a:rPr lang="en-US" dirty="0"/>
              <a:t>Fears</a:t>
            </a:r>
          </a:p>
          <a:p>
            <a:pPr lvl="1"/>
            <a:r>
              <a:rPr lang="en-US" dirty="0"/>
              <a:t>Biases</a:t>
            </a:r>
          </a:p>
          <a:p>
            <a:r>
              <a:rPr lang="en-US" dirty="0"/>
              <a:t>We must also understand the underlying emotional drivers</a:t>
            </a:r>
          </a:p>
          <a:p>
            <a:pPr lvl="0"/>
            <a:r>
              <a:rPr lang="en-US" dirty="0">
                <a:solidFill>
                  <a:schemeClr val="tx2"/>
                </a:solidFill>
              </a:rPr>
              <a:t>Satisfying people’s drivers, while not setting off “alarms” in their head is key to persuasion</a:t>
            </a:r>
          </a:p>
          <a:p>
            <a:pPr lvl="0"/>
            <a:endParaRPr lang="en-US" dirty="0">
              <a:solidFill>
                <a:schemeClr val="tx2"/>
              </a:solidFill>
            </a:endParaRPr>
          </a:p>
        </p:txBody>
      </p:sp>
      <p:sp>
        <p:nvSpPr>
          <p:cNvPr id="6" name="Rounded Rectangle 5"/>
          <p:cNvSpPr/>
          <p:nvPr/>
        </p:nvSpPr>
        <p:spPr bwMode="auto">
          <a:xfrm>
            <a:off x="7823200" y="1979544"/>
            <a:ext cx="3683000" cy="4214814"/>
          </a:xfrm>
          <a:prstGeom prst="roundRect">
            <a:avLst/>
          </a:prstGeom>
          <a:solidFill>
            <a:schemeClr val="accent1"/>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285750" indent="-285750">
              <a:buFont typeface="Arial" pitchFamily="34" charset="0"/>
              <a:buChar char="•"/>
            </a:pPr>
            <a:r>
              <a:rPr lang="en-US" dirty="0">
                <a:solidFill>
                  <a:schemeClr val="bg1"/>
                </a:solidFill>
              </a:rPr>
              <a:t>Cost, risk, schedule</a:t>
            </a:r>
          </a:p>
          <a:p>
            <a:pPr marL="285750" indent="-285750">
              <a:buFont typeface="Arial" pitchFamily="34" charset="0"/>
              <a:buChar char="•"/>
            </a:pPr>
            <a:r>
              <a:rPr lang="en-US" dirty="0">
                <a:solidFill>
                  <a:schemeClr val="bg1"/>
                </a:solidFill>
              </a:rPr>
              <a:t>Compliance with regulations</a:t>
            </a:r>
          </a:p>
          <a:p>
            <a:pPr marL="285750" indent="-285750">
              <a:buFont typeface="Arial" pitchFamily="34" charset="0"/>
              <a:buChar char="•"/>
            </a:pPr>
            <a:r>
              <a:rPr lang="en-US" dirty="0">
                <a:solidFill>
                  <a:schemeClr val="bg1"/>
                </a:solidFill>
              </a:rPr>
              <a:t>Customer satisfaction</a:t>
            </a:r>
          </a:p>
          <a:p>
            <a:pPr marL="285750" indent="-285750">
              <a:buFont typeface="Arial" pitchFamily="34" charset="0"/>
              <a:buChar char="•"/>
            </a:pPr>
            <a:r>
              <a:rPr lang="en-US" dirty="0">
                <a:solidFill>
                  <a:schemeClr val="bg1"/>
                </a:solidFill>
              </a:rPr>
              <a:t>Quality</a:t>
            </a:r>
          </a:p>
          <a:p>
            <a:pPr marL="285750" indent="-285750">
              <a:buFont typeface="Arial" pitchFamily="34" charset="0"/>
              <a:buChar char="•"/>
            </a:pPr>
            <a:r>
              <a:rPr lang="en-US" dirty="0">
                <a:solidFill>
                  <a:schemeClr val="bg1"/>
                </a:solidFill>
              </a:rPr>
              <a:t>Public welfare</a:t>
            </a:r>
          </a:p>
          <a:p>
            <a:pPr marL="285750" indent="-285750">
              <a:buFont typeface="Arial" pitchFamily="34" charset="0"/>
              <a:buChar char="•"/>
            </a:pPr>
            <a:r>
              <a:rPr lang="en-US" dirty="0">
                <a:solidFill>
                  <a:schemeClr val="bg1"/>
                </a:solidFill>
              </a:rPr>
              <a:t>Leaving a legacy</a:t>
            </a:r>
          </a:p>
          <a:p>
            <a:pPr marL="285750" indent="-285750">
              <a:buFont typeface="Arial" pitchFamily="34" charset="0"/>
              <a:buChar char="•"/>
            </a:pPr>
            <a:r>
              <a:rPr lang="en-US" dirty="0">
                <a:solidFill>
                  <a:schemeClr val="bg1"/>
                </a:solidFill>
              </a:rPr>
              <a:t>Competitive positioning</a:t>
            </a:r>
          </a:p>
          <a:p>
            <a:pPr marL="285750" indent="-285750">
              <a:buFont typeface="Arial" pitchFamily="34" charset="0"/>
              <a:buChar char="•"/>
            </a:pPr>
            <a:r>
              <a:rPr lang="en-US" dirty="0">
                <a:solidFill>
                  <a:schemeClr val="bg1"/>
                </a:solidFill>
              </a:rPr>
              <a:t>Thoroughness</a:t>
            </a:r>
          </a:p>
          <a:p>
            <a:pPr marL="285750" indent="-285750">
              <a:buFont typeface="Arial" pitchFamily="34" charset="0"/>
              <a:buChar char="•"/>
            </a:pPr>
            <a:r>
              <a:rPr lang="en-US" dirty="0">
                <a:solidFill>
                  <a:schemeClr val="bg1"/>
                </a:solidFill>
              </a:rPr>
              <a:t>Formality</a:t>
            </a:r>
          </a:p>
          <a:p>
            <a:pPr marL="285750" indent="-285750">
              <a:buFont typeface="Arial" pitchFamily="34" charset="0"/>
              <a:buChar char="•"/>
            </a:pPr>
            <a:r>
              <a:rPr lang="en-US" dirty="0">
                <a:solidFill>
                  <a:schemeClr val="bg1"/>
                </a:solidFill>
              </a:rPr>
              <a:t>Innovation</a:t>
            </a:r>
          </a:p>
          <a:p>
            <a:pPr marL="285750" indent="-285750">
              <a:buFont typeface="Arial" pitchFamily="34" charset="0"/>
              <a:buChar char="•"/>
            </a:pPr>
            <a:r>
              <a:rPr lang="en-US" dirty="0">
                <a:solidFill>
                  <a:schemeClr val="bg1"/>
                </a:solidFill>
              </a:rPr>
              <a:t>Reputation</a:t>
            </a:r>
          </a:p>
          <a:p>
            <a:pPr marL="285750" indent="-285750">
              <a:buFont typeface="Arial" pitchFamily="34" charset="0"/>
              <a:buChar char="•"/>
            </a:pPr>
            <a:r>
              <a:rPr lang="en-US" dirty="0">
                <a:solidFill>
                  <a:schemeClr val="bg1"/>
                </a:solidFill>
              </a:rPr>
              <a:t>Politics</a:t>
            </a:r>
          </a:p>
          <a:p>
            <a:pPr marL="285750" indent="-285750">
              <a:buFont typeface="Arial" pitchFamily="34" charset="0"/>
              <a:buChar char="•"/>
            </a:pPr>
            <a:r>
              <a:rPr lang="en-US" dirty="0">
                <a:solidFill>
                  <a:schemeClr val="bg1"/>
                </a:solidFill>
              </a:rPr>
              <a:t>Career and personal goals</a:t>
            </a:r>
          </a:p>
          <a:p>
            <a:pPr marL="285750" indent="-285750">
              <a:buFont typeface="Arial" pitchFamily="34" charset="0"/>
              <a:buChar char="•"/>
            </a:pPr>
            <a:r>
              <a:rPr lang="en-US" dirty="0">
                <a:solidFill>
                  <a:schemeClr val="bg1"/>
                </a:solidFill>
              </a:rPr>
              <a:t>Organizational goals and </a:t>
            </a:r>
          </a:p>
          <a:p>
            <a:pPr lvl="0"/>
            <a:r>
              <a:rPr lang="en-US" dirty="0">
                <a:solidFill>
                  <a:schemeClr val="bg1"/>
                </a:solidFill>
              </a:rPr>
              <a:t>     priorities, etc. </a:t>
            </a:r>
          </a:p>
        </p:txBody>
      </p:sp>
      <p:sp>
        <p:nvSpPr>
          <p:cNvPr id="4" name="TextBox 3"/>
          <p:cNvSpPr txBox="1"/>
          <p:nvPr/>
        </p:nvSpPr>
        <p:spPr>
          <a:xfrm>
            <a:off x="8567561" y="1634366"/>
            <a:ext cx="2194278" cy="369332"/>
          </a:xfrm>
          <a:prstGeom prst="rect">
            <a:avLst/>
          </a:prstGeom>
          <a:noFill/>
        </p:spPr>
        <p:txBody>
          <a:bodyPr wrap="square" rtlCol="0">
            <a:spAutoFit/>
          </a:bodyPr>
          <a:lstStyle/>
          <a:p>
            <a:pPr algn="ctr"/>
            <a:r>
              <a:rPr lang="en-US" b="1" dirty="0">
                <a:solidFill>
                  <a:schemeClr val="accent1"/>
                </a:solidFill>
              </a:rPr>
              <a:t>Drivers</a:t>
            </a:r>
          </a:p>
        </p:txBody>
      </p:sp>
      <p:sp>
        <p:nvSpPr>
          <p:cNvPr id="7" name="Rectangle 6"/>
          <p:cNvSpPr/>
          <p:nvPr/>
        </p:nvSpPr>
        <p:spPr>
          <a:xfrm>
            <a:off x="934861" y="1608658"/>
            <a:ext cx="9998428" cy="369332"/>
          </a:xfrm>
          <a:prstGeom prst="rect">
            <a:avLst/>
          </a:prstGeom>
        </p:spPr>
        <p:txBody>
          <a:bodyPr wrap="square">
            <a:spAutoFit/>
          </a:bodyPr>
          <a:lstStyle/>
          <a:p>
            <a:r>
              <a:rPr lang="en-US" i="1" dirty="0">
                <a:solidFill>
                  <a:schemeClr val="tx2"/>
                </a:solidFill>
              </a:rPr>
              <a:t>Neuroscience and neuromarketing are highly relevant to writing proposals</a:t>
            </a:r>
          </a:p>
        </p:txBody>
      </p:sp>
    </p:spTree>
    <p:extLst>
      <p:ext uri="{BB962C8B-B14F-4D97-AF65-F5344CB8AC3E}">
        <p14:creationId xmlns:p14="http://schemas.microsoft.com/office/powerpoint/2010/main" val="298751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2838" y="2127147"/>
            <a:ext cx="6899593" cy="4103112"/>
          </a:xfrm>
        </p:spPr>
        <p:txBody>
          <a:bodyPr>
            <a:normAutofit fontScale="85000" lnSpcReduction="20000"/>
          </a:bodyPr>
          <a:lstStyle/>
          <a:p>
            <a:r>
              <a:rPr lang="en-US" dirty="0"/>
              <a:t>Matching the solution with the customer’s requirements and vision</a:t>
            </a:r>
          </a:p>
          <a:p>
            <a:r>
              <a:rPr lang="en-US" dirty="0"/>
              <a:t>Journalistic method of writing applied to proposals (grab the reader with the main point first)</a:t>
            </a:r>
          </a:p>
          <a:p>
            <a:r>
              <a:rPr lang="en-US" dirty="0"/>
              <a:t>Speaking customer’s language</a:t>
            </a:r>
          </a:p>
          <a:p>
            <a:r>
              <a:rPr lang="en-US" dirty="0"/>
              <a:t>Win themes with targeted features and benefits, and a clear value proposition</a:t>
            </a:r>
          </a:p>
          <a:p>
            <a:pPr lvl="0"/>
            <a:r>
              <a:rPr lang="en-US" dirty="0"/>
              <a:t>Use of graphics</a:t>
            </a:r>
          </a:p>
          <a:p>
            <a:pPr lvl="0"/>
            <a:r>
              <a:rPr lang="en-US" dirty="0"/>
              <a:t>Stories, with visual or written metaphors</a:t>
            </a:r>
          </a:p>
          <a:p>
            <a:pPr lvl="0"/>
            <a:r>
              <a:rPr lang="en-US" dirty="0"/>
              <a:t>Overwhelming proof and clear facts</a:t>
            </a:r>
          </a:p>
          <a:p>
            <a:pPr lvl="0"/>
            <a:r>
              <a:rPr lang="en-US" dirty="0"/>
              <a:t>Correct tone – sincere, confident, credible</a:t>
            </a:r>
          </a:p>
          <a:p>
            <a:endParaRPr lang="en-US" dirty="0"/>
          </a:p>
        </p:txBody>
      </p:sp>
      <p:sp>
        <p:nvSpPr>
          <p:cNvPr id="3" name="Title 2"/>
          <p:cNvSpPr>
            <a:spLocks noGrp="1"/>
          </p:cNvSpPr>
          <p:nvPr>
            <p:ph type="title"/>
          </p:nvPr>
        </p:nvSpPr>
        <p:spPr/>
        <p:txBody>
          <a:bodyPr/>
          <a:lstStyle/>
          <a:p>
            <a:r>
              <a:rPr lang="en-US" dirty="0"/>
              <a:t>Proposal Language: What Sells</a:t>
            </a:r>
          </a:p>
        </p:txBody>
      </p:sp>
      <p:sp>
        <p:nvSpPr>
          <p:cNvPr id="38" name="Rectangle 37"/>
          <p:cNvSpPr/>
          <p:nvPr/>
        </p:nvSpPr>
        <p:spPr>
          <a:xfrm>
            <a:off x="838200" y="1547020"/>
            <a:ext cx="11353800" cy="369332"/>
          </a:xfrm>
          <a:prstGeom prst="rect">
            <a:avLst/>
          </a:prstGeom>
        </p:spPr>
        <p:txBody>
          <a:bodyPr wrap="square">
            <a:spAutoFit/>
          </a:bodyPr>
          <a:lstStyle/>
          <a:p>
            <a:r>
              <a:rPr lang="en-US" i="1" dirty="0">
                <a:solidFill>
                  <a:schemeClr val="tx2"/>
                </a:solidFill>
              </a:rPr>
              <a:t>Customer knowledge comes first, but skillful writing will translate this knowledge into a winning proposal </a:t>
            </a:r>
          </a:p>
        </p:txBody>
      </p:sp>
      <p:sp>
        <p:nvSpPr>
          <p:cNvPr id="56" name="Right Triangle 55"/>
          <p:cNvSpPr>
            <a:spLocks noChangeAspect="1"/>
          </p:cNvSpPr>
          <p:nvPr/>
        </p:nvSpPr>
        <p:spPr bwMode="auto">
          <a:xfrm rot="13500000" flipV="1">
            <a:off x="8656286" y="1120514"/>
            <a:ext cx="2327275" cy="2322512"/>
          </a:xfrm>
          <a:prstGeom prst="rtTriangle">
            <a:avLst/>
          </a:prstGeom>
          <a:solidFill>
            <a:srgbClr val="800000"/>
          </a:solidFill>
          <a:ln w="9525">
            <a:noFill/>
            <a:round/>
            <a:headEnd/>
            <a:tailEnd/>
          </a:ln>
          <a:effectLst>
            <a:outerShdw dist="114300" dir="2700000" algn="br" rotWithShape="0">
              <a:srgbClr val="808080">
                <a:alpha val="42998"/>
              </a:srgbClr>
            </a:outerShdw>
          </a:effectLst>
        </p:spPr>
        <p:txBody>
          <a:bodyPr>
            <a:spAutoFit/>
          </a:bodyPr>
          <a:lstStyle/>
          <a:p>
            <a:pPr eaLnBrk="0" fontAlgn="auto" hangingPunct="0">
              <a:lnSpc>
                <a:spcPct val="80000"/>
              </a:lnSpc>
              <a:spcBef>
                <a:spcPts val="0"/>
              </a:spcBef>
              <a:spcAft>
                <a:spcPts val="0"/>
              </a:spcAft>
              <a:defRPr/>
            </a:pPr>
            <a:endParaRPr lang="en-US" sz="1600" b="1">
              <a:latin typeface="+mn-lt"/>
              <a:cs typeface="+mn-cs"/>
            </a:endParaRPr>
          </a:p>
        </p:txBody>
      </p:sp>
      <p:sp>
        <p:nvSpPr>
          <p:cNvPr id="57" name="Right Triangle 56"/>
          <p:cNvSpPr>
            <a:spLocks noChangeAspect="1"/>
          </p:cNvSpPr>
          <p:nvPr/>
        </p:nvSpPr>
        <p:spPr bwMode="auto">
          <a:xfrm rot="8100000">
            <a:off x="8656286" y="4690801"/>
            <a:ext cx="2327275" cy="2322513"/>
          </a:xfrm>
          <a:prstGeom prst="rtTriangle">
            <a:avLst/>
          </a:prstGeom>
          <a:solidFill>
            <a:srgbClr val="0000FF"/>
          </a:solidFill>
          <a:ln w="9525">
            <a:noFill/>
            <a:round/>
            <a:headEnd/>
            <a:tailEnd/>
          </a:ln>
          <a:effectLst>
            <a:outerShdw dist="114300" dir="2700000" algn="br" rotWithShape="0">
              <a:srgbClr val="808080">
                <a:alpha val="42998"/>
              </a:srgbClr>
            </a:outerShdw>
          </a:effectLst>
        </p:spPr>
        <p:txBody>
          <a:bodyPr>
            <a:spAutoFit/>
          </a:bodyPr>
          <a:lstStyle/>
          <a:p>
            <a:pPr eaLnBrk="0" fontAlgn="auto" hangingPunct="0">
              <a:lnSpc>
                <a:spcPct val="80000"/>
              </a:lnSpc>
              <a:spcBef>
                <a:spcPts val="0"/>
              </a:spcBef>
              <a:spcAft>
                <a:spcPts val="0"/>
              </a:spcAft>
              <a:defRPr/>
            </a:pPr>
            <a:endParaRPr lang="en-US" sz="1600" b="1">
              <a:latin typeface="+mn-lt"/>
              <a:cs typeface="+mn-cs"/>
            </a:endParaRPr>
          </a:p>
        </p:txBody>
      </p:sp>
      <p:grpSp>
        <p:nvGrpSpPr>
          <p:cNvPr id="58" name="Group 18"/>
          <p:cNvGrpSpPr>
            <a:grpSpLocks/>
          </p:cNvGrpSpPr>
          <p:nvPr/>
        </p:nvGrpSpPr>
        <p:grpSpPr bwMode="auto">
          <a:xfrm>
            <a:off x="9397648" y="4613014"/>
            <a:ext cx="862013" cy="1184275"/>
            <a:chOff x="6639720" y="4431995"/>
            <a:chExt cx="862516" cy="1184977"/>
          </a:xfrm>
        </p:grpSpPr>
        <p:sp>
          <p:nvSpPr>
            <p:cNvPr id="59" name="Text Box 7"/>
            <p:cNvSpPr txBox="1">
              <a:spLocks noChangeArrowheads="1"/>
            </p:cNvSpPr>
            <p:nvPr/>
          </p:nvSpPr>
          <p:spPr bwMode="auto">
            <a:xfrm>
              <a:off x="6639720" y="5411788"/>
              <a:ext cx="862516" cy="205184"/>
            </a:xfrm>
            <a:prstGeom prst="rect">
              <a:avLst/>
            </a:prstGeom>
            <a:noFill/>
            <a:ln w="9525">
              <a:noFill/>
              <a:miter lim="800000"/>
              <a:headEnd/>
              <a:tailEnd/>
            </a:ln>
          </p:spPr>
          <p:txBody>
            <a:bodyPr wrap="none" lIns="0" tIns="0" rIns="0" bIns="0" anchor="ctr" anchorCtr="1">
              <a:spAutoFit/>
            </a:bodyPr>
            <a:lstStyle/>
            <a:p>
              <a:pPr algn="ctr" eaLnBrk="0" hangingPunct="0">
                <a:lnSpc>
                  <a:spcPct val="80000"/>
                </a:lnSpc>
                <a:spcBef>
                  <a:spcPct val="50000"/>
                </a:spcBef>
              </a:pPr>
              <a:r>
                <a:rPr lang="en-US" sz="1600" b="1">
                  <a:solidFill>
                    <a:schemeClr val="bg1"/>
                  </a:solidFill>
                  <a:latin typeface="Lucida Sans Unicode" pitchFamily="34" charset="0"/>
                </a:rPr>
                <a:t>DETAILS</a:t>
              </a:r>
            </a:p>
          </p:txBody>
        </p:sp>
        <p:sp>
          <p:nvSpPr>
            <p:cNvPr id="60" name="Text Box 9"/>
            <p:cNvSpPr txBox="1">
              <a:spLocks noChangeArrowheads="1"/>
            </p:cNvSpPr>
            <p:nvPr/>
          </p:nvSpPr>
          <p:spPr bwMode="auto">
            <a:xfrm>
              <a:off x="6756790" y="4431995"/>
              <a:ext cx="628377" cy="402161"/>
            </a:xfrm>
            <a:prstGeom prst="rect">
              <a:avLst/>
            </a:prstGeom>
            <a:noFill/>
            <a:ln w="9525">
              <a:noFill/>
              <a:miter lim="800000"/>
              <a:headEnd/>
              <a:tailEnd/>
            </a:ln>
          </p:spPr>
          <p:txBody>
            <a:bodyPr wrap="none" lIns="0" tIns="0" rIns="0" bIns="0" anchor="ctr" anchorCtr="1">
              <a:spAutoFit/>
            </a:bodyPr>
            <a:lstStyle/>
            <a:p>
              <a:pPr algn="ctr" eaLnBrk="0" hangingPunct="0">
                <a:lnSpc>
                  <a:spcPct val="80000"/>
                </a:lnSpc>
                <a:spcBef>
                  <a:spcPct val="50000"/>
                </a:spcBef>
              </a:pPr>
              <a:r>
                <a:rPr lang="en-US" sz="1600" b="1">
                  <a:solidFill>
                    <a:schemeClr val="bg1"/>
                  </a:solidFill>
                  <a:latin typeface="Lucida Sans Unicode" pitchFamily="34" charset="0"/>
                </a:rPr>
                <a:t>MAIN</a:t>
              </a:r>
              <a:br>
                <a:rPr lang="en-US" sz="1600" b="1">
                  <a:solidFill>
                    <a:schemeClr val="bg1"/>
                  </a:solidFill>
                  <a:latin typeface="Lucida Sans Unicode" pitchFamily="34" charset="0"/>
                </a:rPr>
              </a:br>
              <a:r>
                <a:rPr lang="en-US" sz="1600" b="1">
                  <a:solidFill>
                    <a:schemeClr val="bg1"/>
                  </a:solidFill>
                  <a:latin typeface="Lucida Sans Unicode" pitchFamily="34" charset="0"/>
                </a:rPr>
                <a:t>POINT</a:t>
              </a:r>
            </a:p>
          </p:txBody>
        </p:sp>
        <p:grpSp>
          <p:nvGrpSpPr>
            <p:cNvPr id="61" name="Group 16"/>
            <p:cNvGrpSpPr>
              <a:grpSpLocks/>
            </p:cNvGrpSpPr>
            <p:nvPr/>
          </p:nvGrpSpPr>
          <p:grpSpPr bwMode="auto">
            <a:xfrm>
              <a:off x="6766178" y="4940300"/>
              <a:ext cx="616927" cy="457200"/>
              <a:chOff x="6858000" y="4940300"/>
              <a:chExt cx="616927" cy="457200"/>
            </a:xfrm>
          </p:grpSpPr>
          <p:sp>
            <p:nvSpPr>
              <p:cNvPr id="62" name="Line 10"/>
              <p:cNvSpPr>
                <a:spLocks noChangeShapeType="1"/>
              </p:cNvSpPr>
              <p:nvPr/>
            </p:nvSpPr>
            <p:spPr bwMode="auto">
              <a:xfrm>
                <a:off x="7162800" y="4940300"/>
                <a:ext cx="0" cy="457200"/>
              </a:xfrm>
              <a:prstGeom prst="line">
                <a:avLst/>
              </a:prstGeom>
              <a:noFill/>
              <a:ln w="28575">
                <a:solidFill>
                  <a:schemeClr val="bg1"/>
                </a:solidFill>
                <a:round/>
                <a:headEnd/>
                <a:tailEnd type="triangle" w="med" len="med"/>
              </a:ln>
            </p:spPr>
            <p:txBody>
              <a:bodyPr/>
              <a:lstStyle/>
              <a:p>
                <a:endParaRPr lang="en-US"/>
              </a:p>
            </p:txBody>
          </p:sp>
          <p:sp>
            <p:nvSpPr>
              <p:cNvPr id="63" name="Line 11"/>
              <p:cNvSpPr>
                <a:spLocks noChangeShapeType="1"/>
              </p:cNvSpPr>
              <p:nvPr/>
            </p:nvSpPr>
            <p:spPr bwMode="auto">
              <a:xfrm flipH="1">
                <a:off x="6858000" y="4940300"/>
                <a:ext cx="228600" cy="457200"/>
              </a:xfrm>
              <a:prstGeom prst="line">
                <a:avLst/>
              </a:prstGeom>
              <a:noFill/>
              <a:ln w="28575">
                <a:solidFill>
                  <a:schemeClr val="bg1"/>
                </a:solidFill>
                <a:round/>
                <a:headEnd/>
                <a:tailEnd type="triangle" w="med" len="med"/>
              </a:ln>
            </p:spPr>
            <p:txBody>
              <a:bodyPr/>
              <a:lstStyle/>
              <a:p>
                <a:endParaRPr lang="en-US"/>
              </a:p>
            </p:txBody>
          </p:sp>
          <p:sp>
            <p:nvSpPr>
              <p:cNvPr id="64" name="Line 12"/>
              <p:cNvSpPr>
                <a:spLocks noChangeShapeType="1"/>
              </p:cNvSpPr>
              <p:nvPr/>
            </p:nvSpPr>
            <p:spPr bwMode="auto">
              <a:xfrm>
                <a:off x="7239001" y="4940300"/>
                <a:ext cx="235926" cy="414579"/>
              </a:xfrm>
              <a:prstGeom prst="line">
                <a:avLst/>
              </a:prstGeom>
              <a:noFill/>
              <a:ln w="28575">
                <a:solidFill>
                  <a:schemeClr val="bg1"/>
                </a:solidFill>
                <a:round/>
                <a:headEnd/>
                <a:tailEnd type="triangle" w="med" len="med"/>
              </a:ln>
            </p:spPr>
            <p:txBody>
              <a:bodyPr/>
              <a:lstStyle/>
              <a:p>
                <a:endParaRPr lang="en-US"/>
              </a:p>
            </p:txBody>
          </p:sp>
        </p:grpSp>
      </p:grpSp>
      <p:sp>
        <p:nvSpPr>
          <p:cNvPr id="65" name="Text Box 6"/>
          <p:cNvSpPr txBox="1">
            <a:spLocks noChangeArrowheads="1"/>
          </p:cNvSpPr>
          <p:nvPr/>
        </p:nvSpPr>
        <p:spPr bwMode="auto">
          <a:xfrm>
            <a:off x="9397648" y="2433376"/>
            <a:ext cx="862013" cy="204788"/>
          </a:xfrm>
          <a:prstGeom prst="rect">
            <a:avLst/>
          </a:prstGeom>
          <a:noFill/>
          <a:ln w="9525">
            <a:noFill/>
            <a:miter lim="800000"/>
            <a:headEnd/>
            <a:tailEnd/>
          </a:ln>
        </p:spPr>
        <p:txBody>
          <a:bodyPr wrap="none" lIns="0" tIns="0" rIns="0" bIns="0" anchor="ctr" anchorCtr="1">
            <a:spAutoFit/>
          </a:bodyPr>
          <a:lstStyle/>
          <a:p>
            <a:pPr algn="ctr" eaLnBrk="0" hangingPunct="0">
              <a:lnSpc>
                <a:spcPct val="80000"/>
              </a:lnSpc>
              <a:spcBef>
                <a:spcPct val="50000"/>
              </a:spcBef>
            </a:pPr>
            <a:r>
              <a:rPr lang="en-US" sz="1600" b="1">
                <a:solidFill>
                  <a:schemeClr val="bg1"/>
                </a:solidFill>
                <a:latin typeface="Lucida Sans Unicode" pitchFamily="34" charset="0"/>
              </a:rPr>
              <a:t>DETAILS</a:t>
            </a:r>
          </a:p>
        </p:txBody>
      </p:sp>
      <p:sp>
        <p:nvSpPr>
          <p:cNvPr id="66" name="Text Box 8"/>
          <p:cNvSpPr txBox="1">
            <a:spLocks noChangeArrowheads="1"/>
          </p:cNvSpPr>
          <p:nvPr/>
        </p:nvSpPr>
        <p:spPr bwMode="auto">
          <a:xfrm>
            <a:off x="9224611" y="3149339"/>
            <a:ext cx="1208087" cy="204787"/>
          </a:xfrm>
          <a:prstGeom prst="rect">
            <a:avLst/>
          </a:prstGeom>
          <a:noFill/>
          <a:ln w="9525">
            <a:noFill/>
            <a:miter lim="800000"/>
            <a:headEnd/>
            <a:tailEnd/>
          </a:ln>
        </p:spPr>
        <p:txBody>
          <a:bodyPr wrap="none" lIns="0" tIns="0" rIns="0" bIns="0" anchor="ctr" anchorCtr="1">
            <a:spAutoFit/>
          </a:bodyPr>
          <a:lstStyle/>
          <a:p>
            <a:pPr algn="ctr" eaLnBrk="0" hangingPunct="0">
              <a:lnSpc>
                <a:spcPct val="80000"/>
              </a:lnSpc>
              <a:spcBef>
                <a:spcPct val="50000"/>
              </a:spcBef>
            </a:pPr>
            <a:r>
              <a:rPr lang="en-US" sz="1600" b="1">
                <a:solidFill>
                  <a:schemeClr val="bg1"/>
                </a:solidFill>
                <a:latin typeface="Lucida Sans Unicode" pitchFamily="34" charset="0"/>
              </a:rPr>
              <a:t>MAIN POINT</a:t>
            </a:r>
          </a:p>
        </p:txBody>
      </p:sp>
      <p:grpSp>
        <p:nvGrpSpPr>
          <p:cNvPr id="67" name="Group 15"/>
          <p:cNvGrpSpPr>
            <a:grpSpLocks/>
          </p:cNvGrpSpPr>
          <p:nvPr/>
        </p:nvGrpSpPr>
        <p:grpSpPr bwMode="auto">
          <a:xfrm>
            <a:off x="9334148" y="2723889"/>
            <a:ext cx="990600" cy="381000"/>
            <a:chOff x="6565900" y="1854200"/>
            <a:chExt cx="990600" cy="381000"/>
          </a:xfrm>
        </p:grpSpPr>
        <p:sp>
          <p:nvSpPr>
            <p:cNvPr id="68" name="Line 13"/>
            <p:cNvSpPr>
              <a:spLocks noChangeShapeType="1"/>
            </p:cNvSpPr>
            <p:nvPr/>
          </p:nvSpPr>
          <p:spPr bwMode="auto">
            <a:xfrm>
              <a:off x="6565900" y="1892300"/>
              <a:ext cx="457200" cy="304800"/>
            </a:xfrm>
            <a:prstGeom prst="line">
              <a:avLst/>
            </a:prstGeom>
            <a:noFill/>
            <a:ln w="19050">
              <a:solidFill>
                <a:schemeClr val="bg1"/>
              </a:solidFill>
              <a:round/>
              <a:headEnd/>
              <a:tailEnd type="triangle" w="med" len="med"/>
            </a:ln>
          </p:spPr>
          <p:txBody>
            <a:bodyPr/>
            <a:lstStyle/>
            <a:p>
              <a:endParaRPr lang="en-US"/>
            </a:p>
          </p:txBody>
        </p:sp>
        <p:sp>
          <p:nvSpPr>
            <p:cNvPr id="69" name="Line 14"/>
            <p:cNvSpPr>
              <a:spLocks noChangeShapeType="1"/>
            </p:cNvSpPr>
            <p:nvPr/>
          </p:nvSpPr>
          <p:spPr bwMode="auto">
            <a:xfrm>
              <a:off x="7099300" y="1854200"/>
              <a:ext cx="0" cy="381000"/>
            </a:xfrm>
            <a:prstGeom prst="line">
              <a:avLst/>
            </a:prstGeom>
            <a:noFill/>
            <a:ln w="19050">
              <a:solidFill>
                <a:schemeClr val="bg1"/>
              </a:solidFill>
              <a:round/>
              <a:headEnd/>
              <a:tailEnd type="triangle" w="med" len="med"/>
            </a:ln>
          </p:spPr>
          <p:txBody>
            <a:bodyPr/>
            <a:lstStyle/>
            <a:p>
              <a:endParaRPr lang="en-US"/>
            </a:p>
          </p:txBody>
        </p:sp>
        <p:sp>
          <p:nvSpPr>
            <p:cNvPr id="70" name="Line 15"/>
            <p:cNvSpPr>
              <a:spLocks noChangeShapeType="1"/>
            </p:cNvSpPr>
            <p:nvPr/>
          </p:nvSpPr>
          <p:spPr bwMode="auto">
            <a:xfrm flipH="1">
              <a:off x="7175500" y="1892300"/>
              <a:ext cx="381000" cy="304800"/>
            </a:xfrm>
            <a:prstGeom prst="line">
              <a:avLst/>
            </a:prstGeom>
            <a:noFill/>
            <a:ln w="19050">
              <a:solidFill>
                <a:schemeClr val="bg1"/>
              </a:solidFill>
              <a:round/>
              <a:headEnd/>
              <a:tailEnd type="triangle" w="med" len="med"/>
            </a:ln>
          </p:spPr>
          <p:txBody>
            <a:bodyPr/>
            <a:lstStyle/>
            <a:p>
              <a:endParaRPr lang="en-US"/>
            </a:p>
          </p:txBody>
        </p:sp>
      </p:grpSp>
      <p:sp>
        <p:nvSpPr>
          <p:cNvPr id="71" name="TextBox 18"/>
          <p:cNvSpPr txBox="1">
            <a:spLocks noChangeArrowheads="1"/>
          </p:cNvSpPr>
          <p:nvPr/>
        </p:nvSpPr>
        <p:spPr bwMode="auto">
          <a:xfrm>
            <a:off x="8388951" y="1942204"/>
            <a:ext cx="3429000" cy="369887"/>
          </a:xfrm>
          <a:prstGeom prst="rect">
            <a:avLst/>
          </a:prstGeom>
          <a:noFill/>
          <a:ln w="9525">
            <a:noFill/>
            <a:miter lim="800000"/>
            <a:headEnd/>
            <a:tailEnd/>
          </a:ln>
        </p:spPr>
        <p:txBody>
          <a:bodyPr>
            <a:spAutoFit/>
          </a:bodyPr>
          <a:lstStyle/>
          <a:p>
            <a:r>
              <a:rPr lang="en-US" dirty="0">
                <a:solidFill>
                  <a:schemeClr val="tx2"/>
                </a:solidFill>
              </a:rPr>
              <a:t>Scientific writing approach</a:t>
            </a:r>
          </a:p>
        </p:txBody>
      </p:sp>
      <p:sp>
        <p:nvSpPr>
          <p:cNvPr id="72" name="TextBox 19"/>
          <p:cNvSpPr txBox="1">
            <a:spLocks noChangeArrowheads="1"/>
          </p:cNvSpPr>
          <p:nvPr/>
        </p:nvSpPr>
        <p:spPr bwMode="auto">
          <a:xfrm>
            <a:off x="7972425" y="5882061"/>
            <a:ext cx="3890293" cy="369332"/>
          </a:xfrm>
          <a:prstGeom prst="rect">
            <a:avLst/>
          </a:prstGeom>
          <a:noFill/>
          <a:ln w="9525">
            <a:noFill/>
            <a:miter lim="800000"/>
            <a:headEnd/>
            <a:tailEnd/>
          </a:ln>
        </p:spPr>
        <p:txBody>
          <a:bodyPr wrap="square">
            <a:spAutoFit/>
          </a:bodyPr>
          <a:lstStyle/>
          <a:p>
            <a:r>
              <a:rPr lang="en-US" dirty="0">
                <a:solidFill>
                  <a:schemeClr val="tx2"/>
                </a:solidFill>
                <a:latin typeface="+mj-lt"/>
              </a:rPr>
              <a:t>Journalistic/Proposal writing approach</a:t>
            </a:r>
          </a:p>
        </p:txBody>
      </p:sp>
    </p:spTree>
    <p:extLst>
      <p:ext uri="{BB962C8B-B14F-4D97-AF65-F5344CB8AC3E}">
        <p14:creationId xmlns:p14="http://schemas.microsoft.com/office/powerpoint/2010/main" val="34706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hangingPunct="1">
              <a:defRPr/>
            </a:pPr>
            <a:r>
              <a:rPr lang="en-US" dirty="0"/>
              <a:t>Proper Structure of the Argument (Recap)</a:t>
            </a:r>
          </a:p>
        </p:txBody>
      </p:sp>
      <p:sp>
        <p:nvSpPr>
          <p:cNvPr id="15" name="Rectangle 14"/>
          <p:cNvSpPr/>
          <p:nvPr/>
        </p:nvSpPr>
        <p:spPr>
          <a:xfrm>
            <a:off x="838200" y="1556288"/>
            <a:ext cx="9220200" cy="369332"/>
          </a:xfrm>
          <a:prstGeom prst="rect">
            <a:avLst/>
          </a:prstGeom>
        </p:spPr>
        <p:txBody>
          <a:bodyPr wrap="square">
            <a:spAutoFit/>
          </a:bodyPr>
          <a:lstStyle/>
          <a:p>
            <a:r>
              <a:rPr lang="en-US" i="1" dirty="0">
                <a:solidFill>
                  <a:schemeClr val="tx2"/>
                </a:solidFill>
              </a:rPr>
              <a:t>Here is how the psychology of persuasion works and why the </a:t>
            </a:r>
            <a:r>
              <a:rPr lang="en-US" i="1" dirty="0" err="1">
                <a:solidFill>
                  <a:schemeClr val="tx2"/>
                </a:solidFill>
              </a:rPr>
              <a:t>Ws</a:t>
            </a:r>
            <a:r>
              <a:rPr lang="en-US" i="1" dirty="0">
                <a:solidFill>
                  <a:schemeClr val="tx2"/>
                </a:solidFill>
              </a:rPr>
              <a:t> are ordered the way they are</a:t>
            </a:r>
          </a:p>
        </p:txBody>
      </p:sp>
      <p:grpSp>
        <p:nvGrpSpPr>
          <p:cNvPr id="13" name="Group 12">
            <a:extLst>
              <a:ext uri="{FF2B5EF4-FFF2-40B4-BE49-F238E27FC236}">
                <a16:creationId xmlns:a16="http://schemas.microsoft.com/office/drawing/2014/main" id="{4E86FB86-2F37-F917-0D5E-4A807138B306}"/>
              </a:ext>
            </a:extLst>
          </p:cNvPr>
          <p:cNvGrpSpPr/>
          <p:nvPr/>
        </p:nvGrpSpPr>
        <p:grpSpPr>
          <a:xfrm>
            <a:off x="3919371" y="1989749"/>
            <a:ext cx="4090411" cy="4683000"/>
            <a:chOff x="3839539" y="1577354"/>
            <a:chExt cx="4578349" cy="5241627"/>
          </a:xfrm>
        </p:grpSpPr>
        <p:sp>
          <p:nvSpPr>
            <p:cNvPr id="2" name="Text Box 44">
              <a:extLst>
                <a:ext uri="{FF2B5EF4-FFF2-40B4-BE49-F238E27FC236}">
                  <a16:creationId xmlns:a16="http://schemas.microsoft.com/office/drawing/2014/main" id="{B96FC617-6074-48C1-A603-EC86EDBD0AF2}"/>
                </a:ext>
              </a:extLst>
            </p:cNvPr>
            <p:cNvSpPr txBox="1">
              <a:spLocks noChangeArrowheads="1"/>
            </p:cNvSpPr>
            <p:nvPr/>
          </p:nvSpPr>
          <p:spPr bwMode="auto">
            <a:xfrm>
              <a:off x="3855271" y="1577354"/>
              <a:ext cx="4556267" cy="585107"/>
            </a:xfrm>
            <a:prstGeom prst="rect">
              <a:avLst/>
            </a:prstGeom>
            <a:solidFill>
              <a:schemeClr val="accent1"/>
            </a:solidFill>
            <a:ln>
              <a:headEnd/>
              <a:tailEnd/>
            </a:ln>
          </p:spPr>
          <p:style>
            <a:lnRef idx="0">
              <a:schemeClr val="accent6"/>
            </a:lnRef>
            <a:fillRef idx="3">
              <a:schemeClr val="accent6"/>
            </a:fillRef>
            <a:effectRef idx="3">
              <a:schemeClr val="accent6"/>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400" b="1" dirty="0">
                  <a:solidFill>
                    <a:srgbClr val="FFFFFF"/>
                  </a:solidFill>
                  <a:latin typeface="Arial" pitchFamily="34" charset="0"/>
                  <a:ea typeface="Times New Roman" pitchFamily="18" charset="0"/>
                  <a:cs typeface="Arial" pitchFamily="34" charset="0"/>
                </a:rPr>
                <a:t>Higher level summary sections - X or X.X outline levels</a:t>
              </a:r>
              <a:endParaRPr lang="en-US" sz="2000" dirty="0">
                <a:solidFill>
                  <a:schemeClr val="tx1"/>
                </a:solidFill>
                <a:latin typeface="Arial" pitchFamily="34" charset="0"/>
                <a:cs typeface="Arial" pitchFamily="34" charset="0"/>
              </a:endParaRPr>
            </a:p>
          </p:txBody>
        </p:sp>
        <p:sp>
          <p:nvSpPr>
            <p:cNvPr id="4" name="Text Box 35">
              <a:extLst>
                <a:ext uri="{FF2B5EF4-FFF2-40B4-BE49-F238E27FC236}">
                  <a16:creationId xmlns:a16="http://schemas.microsoft.com/office/drawing/2014/main" id="{5D850428-C0DC-D57D-0D6A-35931B3203B4}"/>
                </a:ext>
              </a:extLst>
            </p:cNvPr>
            <p:cNvSpPr txBox="1">
              <a:spLocks noChangeArrowheads="1"/>
            </p:cNvSpPr>
            <p:nvPr/>
          </p:nvSpPr>
          <p:spPr bwMode="auto">
            <a:xfrm>
              <a:off x="3839539" y="2832179"/>
              <a:ext cx="4572000" cy="640080"/>
            </a:xfrm>
            <a:prstGeom prst="rect">
              <a:avLst/>
            </a:prstGeom>
            <a:solidFill>
              <a:schemeClr val="accent5">
                <a:lumMod val="40000"/>
                <a:lumOff val="6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rgbClr val="FF0000"/>
                  </a:solidFill>
                  <a:latin typeface="Arial" pitchFamily="34" charset="0"/>
                  <a:ea typeface="Times New Roman" pitchFamily="18" charset="0"/>
                  <a:cs typeface="Arial" pitchFamily="34" charset="0"/>
                </a:rPr>
                <a:t>W</a:t>
              </a:r>
              <a:r>
                <a:rPr lang="en-US" sz="1600" b="1" dirty="0">
                  <a:solidFill>
                    <a:srgbClr val="000000"/>
                  </a:solidFill>
                  <a:latin typeface="Arial" pitchFamily="34" charset="0"/>
                  <a:ea typeface="Times New Roman" pitchFamily="18" charset="0"/>
                  <a:cs typeface="Arial" pitchFamily="34" charset="0"/>
                </a:rPr>
                <a:t>hat:</a:t>
              </a:r>
              <a:r>
                <a:rPr lang="en-US" sz="1600" dirty="0">
                  <a:solidFill>
                    <a:srgbClr val="000000"/>
                  </a:solidFill>
                  <a:latin typeface="Arial" pitchFamily="34" charset="0"/>
                  <a:ea typeface="Times New Roman" pitchFamily="18" charset="0"/>
                  <a:cs typeface="Arial" pitchFamily="34" charset="0"/>
                </a:rPr>
                <a:t> </a:t>
              </a:r>
              <a:r>
                <a:rPr lang="en-US" sz="1400" dirty="0">
                  <a:solidFill>
                    <a:srgbClr val="000000"/>
                  </a:solidFill>
                  <a:latin typeface="Arial" pitchFamily="34" charset="0"/>
                  <a:ea typeface="Times New Roman" pitchFamily="18" charset="0"/>
                  <a:cs typeface="Arial" pitchFamily="34" charset="0"/>
                </a:rPr>
                <a:t>What do we propose to do in response to the requirement?</a:t>
              </a:r>
              <a:endParaRPr lang="en-US" sz="2400" dirty="0">
                <a:solidFill>
                  <a:schemeClr val="tx1"/>
                </a:solidFill>
                <a:latin typeface="Arial" pitchFamily="34" charset="0"/>
                <a:cs typeface="Arial" pitchFamily="34" charset="0"/>
              </a:endParaRPr>
            </a:p>
          </p:txBody>
        </p:sp>
        <p:sp>
          <p:nvSpPr>
            <p:cNvPr id="6" name="Text Box 34">
              <a:extLst>
                <a:ext uri="{FF2B5EF4-FFF2-40B4-BE49-F238E27FC236}">
                  <a16:creationId xmlns:a16="http://schemas.microsoft.com/office/drawing/2014/main" id="{A89D934D-8098-A02E-3A2C-6ADD10ECC9F0}"/>
                </a:ext>
              </a:extLst>
            </p:cNvPr>
            <p:cNvSpPr txBox="1">
              <a:spLocks noChangeArrowheads="1"/>
            </p:cNvSpPr>
            <p:nvPr/>
          </p:nvSpPr>
          <p:spPr bwMode="auto">
            <a:xfrm>
              <a:off x="3839539" y="4170867"/>
              <a:ext cx="4572000" cy="640080"/>
            </a:xfrm>
            <a:prstGeom prst="rect">
              <a:avLst/>
            </a:prstGeom>
            <a:solidFill>
              <a:schemeClr val="accent5">
                <a:lumMod val="40000"/>
                <a:lumOff val="6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rgbClr val="000000"/>
                  </a:solidFill>
                  <a:latin typeface="Arial" pitchFamily="34" charset="0"/>
                  <a:ea typeface="Times New Roman" pitchFamily="18" charset="0"/>
                  <a:cs typeface="Arial" pitchFamily="34" charset="0"/>
                </a:rPr>
                <a:t>Ho</a:t>
              </a:r>
              <a:r>
                <a:rPr lang="en-US" sz="1600" b="1" dirty="0">
                  <a:solidFill>
                    <a:srgbClr val="FF0000"/>
                  </a:solidFill>
                  <a:latin typeface="Arial" pitchFamily="34" charset="0"/>
                  <a:ea typeface="Times New Roman" pitchFamily="18" charset="0"/>
                  <a:cs typeface="Arial" pitchFamily="34" charset="0"/>
                </a:rPr>
                <a:t>w:</a:t>
              </a:r>
              <a:r>
                <a:rPr lang="en-US" sz="1600" dirty="0">
                  <a:solidFill>
                    <a:srgbClr val="FF0000"/>
                  </a:solidFill>
                  <a:latin typeface="Arial" pitchFamily="34" charset="0"/>
                  <a:ea typeface="Times New Roman" pitchFamily="18" charset="0"/>
                  <a:cs typeface="Arial" pitchFamily="34" charset="0"/>
                </a:rPr>
                <a:t> </a:t>
              </a:r>
              <a:r>
                <a:rPr lang="en-US" sz="1400" dirty="0">
                  <a:solidFill>
                    <a:schemeClr val="tx1"/>
                  </a:solidFill>
                  <a:latin typeface="Arial" pitchFamily="34" charset="0"/>
                  <a:ea typeface="Times New Roman" pitchFamily="18" charset="0"/>
                  <a:cs typeface="Arial" pitchFamily="34" charset="0"/>
                </a:rPr>
                <a:t>Step-by-step approach with benefits to the customer and risk mitigation</a:t>
              </a:r>
            </a:p>
          </p:txBody>
        </p:sp>
        <p:sp>
          <p:nvSpPr>
            <p:cNvPr id="8" name="Text Box 33">
              <a:extLst>
                <a:ext uri="{FF2B5EF4-FFF2-40B4-BE49-F238E27FC236}">
                  <a16:creationId xmlns:a16="http://schemas.microsoft.com/office/drawing/2014/main" id="{9A5C5A95-0974-0CAC-A449-A9970AEC2D17}"/>
                </a:ext>
              </a:extLst>
            </p:cNvPr>
            <p:cNvSpPr txBox="1">
              <a:spLocks noChangeArrowheads="1"/>
            </p:cNvSpPr>
            <p:nvPr/>
          </p:nvSpPr>
          <p:spPr bwMode="auto">
            <a:xfrm>
              <a:off x="3845888" y="4840211"/>
              <a:ext cx="4572000" cy="640080"/>
            </a:xfrm>
            <a:prstGeom prst="rect">
              <a:avLst/>
            </a:prstGeom>
            <a:solidFill>
              <a:schemeClr val="accent5">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rgbClr val="FF0000"/>
                  </a:solidFill>
                  <a:latin typeface="Arial" pitchFamily="34" charset="0"/>
                  <a:ea typeface="Times New Roman" pitchFamily="18" charset="0"/>
                  <a:cs typeface="Arial" pitchFamily="34" charset="0"/>
                </a:rPr>
                <a:t>W</a:t>
              </a:r>
              <a:r>
                <a:rPr lang="en-US" sz="1600" b="1" dirty="0">
                  <a:solidFill>
                    <a:srgbClr val="000000"/>
                  </a:solidFill>
                  <a:latin typeface="Arial" pitchFamily="34" charset="0"/>
                  <a:ea typeface="Times New Roman" pitchFamily="18" charset="0"/>
                  <a:cs typeface="Arial" pitchFamily="34" charset="0"/>
                </a:rPr>
                <a:t>hen:</a:t>
              </a:r>
              <a:r>
                <a:rPr lang="en-US" sz="1600" dirty="0">
                  <a:solidFill>
                    <a:srgbClr val="000000"/>
                  </a:solidFill>
                  <a:latin typeface="Arial" pitchFamily="34" charset="0"/>
                  <a:ea typeface="Times New Roman" pitchFamily="18" charset="0"/>
                  <a:cs typeface="Arial" pitchFamily="34" charset="0"/>
                </a:rPr>
                <a:t> </a:t>
              </a:r>
              <a:r>
                <a:rPr lang="en-US" sz="1400" dirty="0">
                  <a:solidFill>
                    <a:srgbClr val="000000"/>
                  </a:solidFill>
                  <a:latin typeface="Arial" pitchFamily="34" charset="0"/>
                  <a:ea typeface="Times New Roman" pitchFamily="18" charset="0"/>
                  <a:cs typeface="Arial" pitchFamily="34" charset="0"/>
                </a:rPr>
                <a:t>In what sequence we are going to do it per schedule, or when have we done it before?</a:t>
              </a:r>
              <a:endParaRPr lang="en-US" sz="2400" dirty="0">
                <a:solidFill>
                  <a:schemeClr val="tx1"/>
                </a:solidFill>
                <a:latin typeface="Arial" pitchFamily="34" charset="0"/>
                <a:cs typeface="Arial" pitchFamily="34" charset="0"/>
              </a:endParaRPr>
            </a:p>
          </p:txBody>
        </p:sp>
        <p:sp>
          <p:nvSpPr>
            <p:cNvPr id="9" name="Text Box 32">
              <a:extLst>
                <a:ext uri="{FF2B5EF4-FFF2-40B4-BE49-F238E27FC236}">
                  <a16:creationId xmlns:a16="http://schemas.microsoft.com/office/drawing/2014/main" id="{D7B17A4F-C049-529F-C4D0-3C1B20334EDB}"/>
                </a:ext>
              </a:extLst>
            </p:cNvPr>
            <p:cNvSpPr txBox="1">
              <a:spLocks noChangeArrowheads="1"/>
            </p:cNvSpPr>
            <p:nvPr/>
          </p:nvSpPr>
          <p:spPr bwMode="auto">
            <a:xfrm>
              <a:off x="3845888" y="6178901"/>
              <a:ext cx="4572000" cy="640080"/>
            </a:xfrm>
            <a:prstGeom prst="rect">
              <a:avLst/>
            </a:prstGeom>
            <a:solidFill>
              <a:schemeClr val="accent5">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rgbClr val="FF0000"/>
                  </a:solidFill>
                  <a:latin typeface="Arial" pitchFamily="34" charset="0"/>
                  <a:ea typeface="Times New Roman" pitchFamily="18" charset="0"/>
                  <a:cs typeface="Arial" pitchFamily="34" charset="0"/>
                </a:rPr>
                <a:t>W</a:t>
              </a:r>
              <a:r>
                <a:rPr lang="en-US" sz="1600" b="1" dirty="0">
                  <a:solidFill>
                    <a:srgbClr val="000000"/>
                  </a:solidFill>
                  <a:latin typeface="Arial" pitchFamily="34" charset="0"/>
                  <a:ea typeface="Times New Roman" pitchFamily="18" charset="0"/>
                  <a:cs typeface="Arial" pitchFamily="34" charset="0"/>
                </a:rPr>
                <a:t>o</a:t>
              </a:r>
              <a:r>
                <a:rPr lang="en-US" sz="1600" b="1" dirty="0">
                  <a:solidFill>
                    <a:srgbClr val="FF0000"/>
                  </a:solidFill>
                  <a:latin typeface="Arial" pitchFamily="34" charset="0"/>
                  <a:ea typeface="Times New Roman" pitchFamily="18" charset="0"/>
                  <a:cs typeface="Arial" pitchFamily="34" charset="0"/>
                </a:rPr>
                <a:t>w</a:t>
              </a:r>
              <a:r>
                <a:rPr lang="en-US" sz="1600" b="1" dirty="0">
                  <a:solidFill>
                    <a:srgbClr val="000000"/>
                  </a:solidFill>
                  <a:latin typeface="Arial" pitchFamily="34" charset="0"/>
                  <a:ea typeface="Times New Roman" pitchFamily="18" charset="0"/>
                  <a:cs typeface="Arial" pitchFamily="34" charset="0"/>
                </a:rPr>
                <a:t>:</a:t>
              </a:r>
              <a:r>
                <a:rPr lang="en-US" sz="1050" dirty="0">
                  <a:solidFill>
                    <a:srgbClr val="000000"/>
                  </a:solidFill>
                  <a:latin typeface="Arial" pitchFamily="34" charset="0"/>
                  <a:ea typeface="Times New Roman" pitchFamily="18" charset="0"/>
                  <a:cs typeface="Arial" pitchFamily="34" charset="0"/>
                </a:rPr>
                <a:t> </a:t>
              </a:r>
              <a:r>
                <a:rPr lang="en-US" sz="1400" dirty="0">
                  <a:solidFill>
                    <a:srgbClr val="000000"/>
                  </a:solidFill>
                  <a:latin typeface="Arial" pitchFamily="34" charset="0"/>
                  <a:ea typeface="Times New Roman" pitchFamily="18" charset="0"/>
                  <a:cs typeface="Arial" pitchFamily="34" charset="0"/>
                </a:rPr>
                <a:t>Powerful section conclusion</a:t>
              </a:r>
              <a:endParaRPr lang="en-US" sz="2400" dirty="0">
                <a:solidFill>
                  <a:schemeClr val="tx1"/>
                </a:solidFill>
                <a:latin typeface="Arial" pitchFamily="34" charset="0"/>
                <a:cs typeface="Arial" pitchFamily="34" charset="0"/>
              </a:endParaRPr>
            </a:p>
          </p:txBody>
        </p:sp>
        <p:sp>
          <p:nvSpPr>
            <p:cNvPr id="10" name="Text Box 31">
              <a:extLst>
                <a:ext uri="{FF2B5EF4-FFF2-40B4-BE49-F238E27FC236}">
                  <a16:creationId xmlns:a16="http://schemas.microsoft.com/office/drawing/2014/main" id="{5712D48E-C346-D8C1-716B-767453790DCE}"/>
                </a:ext>
              </a:extLst>
            </p:cNvPr>
            <p:cNvSpPr txBox="1">
              <a:spLocks noChangeArrowheads="1"/>
            </p:cNvSpPr>
            <p:nvPr/>
          </p:nvSpPr>
          <p:spPr bwMode="auto">
            <a:xfrm>
              <a:off x="3845888" y="5509556"/>
              <a:ext cx="4572000" cy="640080"/>
            </a:xfrm>
            <a:prstGeom prst="rect">
              <a:avLst/>
            </a:prstGeom>
            <a:solidFill>
              <a:schemeClr val="accent5">
                <a:lumMod val="40000"/>
                <a:lumOff val="6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rgbClr val="FF0000"/>
                  </a:solidFill>
                  <a:latin typeface="Arial" pitchFamily="34" charset="0"/>
                  <a:ea typeface="Times New Roman" pitchFamily="18" charset="0"/>
                  <a:cs typeface="Arial" pitchFamily="34" charset="0"/>
                </a:rPr>
                <a:t>W</a:t>
              </a:r>
              <a:r>
                <a:rPr lang="en-US" sz="1600" b="1" dirty="0">
                  <a:solidFill>
                    <a:sysClr val="windowText" lastClr="000000"/>
                  </a:solidFill>
                  <a:latin typeface="Arial" pitchFamily="34" charset="0"/>
                  <a:ea typeface="Times New Roman" pitchFamily="18" charset="0"/>
                  <a:cs typeface="Arial" pitchFamily="34" charset="0"/>
                </a:rPr>
                <a:t>here:</a:t>
              </a:r>
              <a:r>
                <a:rPr lang="en-US" sz="1050" dirty="0">
                  <a:solidFill>
                    <a:sysClr val="windowText" lastClr="000000"/>
                  </a:solidFill>
                  <a:latin typeface="Arial" pitchFamily="34" charset="0"/>
                  <a:ea typeface="Times New Roman" pitchFamily="18" charset="0"/>
                  <a:cs typeface="Arial" pitchFamily="34" charset="0"/>
                </a:rPr>
                <a:t> </a:t>
              </a:r>
              <a:r>
                <a:rPr lang="en-US" sz="1400" dirty="0">
                  <a:solidFill>
                    <a:sysClr val="windowText" lastClr="000000"/>
                  </a:solidFill>
                  <a:latin typeface="Arial" pitchFamily="34" charset="0"/>
                  <a:ea typeface="Times New Roman" pitchFamily="18" charset="0"/>
                  <a:cs typeface="Arial" pitchFamily="34" charset="0"/>
                </a:rPr>
                <a:t>Indicate the location or facility, or say where we have done it before successfully</a:t>
              </a:r>
              <a:endParaRPr lang="en-US" sz="2400" dirty="0">
                <a:solidFill>
                  <a:sysClr val="windowText" lastClr="000000"/>
                </a:solidFill>
                <a:latin typeface="Arial" pitchFamily="34" charset="0"/>
                <a:cs typeface="Arial" pitchFamily="34" charset="0"/>
              </a:endParaRPr>
            </a:p>
          </p:txBody>
        </p:sp>
        <p:sp>
          <p:nvSpPr>
            <p:cNvPr id="11" name="Text Box 43">
              <a:extLst>
                <a:ext uri="{FF2B5EF4-FFF2-40B4-BE49-F238E27FC236}">
                  <a16:creationId xmlns:a16="http://schemas.microsoft.com/office/drawing/2014/main" id="{E6718191-E5A9-D350-8D74-CA51266120B2}"/>
                </a:ext>
              </a:extLst>
            </p:cNvPr>
            <p:cNvSpPr txBox="1">
              <a:spLocks noChangeArrowheads="1"/>
            </p:cNvSpPr>
            <p:nvPr/>
          </p:nvSpPr>
          <p:spPr bwMode="auto">
            <a:xfrm>
              <a:off x="3839539" y="3501523"/>
              <a:ext cx="4572000" cy="640080"/>
            </a:xfrm>
            <a:prstGeom prst="rect">
              <a:avLst/>
            </a:prstGeom>
            <a:solidFill>
              <a:schemeClr val="accent5">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rgbClr val="FF0000"/>
                  </a:solidFill>
                  <a:latin typeface="Arial" pitchFamily="34" charset="0"/>
                  <a:ea typeface="Times New Roman" pitchFamily="18" charset="0"/>
                  <a:cs typeface="Arial" pitchFamily="34" charset="0"/>
                </a:rPr>
                <a:t>W</a:t>
              </a:r>
              <a:r>
                <a:rPr lang="en-US" sz="1600" b="1" dirty="0">
                  <a:solidFill>
                    <a:schemeClr val="tx1"/>
                  </a:solidFill>
                  <a:latin typeface="Arial" pitchFamily="34" charset="0"/>
                  <a:ea typeface="Times New Roman" pitchFamily="18" charset="0"/>
                  <a:cs typeface="Arial" pitchFamily="34" charset="0"/>
                </a:rPr>
                <a:t>ho</a:t>
              </a:r>
              <a:r>
                <a:rPr lang="en-US" sz="1050" b="1" dirty="0">
                  <a:solidFill>
                    <a:schemeClr val="tx1"/>
                  </a:solidFill>
                  <a:latin typeface="Arial" pitchFamily="34" charset="0"/>
                  <a:ea typeface="Times New Roman" pitchFamily="18" charset="0"/>
                  <a:cs typeface="Arial" pitchFamily="34" charset="0"/>
                </a:rPr>
                <a:t>: </a:t>
              </a:r>
              <a:r>
                <a:rPr lang="en-US" sz="1400" dirty="0">
                  <a:solidFill>
                    <a:schemeClr val="tx1"/>
                  </a:solidFill>
                  <a:latin typeface="Arial" pitchFamily="34" charset="0"/>
                  <a:ea typeface="Times New Roman" pitchFamily="18" charset="0"/>
                  <a:cs typeface="Arial" pitchFamily="34" charset="0"/>
                </a:rPr>
                <a:t>Who exactly is going to do this part of work, by name and title?</a:t>
              </a:r>
              <a:endParaRPr lang="en-US" sz="1050" dirty="0">
                <a:solidFill>
                  <a:schemeClr val="tx1"/>
                </a:solidFill>
                <a:latin typeface="Arial" pitchFamily="34" charset="0"/>
                <a:cs typeface="Arial" pitchFamily="34" charset="0"/>
              </a:endParaRPr>
            </a:p>
          </p:txBody>
        </p:sp>
        <p:sp>
          <p:nvSpPr>
            <p:cNvPr id="12" name="Text Box 59">
              <a:extLst>
                <a:ext uri="{FF2B5EF4-FFF2-40B4-BE49-F238E27FC236}">
                  <a16:creationId xmlns:a16="http://schemas.microsoft.com/office/drawing/2014/main" id="{4DD1FFD8-56BB-CA4F-7130-79626903BD81}"/>
                </a:ext>
              </a:extLst>
            </p:cNvPr>
            <p:cNvSpPr txBox="1">
              <a:spLocks noChangeArrowheads="1"/>
            </p:cNvSpPr>
            <p:nvPr/>
          </p:nvSpPr>
          <p:spPr bwMode="auto">
            <a:xfrm>
              <a:off x="3839539" y="2162834"/>
              <a:ext cx="4572000" cy="640080"/>
            </a:xfrm>
            <a:prstGeom prst="rect">
              <a:avLst/>
            </a:prstGeom>
            <a:solidFill>
              <a:schemeClr val="accent5">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ts val="1000"/>
                </a:spcAft>
              </a:pPr>
              <a:r>
                <a:rPr lang="en-US" sz="1600" b="1" dirty="0">
                  <a:solidFill>
                    <a:srgbClr val="FF0000"/>
                  </a:solidFill>
                  <a:latin typeface="Arial" pitchFamily="34" charset="0"/>
                  <a:cs typeface="Arial" pitchFamily="34" charset="0"/>
                </a:rPr>
                <a:t>W</a:t>
              </a:r>
              <a:r>
                <a:rPr lang="en-US" sz="1600" b="1" dirty="0">
                  <a:solidFill>
                    <a:srgbClr val="000000"/>
                  </a:solidFill>
                  <a:latin typeface="Arial" pitchFamily="34" charset="0"/>
                  <a:cs typeface="Arial" pitchFamily="34" charset="0"/>
                </a:rPr>
                <a:t>hy:</a:t>
              </a:r>
              <a:r>
                <a:rPr lang="en-US" sz="1600" dirty="0">
                  <a:solidFill>
                    <a:srgbClr val="000000"/>
                  </a:solidFill>
                  <a:latin typeface="Arial" pitchFamily="34" charset="0"/>
                  <a:cs typeface="Arial" pitchFamily="34" charset="0"/>
                </a:rPr>
                <a:t> </a:t>
              </a:r>
              <a:r>
                <a:rPr lang="en-US" sz="1400" dirty="0">
                  <a:solidFill>
                    <a:srgbClr val="000000"/>
                  </a:solidFill>
                  <a:latin typeface="Arial" pitchFamily="34" charset="0"/>
                  <a:cs typeface="Arial" pitchFamily="34" charset="0"/>
                </a:rPr>
                <a:t>Customer problem, challenge, or key risk factor behind the requirement</a:t>
              </a:r>
              <a:endParaRPr lang="en-US" sz="2400" dirty="0">
                <a:solidFill>
                  <a:schemeClr val="tx1"/>
                </a:solidFill>
                <a:latin typeface="Arial" pitchFamily="34" charset="0"/>
                <a:cs typeface="Arial" pitchFamily="34" charset="0"/>
              </a:endParaRPr>
            </a:p>
          </p:txBody>
        </p:sp>
      </p:grpSp>
      <p:cxnSp>
        <p:nvCxnSpPr>
          <p:cNvPr id="14" name="Straight Arrow Connector 13"/>
          <p:cNvCxnSpPr/>
          <p:nvPr/>
        </p:nvCxnSpPr>
        <p:spPr bwMode="auto">
          <a:xfrm flipH="1">
            <a:off x="7881189" y="2227655"/>
            <a:ext cx="838200" cy="685800"/>
          </a:xfrm>
          <a:prstGeom prst="straightConnector1">
            <a:avLst/>
          </a:prstGeom>
          <a:solidFill>
            <a:schemeClr val="accent1"/>
          </a:solidFill>
          <a:ln w="19050" cap="flat" cmpd="sng" algn="ctr">
            <a:solidFill>
              <a:srgbClr val="5F5F5F"/>
            </a:solidFill>
            <a:prstDash val="solid"/>
            <a:round/>
            <a:headEnd type="none" w="med" len="med"/>
            <a:tailEnd type="arrow"/>
          </a:ln>
          <a:effectLst/>
        </p:spPr>
      </p:cxnSp>
      <p:sp>
        <p:nvSpPr>
          <p:cNvPr id="16" name="TextBox 15"/>
          <p:cNvSpPr txBox="1"/>
          <p:nvPr/>
        </p:nvSpPr>
        <p:spPr>
          <a:xfrm>
            <a:off x="8719389" y="1999055"/>
            <a:ext cx="2514600" cy="523220"/>
          </a:xfrm>
          <a:prstGeom prst="rect">
            <a:avLst/>
          </a:prstGeom>
          <a:noFill/>
        </p:spPr>
        <p:txBody>
          <a:bodyPr wrap="square" rtlCol="0">
            <a:spAutoFit/>
          </a:bodyPr>
          <a:lstStyle/>
          <a:p>
            <a:r>
              <a:rPr lang="en-US" sz="1400" dirty="0"/>
              <a:t>Generates curiosity, scares, or shows deep understanding</a:t>
            </a:r>
          </a:p>
        </p:txBody>
      </p:sp>
      <p:cxnSp>
        <p:nvCxnSpPr>
          <p:cNvPr id="17" name="Straight Arrow Connector 16"/>
          <p:cNvCxnSpPr/>
          <p:nvPr/>
        </p:nvCxnSpPr>
        <p:spPr bwMode="auto">
          <a:xfrm flipH="1">
            <a:off x="7858329" y="2837255"/>
            <a:ext cx="838200" cy="685800"/>
          </a:xfrm>
          <a:prstGeom prst="straightConnector1">
            <a:avLst/>
          </a:prstGeom>
          <a:solidFill>
            <a:schemeClr val="accent1"/>
          </a:solidFill>
          <a:ln w="19050" cap="flat" cmpd="sng" algn="ctr">
            <a:solidFill>
              <a:srgbClr val="5F5F5F"/>
            </a:solidFill>
            <a:prstDash val="solid"/>
            <a:round/>
            <a:headEnd type="none" w="med" len="med"/>
            <a:tailEnd type="arrow"/>
          </a:ln>
          <a:effectLst/>
        </p:spPr>
      </p:cxnSp>
      <p:sp>
        <p:nvSpPr>
          <p:cNvPr id="18" name="TextBox 17"/>
          <p:cNvSpPr txBox="1"/>
          <p:nvPr/>
        </p:nvSpPr>
        <p:spPr>
          <a:xfrm>
            <a:off x="8696529" y="2551505"/>
            <a:ext cx="2689860" cy="523220"/>
          </a:xfrm>
          <a:prstGeom prst="rect">
            <a:avLst/>
          </a:prstGeom>
          <a:noFill/>
        </p:spPr>
        <p:txBody>
          <a:bodyPr wrap="square" rtlCol="0">
            <a:spAutoFit/>
          </a:bodyPr>
          <a:lstStyle/>
          <a:p>
            <a:r>
              <a:rPr lang="en-US" sz="1400" dirty="0"/>
              <a:t>Provides the answer rather than restating the requirement</a:t>
            </a:r>
          </a:p>
        </p:txBody>
      </p:sp>
      <p:cxnSp>
        <p:nvCxnSpPr>
          <p:cNvPr id="19" name="Straight Arrow Connector 18"/>
          <p:cNvCxnSpPr/>
          <p:nvPr/>
        </p:nvCxnSpPr>
        <p:spPr bwMode="auto">
          <a:xfrm flipH="1">
            <a:off x="7881189" y="3393515"/>
            <a:ext cx="838200" cy="685800"/>
          </a:xfrm>
          <a:prstGeom prst="straightConnector1">
            <a:avLst/>
          </a:prstGeom>
          <a:solidFill>
            <a:schemeClr val="accent1"/>
          </a:solidFill>
          <a:ln w="19050" cap="flat" cmpd="sng" algn="ctr">
            <a:solidFill>
              <a:srgbClr val="5F5F5F"/>
            </a:solidFill>
            <a:prstDash val="solid"/>
            <a:round/>
            <a:headEnd type="none" w="med" len="med"/>
            <a:tailEnd type="arrow"/>
          </a:ln>
          <a:effectLst/>
        </p:spPr>
      </p:cxnSp>
      <p:sp>
        <p:nvSpPr>
          <p:cNvPr id="20" name="TextBox 19"/>
          <p:cNvSpPr txBox="1"/>
          <p:nvPr/>
        </p:nvSpPr>
        <p:spPr>
          <a:xfrm>
            <a:off x="8719389" y="3130625"/>
            <a:ext cx="2689860" cy="738664"/>
          </a:xfrm>
          <a:prstGeom prst="rect">
            <a:avLst/>
          </a:prstGeom>
          <a:noFill/>
        </p:spPr>
        <p:txBody>
          <a:bodyPr wrap="square" rtlCol="0">
            <a:spAutoFit/>
          </a:bodyPr>
          <a:lstStyle/>
          <a:p>
            <a:r>
              <a:rPr lang="en-US" sz="1400" dirty="0"/>
              <a:t>Gives specifics rather than passive voice, your company’s name, or a generic “we”</a:t>
            </a:r>
          </a:p>
        </p:txBody>
      </p:sp>
      <p:cxnSp>
        <p:nvCxnSpPr>
          <p:cNvPr id="31" name="Straight Arrow Connector 30"/>
          <p:cNvCxnSpPr/>
          <p:nvPr/>
        </p:nvCxnSpPr>
        <p:spPr bwMode="auto">
          <a:xfrm flipH="1">
            <a:off x="7858329" y="4052645"/>
            <a:ext cx="838200" cy="685800"/>
          </a:xfrm>
          <a:prstGeom prst="straightConnector1">
            <a:avLst/>
          </a:prstGeom>
          <a:solidFill>
            <a:schemeClr val="accent1"/>
          </a:solidFill>
          <a:ln w="19050" cap="flat" cmpd="sng" algn="ctr">
            <a:solidFill>
              <a:srgbClr val="5F5F5F"/>
            </a:solidFill>
            <a:prstDash val="solid"/>
            <a:round/>
            <a:headEnd type="none" w="med" len="med"/>
            <a:tailEnd type="arrow"/>
          </a:ln>
          <a:effectLst/>
        </p:spPr>
      </p:cxnSp>
      <p:sp>
        <p:nvSpPr>
          <p:cNvPr id="42" name="TextBox 41"/>
          <p:cNvSpPr txBox="1"/>
          <p:nvPr/>
        </p:nvSpPr>
        <p:spPr>
          <a:xfrm>
            <a:off x="8696529" y="3854525"/>
            <a:ext cx="2689860" cy="523220"/>
          </a:xfrm>
          <a:prstGeom prst="rect">
            <a:avLst/>
          </a:prstGeom>
          <a:noFill/>
        </p:spPr>
        <p:txBody>
          <a:bodyPr wrap="square" rtlCol="0">
            <a:spAutoFit/>
          </a:bodyPr>
          <a:lstStyle/>
          <a:p>
            <a:r>
              <a:rPr lang="en-US" sz="1400" dirty="0"/>
              <a:t>Builds confidence in that you know what you are doing</a:t>
            </a:r>
          </a:p>
        </p:txBody>
      </p:sp>
      <p:cxnSp>
        <p:nvCxnSpPr>
          <p:cNvPr id="43" name="Straight Arrow Connector 42"/>
          <p:cNvCxnSpPr/>
          <p:nvPr/>
        </p:nvCxnSpPr>
        <p:spPr bwMode="auto">
          <a:xfrm flipH="1">
            <a:off x="7892619" y="4574615"/>
            <a:ext cx="838200" cy="685800"/>
          </a:xfrm>
          <a:prstGeom prst="straightConnector1">
            <a:avLst/>
          </a:prstGeom>
          <a:solidFill>
            <a:schemeClr val="accent1"/>
          </a:solidFill>
          <a:ln w="19050" cap="flat" cmpd="sng" algn="ctr">
            <a:solidFill>
              <a:srgbClr val="5F5F5F"/>
            </a:solidFill>
            <a:prstDash val="solid"/>
            <a:round/>
            <a:headEnd type="none" w="med" len="med"/>
            <a:tailEnd type="arrow"/>
          </a:ln>
          <a:effectLst/>
        </p:spPr>
      </p:cxnSp>
      <p:sp>
        <p:nvSpPr>
          <p:cNvPr id="44" name="TextBox 43"/>
          <p:cNvSpPr txBox="1"/>
          <p:nvPr/>
        </p:nvSpPr>
        <p:spPr>
          <a:xfrm>
            <a:off x="8730819" y="4376495"/>
            <a:ext cx="2689860" cy="523220"/>
          </a:xfrm>
          <a:prstGeom prst="rect">
            <a:avLst/>
          </a:prstGeom>
          <a:noFill/>
        </p:spPr>
        <p:txBody>
          <a:bodyPr wrap="square" rtlCol="0">
            <a:spAutoFit/>
          </a:bodyPr>
          <a:lstStyle/>
          <a:p>
            <a:r>
              <a:rPr lang="en-US" sz="1400" dirty="0"/>
              <a:t>Provides more details or builds proof</a:t>
            </a:r>
          </a:p>
        </p:txBody>
      </p:sp>
      <p:cxnSp>
        <p:nvCxnSpPr>
          <p:cNvPr id="45" name="Straight Arrow Connector 44"/>
          <p:cNvCxnSpPr/>
          <p:nvPr/>
        </p:nvCxnSpPr>
        <p:spPr bwMode="auto">
          <a:xfrm flipH="1">
            <a:off x="7881189" y="5073725"/>
            <a:ext cx="838200" cy="685800"/>
          </a:xfrm>
          <a:prstGeom prst="straightConnector1">
            <a:avLst/>
          </a:prstGeom>
          <a:solidFill>
            <a:schemeClr val="accent1"/>
          </a:solidFill>
          <a:ln w="19050" cap="flat" cmpd="sng" algn="ctr">
            <a:solidFill>
              <a:srgbClr val="5F5F5F"/>
            </a:solidFill>
            <a:prstDash val="solid"/>
            <a:round/>
            <a:headEnd type="none" w="med" len="med"/>
            <a:tailEnd type="arrow"/>
          </a:ln>
          <a:effectLst/>
        </p:spPr>
      </p:cxnSp>
      <p:sp>
        <p:nvSpPr>
          <p:cNvPr id="46" name="TextBox 45"/>
          <p:cNvSpPr txBox="1"/>
          <p:nvPr/>
        </p:nvSpPr>
        <p:spPr>
          <a:xfrm>
            <a:off x="8719389" y="4875605"/>
            <a:ext cx="2689860" cy="523220"/>
          </a:xfrm>
          <a:prstGeom prst="rect">
            <a:avLst/>
          </a:prstGeom>
          <a:noFill/>
        </p:spPr>
        <p:txBody>
          <a:bodyPr wrap="square" rtlCol="0">
            <a:spAutoFit/>
          </a:bodyPr>
          <a:lstStyle/>
          <a:p>
            <a:r>
              <a:rPr lang="en-US" sz="1400" dirty="0"/>
              <a:t>Provides more details or builds proof</a:t>
            </a:r>
          </a:p>
        </p:txBody>
      </p:sp>
      <p:cxnSp>
        <p:nvCxnSpPr>
          <p:cNvPr id="47" name="Straight Arrow Connector 46"/>
          <p:cNvCxnSpPr/>
          <p:nvPr/>
        </p:nvCxnSpPr>
        <p:spPr bwMode="auto">
          <a:xfrm flipH="1">
            <a:off x="7881189" y="5588075"/>
            <a:ext cx="838200" cy="685800"/>
          </a:xfrm>
          <a:prstGeom prst="straightConnector1">
            <a:avLst/>
          </a:prstGeom>
          <a:solidFill>
            <a:schemeClr val="accent1"/>
          </a:solidFill>
          <a:ln w="19050" cap="flat" cmpd="sng" algn="ctr">
            <a:solidFill>
              <a:srgbClr val="5F5F5F"/>
            </a:solidFill>
            <a:prstDash val="solid"/>
            <a:round/>
            <a:headEnd type="none" w="med" len="med"/>
            <a:tailEnd type="arrow"/>
          </a:ln>
          <a:effectLst/>
        </p:spPr>
      </p:cxnSp>
      <p:sp>
        <p:nvSpPr>
          <p:cNvPr id="48" name="TextBox 47"/>
          <p:cNvSpPr txBox="1"/>
          <p:nvPr/>
        </p:nvSpPr>
        <p:spPr>
          <a:xfrm>
            <a:off x="8719389" y="5389956"/>
            <a:ext cx="2689860" cy="307777"/>
          </a:xfrm>
          <a:prstGeom prst="rect">
            <a:avLst/>
          </a:prstGeom>
          <a:noFill/>
        </p:spPr>
        <p:txBody>
          <a:bodyPr wrap="square" rtlCol="0">
            <a:spAutoFit/>
          </a:bodyPr>
          <a:lstStyle/>
          <a:p>
            <a:r>
              <a:rPr lang="en-US" sz="1400" dirty="0"/>
              <a:t>Brings your point home</a:t>
            </a:r>
          </a:p>
        </p:txBody>
      </p:sp>
    </p:spTree>
    <p:extLst>
      <p:ext uri="{BB962C8B-B14F-4D97-AF65-F5344CB8AC3E}">
        <p14:creationId xmlns:p14="http://schemas.microsoft.com/office/powerpoint/2010/main" val="131080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42" grpId="0"/>
      <p:bldP spid="44" grpId="0"/>
      <p:bldP spid="46"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11 </a:t>
            </a:r>
            <a:r>
              <a:rPr lang="en-US" dirty="0"/>
              <a:t>Prior to Proceeding to the Next Module</a:t>
            </a:r>
          </a:p>
        </p:txBody>
      </p:sp>
    </p:spTree>
    <p:extLst>
      <p:ext uri="{BB962C8B-B14F-4D97-AF65-F5344CB8AC3E}">
        <p14:creationId xmlns:p14="http://schemas.microsoft.com/office/powerpoint/2010/main" val="326500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181E-7CDC-4AB7-B8D9-B880F7CEB5B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FC12F6A-E5D4-4565-8784-26BA04E140D4}"/>
              </a:ext>
            </a:extLst>
          </p:cNvPr>
          <p:cNvSpPr>
            <a:spLocks noGrp="1"/>
          </p:cNvSpPr>
          <p:nvPr>
            <p:ph idx="1"/>
          </p:nvPr>
        </p:nvSpPr>
        <p:spPr/>
        <p:txBody>
          <a:bodyPr>
            <a:normAutofit fontScale="92500" lnSpcReduction="10000"/>
          </a:bodyPr>
          <a:lstStyle/>
          <a:p>
            <a:r>
              <a:rPr lang="en-US" dirty="0"/>
              <a:t>09:00 – 10:30 AM Training</a:t>
            </a:r>
          </a:p>
          <a:p>
            <a:r>
              <a:rPr lang="en-US" dirty="0"/>
              <a:t>10:30 – 10:45 AM Break</a:t>
            </a:r>
          </a:p>
          <a:p>
            <a:r>
              <a:rPr lang="en-US" dirty="0"/>
              <a:t>10:45 AM – 12:00 PM Training</a:t>
            </a:r>
          </a:p>
          <a:p>
            <a:r>
              <a:rPr lang="en-US" dirty="0"/>
              <a:t>12:00 – 01:00 PM Lunch Break</a:t>
            </a:r>
          </a:p>
          <a:p>
            <a:r>
              <a:rPr lang="en-US" dirty="0"/>
              <a:t>01:00 PM – 02:45 PM Training</a:t>
            </a:r>
          </a:p>
          <a:p>
            <a:r>
              <a:rPr lang="en-US" dirty="0"/>
              <a:t>02:45 PM – 03:00 PM Break</a:t>
            </a:r>
          </a:p>
          <a:p>
            <a:r>
              <a:rPr lang="en-US" dirty="0"/>
              <a:t>03:00 PM – 04:00 PM Training</a:t>
            </a:r>
          </a:p>
          <a:p>
            <a:r>
              <a:rPr lang="en-US" dirty="0"/>
              <a:t>04:00 PM – 05:00 PM Flex</a:t>
            </a:r>
          </a:p>
          <a:p>
            <a:pPr marL="0" indent="0">
              <a:buNone/>
            </a:pPr>
            <a:r>
              <a:rPr lang="en-US" dirty="0">
                <a:solidFill>
                  <a:schemeClr val="accent1"/>
                </a:solidFill>
              </a:rPr>
              <a:t>Please, give yourself the benefit of focus and limit email and use of cell phones to breaks </a:t>
            </a:r>
          </a:p>
          <a:p>
            <a:endParaRPr lang="en-US" dirty="0"/>
          </a:p>
        </p:txBody>
      </p:sp>
      <p:pic>
        <p:nvPicPr>
          <p:cNvPr id="4" name="Picture 3">
            <a:extLst>
              <a:ext uri="{FF2B5EF4-FFF2-40B4-BE49-F238E27FC236}">
                <a16:creationId xmlns:a16="http://schemas.microsoft.com/office/drawing/2014/main" id="{17361EC5-9C18-4D31-BE8A-F971B1C13BEC}"/>
              </a:ext>
            </a:extLst>
          </p:cNvPr>
          <p:cNvPicPr>
            <a:picLocks noChangeAspect="1"/>
          </p:cNvPicPr>
          <p:nvPr/>
        </p:nvPicPr>
        <p:blipFill rotWithShape="1">
          <a:blip r:embed="rId2"/>
          <a:srcRect l="47514" t="18498" r="10644" b="20360"/>
          <a:stretch/>
        </p:blipFill>
        <p:spPr>
          <a:xfrm>
            <a:off x="7762187" y="1637907"/>
            <a:ext cx="3591614" cy="3582186"/>
          </a:xfrm>
          <a:prstGeom prst="rect">
            <a:avLst/>
          </a:prstGeom>
        </p:spPr>
      </p:pic>
    </p:spTree>
    <p:extLst>
      <p:ext uri="{BB962C8B-B14F-4D97-AF65-F5344CB8AC3E}">
        <p14:creationId xmlns:p14="http://schemas.microsoft.com/office/powerpoint/2010/main" val="1561880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0512-F5B0-4374-ABBF-F37B23DD024B}"/>
              </a:ext>
            </a:extLst>
          </p:cNvPr>
          <p:cNvSpPr>
            <a:spLocks noGrp="1"/>
          </p:cNvSpPr>
          <p:nvPr>
            <p:ph type="title"/>
          </p:nvPr>
        </p:nvSpPr>
        <p:spPr/>
        <p:txBody>
          <a:bodyPr/>
          <a:lstStyle/>
          <a:p>
            <a:r>
              <a:rPr lang="en-US" dirty="0"/>
              <a:t>Module 11 Quiz</a:t>
            </a:r>
          </a:p>
        </p:txBody>
      </p:sp>
      <p:sp>
        <p:nvSpPr>
          <p:cNvPr id="3" name="Content Placeholder 2">
            <a:extLst>
              <a:ext uri="{FF2B5EF4-FFF2-40B4-BE49-F238E27FC236}">
                <a16:creationId xmlns:a16="http://schemas.microsoft.com/office/drawing/2014/main" id="{AF5D5B3C-FFA3-4D4D-A63F-E2712FC4C761}"/>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Evaluators will use pure logic and reasoning to score your proposals as there is no room for feelings and emotions in the field of proposal evaluation.</a:t>
            </a:r>
          </a:p>
          <a:p>
            <a:pPr marL="971550" lvl="1" indent="-514350">
              <a:buFont typeface="+mj-lt"/>
              <a:buAutoNum type="alphaLcParenR"/>
            </a:pPr>
            <a:r>
              <a:rPr lang="en-US" dirty="0"/>
              <a:t>True    b) False</a:t>
            </a:r>
          </a:p>
          <a:p>
            <a:pPr marL="514350" indent="-514350">
              <a:buFont typeface="+mj-lt"/>
              <a:buAutoNum type="arabicPeriod"/>
            </a:pPr>
            <a:r>
              <a:rPr lang="en-US" dirty="0"/>
              <a:t>Journalistic writing means:</a:t>
            </a:r>
          </a:p>
          <a:p>
            <a:pPr marL="914400" lvl="1" indent="-457200">
              <a:buFont typeface="+mj-lt"/>
              <a:buAutoNum type="alphaLcParenR"/>
            </a:pPr>
            <a:r>
              <a:rPr lang="en-US" dirty="0"/>
              <a:t> Main point first, details last.</a:t>
            </a:r>
          </a:p>
          <a:p>
            <a:pPr marL="914400" lvl="1" indent="-457200">
              <a:buFont typeface="+mj-lt"/>
              <a:buAutoNum type="alphaLcParenR"/>
            </a:pPr>
            <a:r>
              <a:rPr lang="en-US" dirty="0"/>
              <a:t> Details first, main point last.</a:t>
            </a:r>
          </a:p>
          <a:p>
            <a:pPr marL="514350" indent="-514350">
              <a:buFont typeface="+mj-lt"/>
              <a:buAutoNum type="arabicPeriod"/>
            </a:pPr>
            <a:r>
              <a:rPr lang="en-US" dirty="0"/>
              <a:t>Put the </a:t>
            </a:r>
            <a:r>
              <a:rPr lang="en-US" dirty="0" err="1"/>
              <a:t>Ws</a:t>
            </a:r>
            <a:r>
              <a:rPr lang="en-US" dirty="0"/>
              <a:t> in the order of a persuasive argument:</a:t>
            </a:r>
          </a:p>
          <a:p>
            <a:pPr marL="914400" lvl="1" indent="-457200">
              <a:buFont typeface="+mj-lt"/>
              <a:buAutoNum type="arabicPeriod"/>
            </a:pPr>
            <a:r>
              <a:rPr lang="en-US" dirty="0"/>
              <a:t>____ a. What</a:t>
            </a:r>
          </a:p>
          <a:p>
            <a:pPr marL="914400" lvl="1" indent="-457200">
              <a:buFont typeface="+mj-lt"/>
              <a:buAutoNum type="arabicPeriod"/>
            </a:pPr>
            <a:r>
              <a:rPr lang="en-US" dirty="0"/>
              <a:t>____ b. Why</a:t>
            </a:r>
          </a:p>
          <a:p>
            <a:pPr marL="914400" lvl="1" indent="-457200">
              <a:buFont typeface="+mj-lt"/>
              <a:buAutoNum type="arabicPeriod"/>
            </a:pPr>
            <a:r>
              <a:rPr lang="en-US" dirty="0"/>
              <a:t>____ c. How</a:t>
            </a:r>
          </a:p>
          <a:p>
            <a:pPr marL="914400" lvl="1" indent="-457200">
              <a:buFont typeface="+mj-lt"/>
              <a:buAutoNum type="arabicPeriod"/>
            </a:pPr>
            <a:r>
              <a:rPr lang="en-US" dirty="0"/>
              <a:t>____ d. Who</a:t>
            </a:r>
          </a:p>
          <a:p>
            <a:pPr marL="914400" lvl="1" indent="-457200">
              <a:buFont typeface="+mj-lt"/>
              <a:buAutoNum type="arabicPeriod"/>
            </a:pPr>
            <a:r>
              <a:rPr lang="en-US" dirty="0"/>
              <a:t>____ e. Where</a:t>
            </a:r>
          </a:p>
          <a:p>
            <a:pPr marL="914400" lvl="1" indent="-457200">
              <a:buFont typeface="+mj-lt"/>
              <a:buAutoNum type="arabicPeriod"/>
            </a:pPr>
            <a:r>
              <a:rPr lang="en-US" dirty="0"/>
              <a:t>____ f. Wow</a:t>
            </a:r>
          </a:p>
          <a:p>
            <a:pPr marL="914400" lvl="1" indent="-457200">
              <a:buFont typeface="+mj-lt"/>
              <a:buAutoNum type="arabicPeriod"/>
            </a:pPr>
            <a:r>
              <a:rPr lang="en-US" dirty="0"/>
              <a:t>____ g. When</a:t>
            </a:r>
          </a:p>
        </p:txBody>
      </p:sp>
    </p:spTree>
    <p:extLst>
      <p:ext uri="{BB962C8B-B14F-4D97-AF65-F5344CB8AC3E}">
        <p14:creationId xmlns:p14="http://schemas.microsoft.com/office/powerpoint/2010/main" val="35112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a:bodyPr>
          <a:lstStyle/>
          <a:p>
            <a:r>
              <a:rPr lang="en-US" sz="6700" b="1" dirty="0"/>
              <a:t>Module 12</a:t>
            </a:r>
            <a:br>
              <a:rPr lang="en-US" sz="6700" b="1" dirty="0"/>
            </a:br>
            <a:r>
              <a:rPr lang="en-US" sz="5300" dirty="0"/>
              <a:t>Telling Proposal Stories</a:t>
            </a:r>
            <a:endParaRPr lang="en-US" dirty="0"/>
          </a:p>
        </p:txBody>
      </p:sp>
    </p:spTree>
    <p:extLst>
      <p:ext uri="{BB962C8B-B14F-4D97-AF65-F5344CB8AC3E}">
        <p14:creationId xmlns:p14="http://schemas.microsoft.com/office/powerpoint/2010/main" val="2965136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B6397699-4EFA-565D-97C8-9F1A0E4C5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7" y="2126768"/>
            <a:ext cx="4943004" cy="329533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838200" y="2319655"/>
            <a:ext cx="6248400" cy="4173219"/>
          </a:xfrm>
        </p:spPr>
        <p:txBody>
          <a:bodyPr>
            <a:normAutofit fontScale="92500" lnSpcReduction="20000"/>
          </a:bodyPr>
          <a:lstStyle/>
          <a:p>
            <a:r>
              <a:rPr lang="en-US" sz="2000" dirty="0"/>
              <a:t>It is all about a </a:t>
            </a:r>
            <a:r>
              <a:rPr lang="en-US" sz="2000" i="1" dirty="0">
                <a:solidFill>
                  <a:srgbClr val="C00000"/>
                </a:solidFill>
              </a:rPr>
              <a:t>good story </a:t>
            </a:r>
            <a:r>
              <a:rPr lang="en-US" sz="2000" dirty="0"/>
              <a:t>in modern marketing and sales</a:t>
            </a:r>
          </a:p>
          <a:p>
            <a:r>
              <a:rPr lang="en-US" sz="2000" dirty="0"/>
              <a:t>Every story must have 3 parts or it’s boring:</a:t>
            </a:r>
          </a:p>
          <a:p>
            <a:pPr marL="534987" lvl="1" indent="-342900">
              <a:buFont typeface="+mj-lt"/>
              <a:buAutoNum type="arabicPeriod"/>
            </a:pPr>
            <a:r>
              <a:rPr lang="en-US" b="1" dirty="0"/>
              <a:t>Beginning – where, when, who</a:t>
            </a:r>
          </a:p>
          <a:p>
            <a:pPr marL="992187" lvl="2" indent="-342900"/>
            <a:r>
              <a:rPr lang="en-US" b="1" dirty="0">
                <a:solidFill>
                  <a:schemeClr val="accent1"/>
                </a:solidFill>
              </a:rPr>
              <a:t>In a kingdom far, far away, a long time ago, a beautiful princess…</a:t>
            </a:r>
          </a:p>
          <a:p>
            <a:pPr marL="534987" lvl="1" indent="-342900">
              <a:buFont typeface="+mj-lt"/>
              <a:buAutoNum type="arabicPeriod"/>
            </a:pPr>
            <a:r>
              <a:rPr lang="en-US" b="1" dirty="0"/>
              <a:t>Complication (challenge, problem, risk)</a:t>
            </a:r>
          </a:p>
          <a:p>
            <a:pPr marL="992187" lvl="2" indent="-342900"/>
            <a:r>
              <a:rPr lang="en-US" b="1" dirty="0">
                <a:solidFill>
                  <a:schemeClr val="accent1"/>
                </a:solidFill>
              </a:rPr>
              <a:t>Was thrown in a tower by an old wizard and guarded by a dragon</a:t>
            </a:r>
          </a:p>
          <a:p>
            <a:pPr marL="534987" lvl="1" indent="-342900">
              <a:buFont typeface="+mj-lt"/>
              <a:buAutoNum type="arabicPeriod"/>
            </a:pPr>
            <a:r>
              <a:rPr lang="en-US" b="1" dirty="0">
                <a:solidFill>
                  <a:srgbClr val="FF0000"/>
                </a:solidFill>
              </a:rPr>
              <a:t>Favorable</a:t>
            </a:r>
            <a:r>
              <a:rPr lang="en-US" b="1" dirty="0">
                <a:solidFill>
                  <a:schemeClr val="accent4"/>
                </a:solidFill>
              </a:rPr>
              <a:t> </a:t>
            </a:r>
            <a:r>
              <a:rPr lang="en-US" b="1" dirty="0"/>
              <a:t>resolution</a:t>
            </a:r>
          </a:p>
          <a:p>
            <a:pPr marL="992187" lvl="2" indent="-342900"/>
            <a:r>
              <a:rPr lang="en-US" b="1" dirty="0">
                <a:solidFill>
                  <a:schemeClr val="accent1"/>
                </a:solidFill>
              </a:rPr>
              <a:t>A handsome prince slayed the dragon, rescued her, they fell in love, and lived happily ever after</a:t>
            </a:r>
          </a:p>
          <a:p>
            <a:r>
              <a:rPr lang="en-US" sz="2000" dirty="0"/>
              <a:t>Look for real life applicable anecdotes: interview project personnel</a:t>
            </a:r>
          </a:p>
          <a:p>
            <a:r>
              <a:rPr lang="en-US" sz="2000" dirty="0"/>
              <a:t>Mind map to develop a </a:t>
            </a:r>
            <a:r>
              <a:rPr lang="en-US" sz="2000" dirty="0">
                <a:solidFill>
                  <a:srgbClr val="C00000"/>
                </a:solidFill>
              </a:rPr>
              <a:t>lead sentence</a:t>
            </a:r>
            <a:r>
              <a:rPr lang="en-US" sz="2000" dirty="0"/>
              <a:t> to hook in the readers</a:t>
            </a:r>
          </a:p>
          <a:p>
            <a:endParaRPr lang="en-US" sz="2000" dirty="0"/>
          </a:p>
        </p:txBody>
      </p:sp>
      <p:sp>
        <p:nvSpPr>
          <p:cNvPr id="3" name="Title 2"/>
          <p:cNvSpPr>
            <a:spLocks noGrp="1"/>
          </p:cNvSpPr>
          <p:nvPr>
            <p:ph type="title"/>
          </p:nvPr>
        </p:nvSpPr>
        <p:spPr/>
        <p:txBody>
          <a:bodyPr>
            <a:normAutofit fontScale="90000"/>
          </a:bodyPr>
          <a:lstStyle/>
          <a:p>
            <a:r>
              <a:rPr lang="en-US" dirty="0"/>
              <a:t>Story Makes Boring Proposal Writing Come Alive</a:t>
            </a:r>
          </a:p>
        </p:txBody>
      </p:sp>
      <p:sp>
        <p:nvSpPr>
          <p:cNvPr id="8" name="Rectangle 7"/>
          <p:cNvSpPr/>
          <p:nvPr/>
        </p:nvSpPr>
        <p:spPr>
          <a:xfrm>
            <a:off x="838200" y="1561475"/>
            <a:ext cx="10835802" cy="646331"/>
          </a:xfrm>
          <a:prstGeom prst="rect">
            <a:avLst/>
          </a:prstGeom>
        </p:spPr>
        <p:txBody>
          <a:bodyPr wrap="square">
            <a:spAutoFit/>
          </a:bodyPr>
          <a:lstStyle/>
          <a:p>
            <a:r>
              <a:rPr lang="en-US" i="1" dirty="0">
                <a:solidFill>
                  <a:schemeClr val="tx2"/>
                </a:solidFill>
              </a:rPr>
              <a:t>Many can’t think of how to tell stories in proposals – yet a good story could become what differentiates your proposal from all the others an evaluator reads</a:t>
            </a:r>
          </a:p>
        </p:txBody>
      </p:sp>
    </p:spTree>
    <p:extLst>
      <p:ext uri="{BB962C8B-B14F-4D97-AF65-F5344CB8AC3E}">
        <p14:creationId xmlns:p14="http://schemas.microsoft.com/office/powerpoint/2010/main" val="7832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Types of Stories You Can Tell in a Proposal</a:t>
            </a:r>
          </a:p>
        </p:txBody>
      </p:sp>
      <p:sp>
        <p:nvSpPr>
          <p:cNvPr id="3" name="Content Placeholder 2"/>
          <p:cNvSpPr>
            <a:spLocks noGrp="1"/>
          </p:cNvSpPr>
          <p:nvPr>
            <p:ph idx="1"/>
          </p:nvPr>
        </p:nvSpPr>
        <p:spPr>
          <a:xfrm>
            <a:off x="838200" y="2466975"/>
            <a:ext cx="5772150" cy="3648075"/>
          </a:xfrm>
        </p:spPr>
        <p:txBody>
          <a:bodyPr>
            <a:noAutofit/>
          </a:bodyPr>
          <a:lstStyle/>
          <a:p>
            <a:pPr lvl="0"/>
            <a:r>
              <a:rPr lang="en-US" sz="2000" dirty="0"/>
              <a:t>If you are an incumbent, use “horror” stories scaring the customer into selecting you – show how things would break down if it weren’t for you</a:t>
            </a:r>
          </a:p>
          <a:p>
            <a:pPr lvl="0"/>
            <a:r>
              <a:rPr lang="en-US" sz="2000" dirty="0"/>
              <a:t>For types of proposal that have to do with health, safety, or security, try drama and tension – the story in the beginning with the outcome towards the end, using your solution</a:t>
            </a:r>
          </a:p>
          <a:p>
            <a:r>
              <a:rPr lang="en-US" sz="2000" dirty="0">
                <a:ea typeface="ＭＳ Ｐゴシック" charset="0"/>
              </a:rPr>
              <a:t>Tragedy could be why you are passionate about what you do or a lessons learned story and how it made you stronger and better fit for the project than any other competitor</a:t>
            </a:r>
          </a:p>
        </p:txBody>
      </p:sp>
      <p:sp>
        <p:nvSpPr>
          <p:cNvPr id="4" name="TextBox 3"/>
          <p:cNvSpPr txBox="1"/>
          <p:nvPr/>
        </p:nvSpPr>
        <p:spPr>
          <a:xfrm>
            <a:off x="750647" y="1535836"/>
            <a:ext cx="11029545" cy="646331"/>
          </a:xfrm>
          <a:prstGeom prst="rect">
            <a:avLst/>
          </a:prstGeom>
          <a:noFill/>
        </p:spPr>
        <p:txBody>
          <a:bodyPr wrap="square" rtlCol="0">
            <a:spAutoFit/>
          </a:bodyPr>
          <a:lstStyle/>
          <a:p>
            <a:r>
              <a:rPr lang="en-US" i="1" dirty="0">
                <a:solidFill>
                  <a:schemeClr val="tx2"/>
                </a:solidFill>
              </a:rPr>
              <a:t>Proposal stories work best when all the stories and their elements reinforce and build on each other, and all lead to the same conclusion – to select you</a:t>
            </a:r>
          </a:p>
        </p:txBody>
      </p:sp>
      <p:pic>
        <p:nvPicPr>
          <p:cNvPr id="10242" name="Picture 2">
            <a:extLst>
              <a:ext uri="{FF2B5EF4-FFF2-40B4-BE49-F238E27FC236}">
                <a16:creationId xmlns:a16="http://schemas.microsoft.com/office/drawing/2014/main" id="{FBCF6E96-084D-F626-A9C4-B08FA29BB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232" y="1892153"/>
            <a:ext cx="4222897" cy="422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84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Proposal Stories</a:t>
            </a:r>
          </a:p>
        </p:txBody>
      </p:sp>
      <p:sp>
        <p:nvSpPr>
          <p:cNvPr id="3" name="Content Placeholder 2"/>
          <p:cNvSpPr>
            <a:spLocks noGrp="1"/>
          </p:cNvSpPr>
          <p:nvPr>
            <p:ph idx="1"/>
          </p:nvPr>
        </p:nvSpPr>
        <p:spPr>
          <a:xfrm>
            <a:off x="838200" y="2125109"/>
            <a:ext cx="5691188" cy="4391025"/>
          </a:xfrm>
        </p:spPr>
        <p:txBody>
          <a:bodyPr>
            <a:noAutofit/>
          </a:bodyPr>
          <a:lstStyle/>
          <a:p>
            <a:pPr lvl="0"/>
            <a:r>
              <a:rPr lang="en-US" sz="2000" dirty="0"/>
              <a:t>Anecdotes on past performance – what happened on a similar project in similar circumstances may be the inspiring story of overcoming challenges, and triumphing over the hardest of circumstances</a:t>
            </a:r>
          </a:p>
          <a:p>
            <a:pPr lvl="0"/>
            <a:r>
              <a:rPr lang="en-US" sz="2000" dirty="0"/>
              <a:t>In an executive summary or throughout the proposal when describing the solution, you may want to use one of the techniques that pertains to science fiction: describe a future result of your work that transforms the customer</a:t>
            </a:r>
          </a:p>
          <a:p>
            <a:pPr lvl="0"/>
            <a:r>
              <a:rPr lang="en-US" sz="2000" dirty="0"/>
              <a:t>Try the “before” and “after” story</a:t>
            </a:r>
          </a:p>
          <a:p>
            <a:pPr lvl="0"/>
            <a:r>
              <a:rPr lang="en-US" sz="2000" dirty="0"/>
              <a:t>In a research and development proposal, it may be a mystery – defining the challenging problem and showing how you could find the solution</a:t>
            </a:r>
          </a:p>
          <a:p>
            <a:pPr marL="0" indent="0">
              <a:buNone/>
            </a:pPr>
            <a:endParaRPr lang="en-US" sz="2000" dirty="0"/>
          </a:p>
        </p:txBody>
      </p:sp>
      <p:sp>
        <p:nvSpPr>
          <p:cNvPr id="6" name="TextBox 5"/>
          <p:cNvSpPr txBox="1"/>
          <p:nvPr/>
        </p:nvSpPr>
        <p:spPr>
          <a:xfrm>
            <a:off x="838200" y="1527418"/>
            <a:ext cx="11175460" cy="369332"/>
          </a:xfrm>
          <a:prstGeom prst="rect">
            <a:avLst/>
          </a:prstGeom>
          <a:noFill/>
        </p:spPr>
        <p:txBody>
          <a:bodyPr wrap="square" rtlCol="0">
            <a:spAutoFit/>
          </a:bodyPr>
          <a:lstStyle/>
          <a:p>
            <a:r>
              <a:rPr lang="en-US" i="1" dirty="0">
                <a:solidFill>
                  <a:schemeClr val="tx2"/>
                </a:solidFill>
              </a:rPr>
              <a:t>Be very careful not to insult customer’s own management and don’t claim all the credit if the customer helped</a:t>
            </a:r>
          </a:p>
        </p:txBody>
      </p:sp>
      <p:pic>
        <p:nvPicPr>
          <p:cNvPr id="8" name="Picture 7">
            <a:extLst>
              <a:ext uri="{FF2B5EF4-FFF2-40B4-BE49-F238E27FC236}">
                <a16:creationId xmlns:a16="http://schemas.microsoft.com/office/drawing/2014/main" id="{AC1D2746-4338-ECC4-6483-DD2179BE7ABE}"/>
              </a:ext>
            </a:extLst>
          </p:cNvPr>
          <p:cNvPicPr>
            <a:picLocks noChangeAspect="1"/>
          </p:cNvPicPr>
          <p:nvPr/>
        </p:nvPicPr>
        <p:blipFill>
          <a:blip r:embed="rId3">
            <a:clrChange>
              <a:clrFrom>
                <a:srgbClr val="FBF4EA"/>
              </a:clrFrom>
              <a:clrTo>
                <a:srgbClr val="FBF4EA">
                  <a:alpha val="0"/>
                </a:srgbClr>
              </a:clrTo>
            </a:clrChange>
          </a:blip>
          <a:stretch>
            <a:fillRect/>
          </a:stretch>
        </p:blipFill>
        <p:spPr>
          <a:xfrm>
            <a:off x="7458075" y="2046439"/>
            <a:ext cx="4129087" cy="4152350"/>
          </a:xfrm>
          <a:prstGeom prst="rect">
            <a:avLst/>
          </a:prstGeom>
        </p:spPr>
      </p:pic>
    </p:spTree>
    <p:extLst>
      <p:ext uri="{BB962C8B-B14F-4D97-AF65-F5344CB8AC3E}">
        <p14:creationId xmlns:p14="http://schemas.microsoft.com/office/powerpoint/2010/main" val="33049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More…</a:t>
            </a:r>
          </a:p>
        </p:txBody>
      </p:sp>
      <p:sp>
        <p:nvSpPr>
          <p:cNvPr id="3" name="Content Placeholder 2"/>
          <p:cNvSpPr>
            <a:spLocks noGrp="1"/>
          </p:cNvSpPr>
          <p:nvPr>
            <p:ph idx="1"/>
          </p:nvPr>
        </p:nvSpPr>
        <p:spPr>
          <a:xfrm>
            <a:off x="838199" y="2055723"/>
            <a:ext cx="6219825" cy="4391025"/>
          </a:xfrm>
        </p:spPr>
        <p:txBody>
          <a:bodyPr/>
          <a:lstStyle/>
          <a:p>
            <a:r>
              <a:rPr lang="en-US" sz="2000" dirty="0"/>
              <a:t>A case study with anecdotes and examples</a:t>
            </a:r>
          </a:p>
          <a:p>
            <a:r>
              <a:rPr lang="en-US" sz="2000" dirty="0"/>
              <a:t>A hypothetical example demonstrating the application of your solution</a:t>
            </a:r>
          </a:p>
          <a:p>
            <a:r>
              <a:rPr lang="en-US" sz="2000" dirty="0"/>
              <a:t>A story about what some of the steps in your process mean, why they are necessary in the first place, or how come you have added them – what problems are they meant to prevent?  </a:t>
            </a:r>
          </a:p>
          <a:p>
            <a:r>
              <a:rPr lang="en-US" sz="2000" dirty="0"/>
              <a:t>A positioning story of you versus your competitors – where do you stack against them, and how you are better </a:t>
            </a:r>
          </a:p>
          <a:p>
            <a:r>
              <a:rPr lang="en-US" sz="2000" dirty="0"/>
              <a:t>A strong metaphor – a comparison with something similar to illustrate a point</a:t>
            </a:r>
          </a:p>
          <a:p>
            <a:endParaRPr lang="en-US" sz="2000" dirty="0"/>
          </a:p>
        </p:txBody>
      </p:sp>
      <p:sp>
        <p:nvSpPr>
          <p:cNvPr id="5" name="TextBox 4"/>
          <p:cNvSpPr txBox="1"/>
          <p:nvPr/>
        </p:nvSpPr>
        <p:spPr>
          <a:xfrm>
            <a:off x="838200" y="1524001"/>
            <a:ext cx="8534400" cy="369332"/>
          </a:xfrm>
          <a:prstGeom prst="rect">
            <a:avLst/>
          </a:prstGeom>
          <a:noFill/>
        </p:spPr>
        <p:txBody>
          <a:bodyPr wrap="square" rtlCol="0">
            <a:spAutoFit/>
          </a:bodyPr>
          <a:lstStyle/>
          <a:p>
            <a:r>
              <a:rPr lang="en-US" i="1" dirty="0">
                <a:solidFill>
                  <a:schemeClr val="tx2"/>
                </a:solidFill>
              </a:rPr>
              <a:t>Be as creative as you can and don’t hesitate to experiment</a:t>
            </a:r>
          </a:p>
        </p:txBody>
      </p:sp>
      <p:grpSp>
        <p:nvGrpSpPr>
          <p:cNvPr id="9" name="Group 8">
            <a:extLst>
              <a:ext uri="{FF2B5EF4-FFF2-40B4-BE49-F238E27FC236}">
                <a16:creationId xmlns:a16="http://schemas.microsoft.com/office/drawing/2014/main" id="{5128D29D-7912-F982-B7C5-3F6E0FB49046}"/>
              </a:ext>
            </a:extLst>
          </p:cNvPr>
          <p:cNvGrpSpPr/>
          <p:nvPr/>
        </p:nvGrpSpPr>
        <p:grpSpPr>
          <a:xfrm>
            <a:off x="7785011" y="1893333"/>
            <a:ext cx="3980745" cy="3980745"/>
            <a:chOff x="7785011" y="1893333"/>
            <a:chExt cx="3980745" cy="3980745"/>
          </a:xfrm>
        </p:grpSpPr>
        <p:pic>
          <p:nvPicPr>
            <p:cNvPr id="12290" name="Picture 2">
              <a:extLst>
                <a:ext uri="{FF2B5EF4-FFF2-40B4-BE49-F238E27FC236}">
                  <a16:creationId xmlns:a16="http://schemas.microsoft.com/office/drawing/2014/main" id="{AD3A30EF-CF36-9830-9C17-E4626C2E416B}"/>
                </a:ext>
              </a:extLst>
            </p:cNvPr>
            <p:cNvPicPr>
              <a:picLocks noChangeAspect="1" noChangeArrowheads="1"/>
            </p:cNvPicPr>
            <p:nvPr/>
          </p:nvPicPr>
          <p:blipFill>
            <a:blip r:embed="rId3">
              <a:clrChange>
                <a:clrFrom>
                  <a:srgbClr val="FCFBFB"/>
                </a:clrFrom>
                <a:clrTo>
                  <a:srgbClr val="FCFBFB">
                    <a:alpha val="0"/>
                  </a:srgbClr>
                </a:clrTo>
              </a:clrChange>
              <a:extLst>
                <a:ext uri="{28A0092B-C50C-407E-A947-70E740481C1C}">
                  <a14:useLocalDpi xmlns:a14="http://schemas.microsoft.com/office/drawing/2010/main" val="0"/>
                </a:ext>
              </a:extLst>
            </a:blip>
            <a:srcRect/>
            <a:stretch>
              <a:fillRect/>
            </a:stretch>
          </p:blipFill>
          <p:spPr bwMode="auto">
            <a:xfrm>
              <a:off x="7785011" y="1893333"/>
              <a:ext cx="3980745" cy="39807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3B16BD6-CE1E-7FC6-2D3E-E39CDDDE9FF1}"/>
                </a:ext>
              </a:extLst>
            </p:cNvPr>
            <p:cNvSpPr/>
            <p:nvPr/>
          </p:nvSpPr>
          <p:spPr>
            <a:xfrm>
              <a:off x="9872663" y="3883705"/>
              <a:ext cx="1893093" cy="1874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11D879-C65A-4E3F-FA0C-42B8DB1DF38F}"/>
                </a:ext>
              </a:extLst>
            </p:cNvPr>
            <p:cNvPicPr>
              <a:picLocks noChangeAspect="1"/>
            </p:cNvPicPr>
            <p:nvPr/>
          </p:nvPicPr>
          <p:blipFill>
            <a:blip r:embed="rId4">
              <a:clrChange>
                <a:clrFrom>
                  <a:srgbClr val="FBFAF8"/>
                </a:clrFrom>
                <a:clrTo>
                  <a:srgbClr val="FBFAF8">
                    <a:alpha val="0"/>
                  </a:srgbClr>
                </a:clrTo>
              </a:clrChange>
            </a:blip>
            <a:stretch>
              <a:fillRect/>
            </a:stretch>
          </p:blipFill>
          <p:spPr>
            <a:xfrm>
              <a:off x="9793806" y="3700176"/>
              <a:ext cx="1971950" cy="2057687"/>
            </a:xfrm>
            <a:prstGeom prst="rect">
              <a:avLst/>
            </a:prstGeom>
          </p:spPr>
        </p:pic>
      </p:grpSp>
    </p:spTree>
    <p:extLst>
      <p:ext uri="{BB962C8B-B14F-4D97-AF65-F5344CB8AC3E}">
        <p14:creationId xmlns:p14="http://schemas.microsoft.com/office/powerpoint/2010/main" val="277291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12 </a:t>
            </a:r>
            <a:r>
              <a:rPr lang="en-US" dirty="0"/>
              <a:t>Prior to Proceeding to the Next Module</a:t>
            </a:r>
          </a:p>
        </p:txBody>
      </p:sp>
    </p:spTree>
    <p:extLst>
      <p:ext uri="{BB962C8B-B14F-4D97-AF65-F5344CB8AC3E}">
        <p14:creationId xmlns:p14="http://schemas.microsoft.com/office/powerpoint/2010/main" val="560597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Module 12 Exercise: What Story Could You Tell?</a:t>
            </a:r>
          </a:p>
        </p:txBody>
      </p:sp>
      <p:sp>
        <p:nvSpPr>
          <p:cNvPr id="3" name="Content Placeholder 2"/>
          <p:cNvSpPr>
            <a:spLocks noGrp="1"/>
          </p:cNvSpPr>
          <p:nvPr>
            <p:ph idx="1"/>
          </p:nvPr>
        </p:nvSpPr>
        <p:spPr>
          <a:xfrm>
            <a:off x="838200" y="2528889"/>
            <a:ext cx="5429250" cy="3643312"/>
          </a:xfrm>
        </p:spPr>
        <p:txBody>
          <a:bodyPr>
            <a:normAutofit fontScale="92500" lnSpcReduction="20000"/>
          </a:bodyPr>
          <a:lstStyle/>
          <a:p>
            <a:r>
              <a:rPr lang="en-US" dirty="0"/>
              <a:t>Discussion: </a:t>
            </a:r>
          </a:p>
          <a:p>
            <a:pPr lvl="1"/>
            <a:endParaRPr lang="en-US" sz="2800" dirty="0"/>
          </a:p>
          <a:p>
            <a:pPr marL="649287" lvl="1" indent="-457200">
              <a:buFont typeface="+mj-lt"/>
              <a:buAutoNum type="arabicPeriod"/>
            </a:pPr>
            <a:r>
              <a:rPr lang="en-US" sz="2800" dirty="0"/>
              <a:t>What stories have you told before on proposals?</a:t>
            </a:r>
          </a:p>
          <a:p>
            <a:pPr marL="649287" lvl="1" indent="-457200">
              <a:buFont typeface="+mj-lt"/>
              <a:buAutoNum type="arabicPeriod"/>
            </a:pPr>
            <a:endParaRPr lang="en-US" sz="2800" dirty="0"/>
          </a:p>
          <a:p>
            <a:pPr marL="649287" lvl="1" indent="-457200">
              <a:buFont typeface="+mj-lt"/>
              <a:buAutoNum type="arabicPeriod"/>
            </a:pPr>
            <a:r>
              <a:rPr lang="en-US" sz="2800" dirty="0"/>
              <a:t>What story could you tell in your practice section?</a:t>
            </a:r>
          </a:p>
          <a:p>
            <a:pPr marL="192087" lvl="1" indent="0">
              <a:buNone/>
            </a:pPr>
            <a:endParaRPr lang="en-US" sz="2800" dirty="0"/>
          </a:p>
          <a:p>
            <a:pPr marL="192087" lvl="1" indent="0">
              <a:buNone/>
            </a:pPr>
            <a:r>
              <a:rPr lang="en-US" sz="2800" dirty="0"/>
              <a:t>Email your response to </a:t>
            </a:r>
            <a:r>
              <a:rPr lang="en-US" sz="2800" dirty="0">
                <a:hlinkClick r:id="rId3"/>
              </a:rPr>
              <a:t>service@ostglobalsolutions.com</a:t>
            </a:r>
            <a:r>
              <a:rPr lang="en-US" sz="2800" dirty="0"/>
              <a:t> </a:t>
            </a:r>
          </a:p>
        </p:txBody>
      </p:sp>
      <p:sp>
        <p:nvSpPr>
          <p:cNvPr id="5" name="TextBox 4"/>
          <p:cNvSpPr txBox="1"/>
          <p:nvPr/>
        </p:nvSpPr>
        <p:spPr>
          <a:xfrm>
            <a:off x="838200" y="1600200"/>
            <a:ext cx="10683849" cy="646331"/>
          </a:xfrm>
          <a:prstGeom prst="rect">
            <a:avLst/>
          </a:prstGeom>
          <a:noFill/>
        </p:spPr>
        <p:txBody>
          <a:bodyPr wrap="square" rtlCol="0">
            <a:spAutoFit/>
          </a:bodyPr>
          <a:lstStyle/>
          <a:p>
            <a:r>
              <a:rPr lang="en-US" i="1" dirty="0">
                <a:solidFill>
                  <a:schemeClr val="tx2"/>
                </a:solidFill>
              </a:rPr>
              <a:t>This exercise has two parts: a warmup remembering the stories you told in proposals before (one per group is </a:t>
            </a:r>
            <a:r>
              <a:rPr lang="en-US" i="1">
                <a:solidFill>
                  <a:schemeClr val="tx2"/>
                </a:solidFill>
              </a:rPr>
              <a:t>enough) </a:t>
            </a:r>
            <a:r>
              <a:rPr lang="en-US" i="1" dirty="0">
                <a:solidFill>
                  <a:schemeClr val="tx2"/>
                </a:solidFill>
              </a:rPr>
              <a:t>and then getting creative and developing a story for your practice section.</a:t>
            </a:r>
          </a:p>
        </p:txBody>
      </p:sp>
      <p:pic>
        <p:nvPicPr>
          <p:cNvPr id="13314" name="Picture 2">
            <a:extLst>
              <a:ext uri="{FF2B5EF4-FFF2-40B4-BE49-F238E27FC236}">
                <a16:creationId xmlns:a16="http://schemas.microsoft.com/office/drawing/2014/main" id="{30B6FC22-B110-A0A9-65ED-A822EEA709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30" b="11305"/>
          <a:stretch/>
        </p:blipFill>
        <p:spPr bwMode="auto">
          <a:xfrm>
            <a:off x="6943723" y="2618842"/>
            <a:ext cx="4505174" cy="346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82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fontScale="90000"/>
          </a:bodyPr>
          <a:lstStyle/>
          <a:p>
            <a:r>
              <a:rPr lang="en-US" sz="6700" b="1" dirty="0"/>
              <a:t>Module 13</a:t>
            </a:r>
            <a:br>
              <a:rPr lang="en-US" sz="6700" b="1" dirty="0"/>
            </a:br>
            <a:r>
              <a:rPr lang="en-US" sz="5300" dirty="0"/>
              <a:t>Creating a Mental Picture Through Metaphor</a:t>
            </a:r>
            <a:endParaRPr lang="en-US" dirty="0"/>
          </a:p>
        </p:txBody>
      </p:sp>
    </p:spTree>
    <p:extLst>
      <p:ext uri="{BB962C8B-B14F-4D97-AF65-F5344CB8AC3E}">
        <p14:creationId xmlns:p14="http://schemas.microsoft.com/office/powerpoint/2010/main" val="3325814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6575" y="1986758"/>
            <a:ext cx="7538750" cy="4490478"/>
          </a:xfrm>
        </p:spPr>
        <p:txBody>
          <a:bodyPr>
            <a:normAutofit/>
          </a:bodyPr>
          <a:lstStyle/>
          <a:p>
            <a:r>
              <a:rPr lang="en-US" sz="2400" b="1" dirty="0"/>
              <a:t>A picture is worth </a:t>
            </a:r>
            <a:r>
              <a:rPr lang="en-US" sz="2400" b="1" dirty="0">
                <a:solidFill>
                  <a:schemeClr val="tx2"/>
                </a:solidFill>
              </a:rPr>
              <a:t>a thousand words</a:t>
            </a:r>
            <a:r>
              <a:rPr lang="en-US" sz="2400" b="1" dirty="0"/>
              <a:t>, but a mental picture is worth</a:t>
            </a:r>
            <a:r>
              <a:rPr lang="en-US" sz="2400" b="1" dirty="0">
                <a:solidFill>
                  <a:schemeClr val="accent4"/>
                </a:solidFill>
              </a:rPr>
              <a:t> </a:t>
            </a:r>
            <a:r>
              <a:rPr lang="en-US" sz="2400" b="1" dirty="0">
                <a:solidFill>
                  <a:schemeClr val="tx2"/>
                </a:solidFill>
              </a:rPr>
              <a:t>a thousand pictures</a:t>
            </a:r>
          </a:p>
          <a:p>
            <a:r>
              <a:rPr lang="en-US" sz="2400" b="1" dirty="0"/>
              <a:t>Say the word “circus” and experience it as a proof of this statement – it is loaded with images and feelings</a:t>
            </a:r>
          </a:p>
          <a:p>
            <a:r>
              <a:rPr lang="en-US" sz="2400" b="1" dirty="0"/>
              <a:t>We remember:</a:t>
            </a:r>
          </a:p>
          <a:p>
            <a:pPr lvl="1"/>
            <a:r>
              <a:rPr lang="en-US" dirty="0"/>
              <a:t>20% of what we hear</a:t>
            </a:r>
          </a:p>
          <a:p>
            <a:pPr lvl="1"/>
            <a:r>
              <a:rPr lang="en-US" dirty="0"/>
              <a:t>80% of what we hear and see</a:t>
            </a:r>
          </a:p>
          <a:p>
            <a:pPr lvl="1"/>
            <a:r>
              <a:rPr lang="en-US" dirty="0"/>
              <a:t>95% of whatever we hear or see when the images are vivid and tap into emotional memories</a:t>
            </a:r>
          </a:p>
          <a:p>
            <a:pPr lvl="1">
              <a:buNone/>
            </a:pPr>
            <a:endParaRPr lang="en-US" sz="2000" dirty="0"/>
          </a:p>
          <a:p>
            <a:endParaRPr lang="en-US" sz="2400" dirty="0"/>
          </a:p>
        </p:txBody>
      </p:sp>
      <p:sp>
        <p:nvSpPr>
          <p:cNvPr id="3" name="Title 2"/>
          <p:cNvSpPr>
            <a:spLocks noGrp="1"/>
          </p:cNvSpPr>
          <p:nvPr>
            <p:ph type="title"/>
          </p:nvPr>
        </p:nvSpPr>
        <p:spPr>
          <a:xfrm>
            <a:off x="1009650" y="370458"/>
            <a:ext cx="7215554" cy="1041643"/>
          </a:xfrm>
        </p:spPr>
        <p:txBody>
          <a:bodyPr>
            <a:normAutofit fontScale="90000"/>
          </a:bodyPr>
          <a:lstStyle/>
          <a:p>
            <a:r>
              <a:rPr lang="en-US" dirty="0"/>
              <a:t>Metaphor Creates Mental Picture</a:t>
            </a:r>
          </a:p>
        </p:txBody>
      </p:sp>
      <p:sp>
        <p:nvSpPr>
          <p:cNvPr id="5" name="Rectangle 4"/>
          <p:cNvSpPr/>
          <p:nvPr/>
        </p:nvSpPr>
        <p:spPr>
          <a:xfrm>
            <a:off x="838201" y="5672735"/>
            <a:ext cx="10261642" cy="615553"/>
          </a:xfrm>
          <a:prstGeom prst="rect">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path path="circle">
              <a:fillToRect l="50000" t="50000" r="50000" b="50000"/>
            </a:path>
            <a:tileRect/>
          </a:gradFill>
        </p:spPr>
        <p:txBody>
          <a:bodyPr wrap="square">
            <a:spAutoFit/>
          </a:bodyPr>
          <a:lstStyle/>
          <a:p>
            <a:pPr algn="ctr"/>
            <a:r>
              <a:rPr lang="en-US" sz="2000" dirty="0"/>
              <a:t>Information + Metaphor = “I </a:t>
            </a:r>
            <a:r>
              <a:rPr lang="en-US" sz="2000" b="1" dirty="0"/>
              <a:t>see</a:t>
            </a:r>
            <a:r>
              <a:rPr lang="en-US" sz="2000" dirty="0"/>
              <a:t> what you mean!”</a:t>
            </a:r>
          </a:p>
          <a:p>
            <a:pPr algn="ctr"/>
            <a:r>
              <a:rPr lang="en-US" sz="1400" dirty="0"/>
              <a:t>Anne Miller, </a:t>
            </a:r>
            <a:r>
              <a:rPr lang="en-US" sz="1400" i="1" dirty="0"/>
              <a:t>Metaphorically Selling</a:t>
            </a:r>
          </a:p>
        </p:txBody>
      </p:sp>
      <p:sp>
        <p:nvSpPr>
          <p:cNvPr id="11" name="TextBox 10"/>
          <p:cNvSpPr txBox="1"/>
          <p:nvPr/>
        </p:nvSpPr>
        <p:spPr>
          <a:xfrm>
            <a:off x="838200" y="1554360"/>
            <a:ext cx="11431021" cy="369332"/>
          </a:xfrm>
          <a:prstGeom prst="rect">
            <a:avLst/>
          </a:prstGeom>
          <a:noFill/>
        </p:spPr>
        <p:txBody>
          <a:bodyPr wrap="square" rtlCol="0">
            <a:spAutoFit/>
          </a:bodyPr>
          <a:lstStyle/>
          <a:p>
            <a:r>
              <a:rPr lang="en-US" i="1" dirty="0">
                <a:solidFill>
                  <a:schemeClr val="tx2"/>
                </a:solidFill>
              </a:rPr>
              <a:t>We use metaphors daily but most of them are so common-place we don’t notice them; many are cliché </a:t>
            </a:r>
          </a:p>
        </p:txBody>
      </p:sp>
      <p:grpSp>
        <p:nvGrpSpPr>
          <p:cNvPr id="7" name="Group 6">
            <a:extLst>
              <a:ext uri="{FF2B5EF4-FFF2-40B4-BE49-F238E27FC236}">
                <a16:creationId xmlns:a16="http://schemas.microsoft.com/office/drawing/2014/main" id="{E2732ED8-D687-7143-62D9-1F6ABEEE4C6E}"/>
              </a:ext>
            </a:extLst>
          </p:cNvPr>
          <p:cNvGrpSpPr/>
          <p:nvPr/>
        </p:nvGrpSpPr>
        <p:grpSpPr>
          <a:xfrm>
            <a:off x="8536781" y="1828141"/>
            <a:ext cx="2563062" cy="3844594"/>
            <a:chOff x="8536781" y="1828141"/>
            <a:chExt cx="2563062" cy="3844594"/>
          </a:xfrm>
        </p:grpSpPr>
        <p:pic>
          <p:nvPicPr>
            <p:cNvPr id="1026" name="Picture 2">
              <a:extLst>
                <a:ext uri="{FF2B5EF4-FFF2-40B4-BE49-F238E27FC236}">
                  <a16:creationId xmlns:a16="http://schemas.microsoft.com/office/drawing/2014/main" id="{37D612D6-DC95-764B-33DE-272FDF0063CC}"/>
                </a:ext>
              </a:extLst>
            </p:cNvPr>
            <p:cNvPicPr>
              <a:picLocks noChangeAspect="1" noChangeArrowheads="1"/>
            </p:cNvPicPr>
            <p:nvPr/>
          </p:nvPicPr>
          <p:blipFill>
            <a:blip r:embed="rId3">
              <a:clrChange>
                <a:clrFrom>
                  <a:srgbClr val="FFF5DC"/>
                </a:clrFrom>
                <a:clrTo>
                  <a:srgbClr val="FFF5DC">
                    <a:alpha val="0"/>
                  </a:srgbClr>
                </a:clrTo>
              </a:clrChange>
              <a:extLst>
                <a:ext uri="{28A0092B-C50C-407E-A947-70E740481C1C}">
                  <a14:useLocalDpi xmlns:a14="http://schemas.microsoft.com/office/drawing/2010/main" val="0"/>
                </a:ext>
              </a:extLst>
            </a:blip>
            <a:srcRect/>
            <a:stretch>
              <a:fillRect/>
            </a:stretch>
          </p:blipFill>
          <p:spPr bwMode="auto">
            <a:xfrm>
              <a:off x="8536781" y="1828141"/>
              <a:ext cx="2563062" cy="38445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80CA563-E0D3-C6AA-BE58-E306BADEDE7B}"/>
                </a:ext>
              </a:extLst>
            </p:cNvPr>
            <p:cNvSpPr/>
            <p:nvPr/>
          </p:nvSpPr>
          <p:spPr>
            <a:xfrm rot="20080027">
              <a:off x="9929814" y="4827449"/>
              <a:ext cx="292894" cy="21371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052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a:bodyPr>
          <a:lstStyle/>
          <a:p>
            <a:r>
              <a:rPr lang="en-US" sz="6700" b="1" dirty="0"/>
              <a:t>Module 10</a:t>
            </a:r>
            <a:br>
              <a:rPr lang="en-US" sz="6700" b="1" dirty="0"/>
            </a:br>
            <a:r>
              <a:rPr lang="en-US" sz="5300" dirty="0"/>
              <a:t>Overcoming the Writer’s Block</a:t>
            </a:r>
            <a:endParaRPr lang="en-US" dirty="0"/>
          </a:p>
        </p:txBody>
      </p:sp>
    </p:spTree>
    <p:extLst>
      <p:ext uri="{BB962C8B-B14F-4D97-AF65-F5344CB8AC3E}">
        <p14:creationId xmlns:p14="http://schemas.microsoft.com/office/powerpoint/2010/main" val="2644343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Metaphors</a:t>
            </a:r>
          </a:p>
        </p:txBody>
      </p:sp>
      <p:sp>
        <p:nvSpPr>
          <p:cNvPr id="3" name="Content Placeholder 2"/>
          <p:cNvSpPr>
            <a:spLocks noGrp="1"/>
          </p:cNvSpPr>
          <p:nvPr>
            <p:ph idx="1"/>
          </p:nvPr>
        </p:nvSpPr>
        <p:spPr>
          <a:xfrm>
            <a:off x="397932" y="2076232"/>
            <a:ext cx="7215555" cy="4391025"/>
          </a:xfrm>
        </p:spPr>
        <p:txBody>
          <a:bodyPr>
            <a:normAutofit fontScale="92500" lnSpcReduction="20000"/>
          </a:bodyPr>
          <a:lstStyle/>
          <a:p>
            <a:pPr lvl="1">
              <a:buFont typeface="Wingdings" panose="05000000000000000000" pitchFamily="2" charset="2"/>
              <a:buChar char="§"/>
            </a:pPr>
            <a:r>
              <a:rPr lang="en-US" sz="2000" b="1" dirty="0"/>
              <a:t>Direct substitution </a:t>
            </a:r>
            <a:r>
              <a:rPr lang="en-US" sz="2000" dirty="0"/>
              <a:t>– </a:t>
            </a:r>
            <a:r>
              <a:rPr lang="en-US" sz="2000" i="1" dirty="0"/>
              <a:t>Our Capture Manager is the ‘Gary Kasparov’ of strategy </a:t>
            </a:r>
          </a:p>
          <a:p>
            <a:pPr lvl="1">
              <a:buFont typeface="Wingdings" panose="05000000000000000000" pitchFamily="2" charset="2"/>
              <a:buChar char="§"/>
            </a:pPr>
            <a:r>
              <a:rPr lang="en-US" sz="2000" b="1" dirty="0"/>
              <a:t>Substitution using “like” or “as” </a:t>
            </a:r>
            <a:r>
              <a:rPr lang="en-US" sz="2000" dirty="0"/>
              <a:t>– </a:t>
            </a:r>
            <a:r>
              <a:rPr lang="en-US" sz="2000" i="1" dirty="0"/>
              <a:t>Cyber terrorism </a:t>
            </a:r>
            <a:r>
              <a:rPr lang="en-US" sz="2000" b="1" i="1" dirty="0"/>
              <a:t>is like toxic fungus or mold on steroids</a:t>
            </a:r>
            <a:r>
              <a:rPr lang="en-US" sz="2000" i="1" dirty="0"/>
              <a:t> – if we don’t get protection and proactive measures in place to combat it, it will quickly destroy our house and undermine our health. This is why we have a two-prong approach to combating cyber terrorism – not only  the security measures to defend us, but the proactive counter-terrorism group to run an offensive before an attack erupts.</a:t>
            </a:r>
          </a:p>
          <a:p>
            <a:pPr lvl="1">
              <a:buFont typeface="Wingdings" panose="05000000000000000000" pitchFamily="2" charset="2"/>
              <a:buChar char="§"/>
            </a:pPr>
            <a:r>
              <a:rPr lang="en-US" sz="2000" b="1" dirty="0"/>
              <a:t>Multi-level comparison –analogy that hints at multiple parallels:</a:t>
            </a:r>
          </a:p>
          <a:p>
            <a:pPr lvl="2">
              <a:buFont typeface="Wingdings" panose="05000000000000000000" pitchFamily="2" charset="2"/>
              <a:buChar char="§"/>
            </a:pPr>
            <a:r>
              <a:rPr lang="en-US" sz="1800" i="1" dirty="0"/>
              <a:t>Shooting an Elephant</a:t>
            </a:r>
            <a:r>
              <a:rPr lang="en-US" sz="1800" dirty="0"/>
              <a:t>, an essay by George Orwell, uses the experience of hunting an aggressive elephant in Burma as a metaphor for British Imperialism. Starting each phrase with "some" creates a parallel structure that reinforces how easy it is for observers of the same event to have entirely different opinions.</a:t>
            </a:r>
          </a:p>
          <a:p>
            <a:pPr lvl="2">
              <a:buFont typeface="Wingdings" panose="05000000000000000000" pitchFamily="2" charset="2"/>
              <a:buChar char="§"/>
            </a:pPr>
            <a:r>
              <a:rPr lang="en-US" sz="1800" dirty="0"/>
              <a:t>"Some of the people said that the elephant had gone in one direction, some said that he had gone in another, some professed not even to have heard of any elephant."</a:t>
            </a:r>
            <a:endParaRPr lang="en-US" sz="2400" dirty="0"/>
          </a:p>
        </p:txBody>
      </p:sp>
      <p:sp>
        <p:nvSpPr>
          <p:cNvPr id="5" name="Rectangle 4"/>
          <p:cNvSpPr/>
          <p:nvPr/>
        </p:nvSpPr>
        <p:spPr>
          <a:xfrm>
            <a:off x="838200" y="1517453"/>
            <a:ext cx="11214370" cy="646331"/>
          </a:xfrm>
          <a:prstGeom prst="rect">
            <a:avLst/>
          </a:prstGeom>
        </p:spPr>
        <p:txBody>
          <a:bodyPr wrap="square">
            <a:spAutoFit/>
          </a:bodyPr>
          <a:lstStyle/>
          <a:p>
            <a:r>
              <a:rPr lang="en-US" i="1" dirty="0">
                <a:solidFill>
                  <a:schemeClr val="tx2"/>
                </a:solidFill>
              </a:rPr>
              <a:t>There are technical names for different metaphors that are not that important for practical purposes; what’s important is how different metaphors work</a:t>
            </a:r>
          </a:p>
        </p:txBody>
      </p:sp>
      <p:pic>
        <p:nvPicPr>
          <p:cNvPr id="2050" name="Picture 2">
            <a:extLst>
              <a:ext uri="{FF2B5EF4-FFF2-40B4-BE49-F238E27FC236}">
                <a16:creationId xmlns:a16="http://schemas.microsoft.com/office/drawing/2014/main" id="{A41B941F-4F61-0606-9631-F09657682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473" y="2163784"/>
            <a:ext cx="3817143" cy="381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53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2472" y="1969532"/>
            <a:ext cx="6898482" cy="4525962"/>
          </a:xfrm>
        </p:spPr>
        <p:txBody>
          <a:bodyPr>
            <a:normAutofit lnSpcReduction="10000"/>
          </a:bodyPr>
          <a:lstStyle/>
          <a:p>
            <a:pPr>
              <a:spcBef>
                <a:spcPts val="600"/>
              </a:spcBef>
            </a:pPr>
            <a:r>
              <a:rPr lang="en-US" dirty="0"/>
              <a:t>Anne Miller’s Four Steps:</a:t>
            </a:r>
          </a:p>
          <a:p>
            <a:pPr marL="849313" lvl="1" indent="-457200">
              <a:spcBef>
                <a:spcPts val="600"/>
              </a:spcBef>
              <a:buFont typeface="+mj-lt"/>
              <a:buAutoNum type="arabicPeriod"/>
            </a:pPr>
            <a:r>
              <a:rPr lang="en-US" dirty="0"/>
              <a:t>Determine your customer’s potential blind spot</a:t>
            </a:r>
          </a:p>
          <a:p>
            <a:pPr marL="1062038" lvl="4" indent="0">
              <a:spcBef>
                <a:spcPts val="600"/>
              </a:spcBef>
              <a:buNone/>
            </a:pPr>
            <a:r>
              <a:rPr lang="en-US" sz="1600" b="1" i="1" dirty="0"/>
              <a:t>Identify some area where they could potentially underestimate or trivialize your understanding or approach, or not want to pay for something extra that’s much needed</a:t>
            </a:r>
          </a:p>
          <a:p>
            <a:pPr marL="849313" lvl="1" indent="-457200">
              <a:spcBef>
                <a:spcPts val="600"/>
              </a:spcBef>
              <a:buFont typeface="+mj-lt"/>
              <a:buAutoNum type="arabicPeriod"/>
            </a:pPr>
            <a:r>
              <a:rPr lang="en-US" dirty="0"/>
              <a:t>Snapshot the customer</a:t>
            </a:r>
          </a:p>
          <a:p>
            <a:pPr marL="1062038" lvl="4" indent="0">
              <a:spcBef>
                <a:spcPts val="600"/>
              </a:spcBef>
              <a:buNone/>
            </a:pPr>
            <a:r>
              <a:rPr lang="en-US" sz="1600" b="1" i="1" dirty="0"/>
              <a:t>Which analogy would work well for them: sports, famous personalities, cars, kids, current events, etc.</a:t>
            </a:r>
          </a:p>
          <a:p>
            <a:pPr marL="849313" lvl="1" indent="-457200">
              <a:spcBef>
                <a:spcPts val="600"/>
              </a:spcBef>
              <a:buFont typeface="+mj-lt"/>
              <a:buAutoNum type="arabicPeriod"/>
            </a:pPr>
            <a:r>
              <a:rPr lang="en-US" dirty="0"/>
              <a:t>Create Comparison</a:t>
            </a:r>
          </a:p>
          <a:p>
            <a:pPr marL="1062038" lvl="4" indent="0">
              <a:spcBef>
                <a:spcPts val="600"/>
              </a:spcBef>
              <a:buNone/>
            </a:pPr>
            <a:r>
              <a:rPr lang="en-US" sz="1600" b="1" i="1" dirty="0"/>
              <a:t>What analogy could you use from the snapshot to eliminate the blind spot?</a:t>
            </a:r>
          </a:p>
          <a:p>
            <a:pPr marL="849313" lvl="1" indent="-457200">
              <a:spcBef>
                <a:spcPts val="600"/>
              </a:spcBef>
              <a:buFont typeface="+mj-lt"/>
              <a:buAutoNum type="arabicPeriod"/>
            </a:pPr>
            <a:r>
              <a:rPr lang="en-US" dirty="0"/>
              <a:t>Relate Back to Situation</a:t>
            </a:r>
          </a:p>
          <a:p>
            <a:pPr marL="1062038" lvl="4" indent="0">
              <a:spcBef>
                <a:spcPts val="600"/>
              </a:spcBef>
              <a:buNone/>
            </a:pPr>
            <a:r>
              <a:rPr lang="en-US" sz="1600" b="1" i="1" dirty="0"/>
              <a:t>Make sure you complete your metaphor with explicit explanation of why your analogy works to describe the situation – make it obvious to ensure your analogy is understood correctly</a:t>
            </a:r>
          </a:p>
        </p:txBody>
      </p:sp>
      <p:sp>
        <p:nvSpPr>
          <p:cNvPr id="3" name="Title 2"/>
          <p:cNvSpPr>
            <a:spLocks noGrp="1"/>
          </p:cNvSpPr>
          <p:nvPr>
            <p:ph type="title"/>
          </p:nvPr>
        </p:nvSpPr>
        <p:spPr/>
        <p:txBody>
          <a:bodyPr/>
          <a:lstStyle/>
          <a:p>
            <a:r>
              <a:rPr lang="en-US" dirty="0"/>
              <a:t>How to Build a Metaphor</a:t>
            </a:r>
          </a:p>
        </p:txBody>
      </p:sp>
      <p:sp>
        <p:nvSpPr>
          <p:cNvPr id="4" name="Slide Number Placeholder 3"/>
          <p:cNvSpPr>
            <a:spLocks noGrp="1"/>
          </p:cNvSpPr>
          <p:nvPr>
            <p:ph type="sldNum" sz="quarter" idx="4294967295"/>
          </p:nvPr>
        </p:nvSpPr>
        <p:spPr>
          <a:xfrm>
            <a:off x="10171113" y="6408739"/>
            <a:ext cx="366712" cy="365125"/>
          </a:xfrm>
          <a:prstGeom prst="rect">
            <a:avLst/>
          </a:prstGeom>
        </p:spPr>
        <p:txBody>
          <a:bodyPr/>
          <a:lstStyle/>
          <a:p>
            <a:pPr algn="r" rtl="0">
              <a:defRPr/>
            </a:pPr>
            <a:fld id="{54575240-BC6B-4D1A-A1AA-F59C70F865A7}" type="slidenum">
              <a:rPr lang="en-US" sz="1000">
                <a:solidFill>
                  <a:prstClr val="black"/>
                </a:solidFill>
                <a:latin typeface="Lucida Sans Unicode"/>
              </a:rPr>
              <a:pPr algn="r" rtl="0">
                <a:defRPr/>
              </a:pPr>
              <a:t>31</a:t>
            </a:fld>
            <a:endParaRPr lang="en-US" sz="1000">
              <a:solidFill>
                <a:prstClr val="black"/>
              </a:solidFill>
              <a:latin typeface="Lucida Sans Unicode"/>
            </a:endParaRPr>
          </a:p>
        </p:txBody>
      </p:sp>
      <p:sp>
        <p:nvSpPr>
          <p:cNvPr id="6" name="Rectangle 5"/>
          <p:cNvSpPr/>
          <p:nvPr/>
        </p:nvSpPr>
        <p:spPr>
          <a:xfrm>
            <a:off x="838200" y="1600200"/>
            <a:ext cx="8534400" cy="369332"/>
          </a:xfrm>
          <a:prstGeom prst="rect">
            <a:avLst/>
          </a:prstGeom>
        </p:spPr>
        <p:txBody>
          <a:bodyPr wrap="square">
            <a:spAutoFit/>
          </a:bodyPr>
          <a:lstStyle/>
          <a:p>
            <a:r>
              <a:rPr lang="en-US" i="1" dirty="0">
                <a:solidFill>
                  <a:schemeClr val="tx2"/>
                </a:solidFill>
              </a:rPr>
              <a:t>Book recommendation: Anne Miller’s “Metaphorically Selling”</a:t>
            </a:r>
          </a:p>
        </p:txBody>
      </p:sp>
      <p:pic>
        <p:nvPicPr>
          <p:cNvPr id="3074" name="Picture 2">
            <a:extLst>
              <a:ext uri="{FF2B5EF4-FFF2-40B4-BE49-F238E27FC236}">
                <a16:creationId xmlns:a16="http://schemas.microsoft.com/office/drawing/2014/main" id="{570ADDF7-AA86-2870-2AAA-94A9FD0F8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088" y="2177494"/>
            <a:ext cx="4110037" cy="411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78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1000"/>
                                        <p:tgtEl>
                                          <p:spTgt spid="2">
                                            <p:txEl>
                                              <p:pRg st="2" end="2"/>
                                            </p:txEl>
                                          </p:spTgt>
                                        </p:tgtEl>
                                      </p:cBhvr>
                                    </p:animEffect>
                                    <p:anim calcmode="lin" valueType="num">
                                      <p:cBhvr>
                                        <p:cTn id="2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1000"/>
                                        <p:tgtEl>
                                          <p:spTgt spid="2">
                                            <p:txEl>
                                              <p:pRg st="4" end="4"/>
                                            </p:txEl>
                                          </p:spTgt>
                                        </p:tgtEl>
                                      </p:cBhvr>
                                    </p:animEffect>
                                    <p:anim calcmode="lin" valueType="num">
                                      <p:cBhvr>
                                        <p:cTn id="3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1000"/>
                                        <p:tgtEl>
                                          <p:spTgt spid="2">
                                            <p:txEl>
                                              <p:pRg st="5" end="5"/>
                                            </p:txEl>
                                          </p:spTgt>
                                        </p:tgtEl>
                                      </p:cBhvr>
                                    </p:animEffect>
                                    <p:anim calcmode="lin" valueType="num">
                                      <p:cBhvr>
                                        <p:cTn id="4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fade">
                                      <p:cBhvr>
                                        <p:cTn id="46" dur="1000"/>
                                        <p:tgtEl>
                                          <p:spTgt spid="2">
                                            <p:txEl>
                                              <p:pRg st="6" end="6"/>
                                            </p:txEl>
                                          </p:spTgt>
                                        </p:tgtEl>
                                      </p:cBhvr>
                                    </p:animEffect>
                                    <p:anim calcmode="lin" valueType="num">
                                      <p:cBhvr>
                                        <p:cTn id="4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
                                            <p:txEl>
                                              <p:pRg st="7" end="7"/>
                                            </p:txEl>
                                          </p:spTgt>
                                        </p:tgtEl>
                                        <p:attrNameLst>
                                          <p:attrName>style.visibility</p:attrName>
                                        </p:attrNameLst>
                                      </p:cBhvr>
                                      <p:to>
                                        <p:strVal val="visible"/>
                                      </p:to>
                                    </p:set>
                                    <p:animEffect transition="in" filter="fade">
                                      <p:cBhvr>
                                        <p:cTn id="53" dur="1000"/>
                                        <p:tgtEl>
                                          <p:spTgt spid="2">
                                            <p:txEl>
                                              <p:pRg st="7" end="7"/>
                                            </p:txEl>
                                          </p:spTgt>
                                        </p:tgtEl>
                                      </p:cBhvr>
                                    </p:animEffect>
                                    <p:anim calcmode="lin" valueType="num">
                                      <p:cBhvr>
                                        <p:cTn id="5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
                                            <p:txEl>
                                              <p:pRg st="8" end="8"/>
                                            </p:txEl>
                                          </p:spTgt>
                                        </p:tgtEl>
                                        <p:attrNameLst>
                                          <p:attrName>style.visibility</p:attrName>
                                        </p:attrNameLst>
                                      </p:cBhvr>
                                      <p:to>
                                        <p:strVal val="visible"/>
                                      </p:to>
                                    </p:set>
                                    <p:animEffect transition="in" filter="fade">
                                      <p:cBhvr>
                                        <p:cTn id="58" dur="1000"/>
                                        <p:tgtEl>
                                          <p:spTgt spid="2">
                                            <p:txEl>
                                              <p:pRg st="8" end="8"/>
                                            </p:txEl>
                                          </p:spTgt>
                                        </p:tgtEl>
                                      </p:cBhvr>
                                    </p:animEffect>
                                    <p:anim calcmode="lin" valueType="num">
                                      <p:cBhvr>
                                        <p:cTn id="5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Some Important Metaphor Rules</a:t>
            </a:r>
          </a:p>
        </p:txBody>
      </p:sp>
      <p:sp>
        <p:nvSpPr>
          <p:cNvPr id="3" name="Content Placeholder 2"/>
          <p:cNvSpPr>
            <a:spLocks noGrp="1"/>
          </p:cNvSpPr>
          <p:nvPr>
            <p:ph idx="1"/>
          </p:nvPr>
        </p:nvSpPr>
        <p:spPr>
          <a:xfrm>
            <a:off x="887673" y="2031642"/>
            <a:ext cx="6021373" cy="4391025"/>
          </a:xfrm>
        </p:spPr>
        <p:txBody>
          <a:bodyPr>
            <a:normAutofit lnSpcReduction="10000"/>
          </a:bodyPr>
          <a:lstStyle/>
          <a:p>
            <a:r>
              <a:rPr lang="en-US" dirty="0"/>
              <a:t>Relate objects to objects, verbs to verbs, events to events, etc. – mixing objects with actions is confusing</a:t>
            </a:r>
          </a:p>
          <a:p>
            <a:r>
              <a:rPr lang="en-US" dirty="0"/>
              <a:t>Make sure that the reference is not obscure or you are certain the person you address knows what you are talking about</a:t>
            </a:r>
          </a:p>
          <a:p>
            <a:pPr lvl="1"/>
            <a:r>
              <a:rPr lang="en-US" dirty="0"/>
              <a:t>For example, not everyone knows Gary Kasparov</a:t>
            </a:r>
          </a:p>
          <a:p>
            <a:r>
              <a:rPr lang="en-US" dirty="0"/>
              <a:t>Ensure your reference is not offensive or vulgar</a:t>
            </a:r>
          </a:p>
          <a:p>
            <a:endParaRPr lang="en-US" dirty="0"/>
          </a:p>
          <a:p>
            <a:endParaRPr lang="en-US" dirty="0"/>
          </a:p>
        </p:txBody>
      </p:sp>
      <p:sp>
        <p:nvSpPr>
          <p:cNvPr id="4" name="Rectangle 3"/>
          <p:cNvSpPr/>
          <p:nvPr/>
        </p:nvSpPr>
        <p:spPr>
          <a:xfrm>
            <a:off x="838200" y="1550908"/>
            <a:ext cx="8534400" cy="369332"/>
          </a:xfrm>
          <a:prstGeom prst="rect">
            <a:avLst/>
          </a:prstGeom>
        </p:spPr>
        <p:txBody>
          <a:bodyPr wrap="square">
            <a:spAutoFit/>
          </a:bodyPr>
          <a:lstStyle/>
          <a:p>
            <a:r>
              <a:rPr lang="en-US" i="1" dirty="0">
                <a:solidFill>
                  <a:schemeClr val="tx2"/>
                </a:solidFill>
              </a:rPr>
              <a:t>Practice your “metaphor muscle” on a regular basis to develop it for proposal purposes</a:t>
            </a:r>
          </a:p>
        </p:txBody>
      </p:sp>
      <p:pic>
        <p:nvPicPr>
          <p:cNvPr id="3074" name="Picture 2" descr="http://www.medicalscale1.com/wp-content/uploads/2010/11/balance-weight-scale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0464" y="3275777"/>
            <a:ext cx="4289464" cy="32170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3.bp.blogspot.com/_7s2cN426M_o/S7zxSFHMppI/AAAAAAAAARA/xYQE_uNHYhc/s320/orange_ap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454" y="2285178"/>
            <a:ext cx="1562100" cy="15534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9C1239A-DF97-7B20-981A-6BBC9655EFF6}"/>
              </a:ext>
            </a:extLst>
          </p:cNvPr>
          <p:cNvPicPr>
            <a:picLocks noChangeAspect="1"/>
          </p:cNvPicPr>
          <p:nvPr/>
        </p:nvPicPr>
        <p:blipFill>
          <a:blip r:embed="rId5">
            <a:clrChange>
              <a:clrFrom>
                <a:srgbClr val="FAFAFB"/>
              </a:clrFrom>
              <a:clrTo>
                <a:srgbClr val="FAFAFB">
                  <a:alpha val="0"/>
                </a:srgbClr>
              </a:clrTo>
            </a:clrChange>
          </a:blip>
          <a:stretch>
            <a:fillRect/>
          </a:stretch>
        </p:blipFill>
        <p:spPr>
          <a:xfrm>
            <a:off x="8797004" y="1867334"/>
            <a:ext cx="2843914" cy="1920095"/>
          </a:xfrm>
          <a:prstGeom prst="rect">
            <a:avLst/>
          </a:prstGeom>
        </p:spPr>
      </p:pic>
    </p:spTree>
    <p:extLst>
      <p:ext uri="{BB962C8B-B14F-4D97-AF65-F5344CB8AC3E}">
        <p14:creationId xmlns:p14="http://schemas.microsoft.com/office/powerpoint/2010/main" val="238343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2911" y="265289"/>
            <a:ext cx="8229600" cy="1143000"/>
          </a:xfrm>
        </p:spPr>
        <p:txBody>
          <a:bodyPr>
            <a:noAutofit/>
          </a:bodyPr>
          <a:lstStyle/>
          <a:p>
            <a:r>
              <a:rPr lang="en-US" sz="2800" dirty="0"/>
              <a:t>Example of Mind Map to Build the Cyber Terrorism Metaphor</a:t>
            </a:r>
          </a:p>
        </p:txBody>
      </p:sp>
      <p:pic>
        <p:nvPicPr>
          <p:cNvPr id="72706" name="Picture 2"/>
          <p:cNvPicPr>
            <a:picLocks noChangeAspect="1" noChangeArrowheads="1"/>
          </p:cNvPicPr>
          <p:nvPr/>
        </p:nvPicPr>
        <p:blipFill>
          <a:blip r:embed="rId3">
            <a:clrChange>
              <a:clrFrom>
                <a:srgbClr val="FFFFFF"/>
              </a:clrFrom>
              <a:clrTo>
                <a:srgbClr val="FFFFFF">
                  <a:alpha val="0"/>
                </a:srgbClr>
              </a:clrTo>
            </a:clrChange>
          </a:blip>
          <a:srcRect l="28125" t="17708" r="28906" b="6250"/>
          <a:stretch>
            <a:fillRect/>
          </a:stretch>
        </p:blipFill>
        <p:spPr bwMode="auto">
          <a:xfrm>
            <a:off x="4479659" y="1526675"/>
            <a:ext cx="3949966" cy="5242682"/>
          </a:xfrm>
          <a:prstGeom prst="rect">
            <a:avLst/>
          </a:prstGeom>
          <a:noFill/>
          <a:ln w="9525">
            <a:noFill/>
            <a:miter lim="800000"/>
            <a:headEnd/>
            <a:tailEnd/>
          </a:ln>
        </p:spPr>
      </p:pic>
      <p:sp>
        <p:nvSpPr>
          <p:cNvPr id="2" name="Oval 1"/>
          <p:cNvSpPr/>
          <p:nvPr/>
        </p:nvSpPr>
        <p:spPr bwMode="auto">
          <a:xfrm>
            <a:off x="4299110" y="5670817"/>
            <a:ext cx="1911190" cy="109854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41572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13 </a:t>
            </a:r>
            <a:r>
              <a:rPr lang="en-US" dirty="0"/>
              <a:t>Prior to Proceeding to the Next Module</a:t>
            </a:r>
          </a:p>
        </p:txBody>
      </p:sp>
    </p:spTree>
    <p:extLst>
      <p:ext uri="{BB962C8B-B14F-4D97-AF65-F5344CB8AC3E}">
        <p14:creationId xmlns:p14="http://schemas.microsoft.com/office/powerpoint/2010/main" val="2204556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Module 13 Exercise: Create Your Own Metaphor</a:t>
            </a:r>
          </a:p>
        </p:txBody>
      </p:sp>
      <p:sp>
        <p:nvSpPr>
          <p:cNvPr id="3" name="Content Placeholder 2"/>
          <p:cNvSpPr>
            <a:spLocks noGrp="1"/>
          </p:cNvSpPr>
          <p:nvPr>
            <p:ph idx="1"/>
          </p:nvPr>
        </p:nvSpPr>
        <p:spPr>
          <a:xfrm>
            <a:off x="838200" y="1902787"/>
            <a:ext cx="5676900" cy="4391025"/>
          </a:xfrm>
        </p:spPr>
        <p:txBody>
          <a:bodyPr>
            <a:normAutofit fontScale="85000" lnSpcReduction="10000"/>
          </a:bodyPr>
          <a:lstStyle/>
          <a:p>
            <a:r>
              <a:rPr lang="en-US" dirty="0"/>
              <a:t>Determine – what would your “customer” under-appreciate in your section?</a:t>
            </a:r>
          </a:p>
          <a:p>
            <a:r>
              <a:rPr lang="en-US" dirty="0"/>
              <a:t>Pick a “customer”; you will snapshot the “customer” by using a hobby picked for the mind mapping exercise in Module 7</a:t>
            </a:r>
          </a:p>
          <a:p>
            <a:pPr marL="192087" lvl="1" indent="0">
              <a:buNone/>
            </a:pPr>
            <a:r>
              <a:rPr lang="en-US" dirty="0"/>
              <a:t>Tip: You may pick the “customer” based on the hobby that’s easier to use for a metaphor</a:t>
            </a:r>
          </a:p>
          <a:p>
            <a:r>
              <a:rPr lang="en-US" dirty="0"/>
              <a:t>Create a comparison (metaphor) using a mind map</a:t>
            </a:r>
          </a:p>
          <a:p>
            <a:r>
              <a:rPr lang="en-US" dirty="0"/>
              <a:t>Relate it back to the situation – why does this metaphor work?</a:t>
            </a:r>
          </a:p>
          <a:p>
            <a:r>
              <a:rPr lang="en-US" dirty="0"/>
              <a:t>Write out the metaphor</a:t>
            </a:r>
          </a:p>
        </p:txBody>
      </p:sp>
      <p:pic>
        <p:nvPicPr>
          <p:cNvPr id="14338" name="Picture 2" descr="http://1.bp.blogspot.com/_DYiowOWjbmo/TE7jPabnbHI/AAAAAAAAAHs/ZhSEZEhmC5o/s1600/sony-metaph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731" y="1967081"/>
            <a:ext cx="4997225" cy="3747919"/>
          </a:xfrm>
          <a:prstGeom prst="rect">
            <a:avLst/>
          </a:prstGeom>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1533455"/>
            <a:ext cx="8534400" cy="369332"/>
          </a:xfrm>
          <a:prstGeom prst="rect">
            <a:avLst/>
          </a:prstGeom>
        </p:spPr>
        <p:txBody>
          <a:bodyPr wrap="square">
            <a:spAutoFit/>
          </a:bodyPr>
          <a:lstStyle/>
          <a:p>
            <a:r>
              <a:rPr lang="en-US" i="1" dirty="0">
                <a:solidFill>
                  <a:schemeClr val="tx2"/>
                </a:solidFill>
              </a:rPr>
              <a:t>It may seem like a tough exercise but try to have fun with it</a:t>
            </a:r>
          </a:p>
        </p:txBody>
      </p:sp>
    </p:spTree>
    <p:extLst>
      <p:ext uri="{BB962C8B-B14F-4D97-AF65-F5344CB8AC3E}">
        <p14:creationId xmlns:p14="http://schemas.microsoft.com/office/powerpoint/2010/main" val="4209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3125278"/>
          </a:xfrm>
        </p:spPr>
        <p:txBody>
          <a:bodyPr>
            <a:normAutofit fontScale="90000"/>
          </a:bodyPr>
          <a:lstStyle/>
          <a:p>
            <a:r>
              <a:rPr lang="en-US" sz="6700" b="1" dirty="0"/>
              <a:t>Module 14</a:t>
            </a:r>
            <a:br>
              <a:rPr lang="en-US" sz="6700" b="1" dirty="0"/>
            </a:br>
            <a:r>
              <a:rPr lang="en-US" sz="5300" dirty="0"/>
              <a:t>Stage 3 of the Proposal Writing Process: Rewriting, Restructuring, Editing, and Polishing</a:t>
            </a:r>
          </a:p>
        </p:txBody>
      </p:sp>
    </p:spTree>
    <p:extLst>
      <p:ext uri="{BB962C8B-B14F-4D97-AF65-F5344CB8AC3E}">
        <p14:creationId xmlns:p14="http://schemas.microsoft.com/office/powerpoint/2010/main" val="1703157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3303" y="2076470"/>
            <a:ext cx="6114696" cy="4330700"/>
          </a:xfrm>
        </p:spPr>
        <p:txBody>
          <a:bodyPr>
            <a:normAutofit/>
          </a:bodyPr>
          <a:lstStyle/>
          <a:p>
            <a:pPr>
              <a:spcBef>
                <a:spcPts val="600"/>
              </a:spcBef>
              <a:spcAft>
                <a:spcPts val="600"/>
              </a:spcAft>
              <a:defRPr/>
            </a:pPr>
            <a:r>
              <a:rPr lang="en-US" sz="2400" dirty="0"/>
              <a:t>Huge relief to the left-brainers </a:t>
            </a:r>
          </a:p>
          <a:p>
            <a:pPr>
              <a:spcBef>
                <a:spcPts val="600"/>
              </a:spcBef>
              <a:spcAft>
                <a:spcPts val="600"/>
              </a:spcAft>
              <a:defRPr/>
            </a:pPr>
            <a:r>
              <a:rPr lang="en-US" sz="2400" dirty="0"/>
              <a:t>Hardest type of editing: rewriting, restructuring, and adding compliance-related topics and language</a:t>
            </a:r>
          </a:p>
          <a:p>
            <a:pPr>
              <a:spcBef>
                <a:spcPts val="600"/>
              </a:spcBef>
              <a:spcAft>
                <a:spcPts val="600"/>
              </a:spcAft>
              <a:defRPr/>
            </a:pPr>
            <a:r>
              <a:rPr lang="en-US" sz="2400" dirty="0"/>
              <a:t>Other editing can be automated: sentences, tenses, grammar, spelling </a:t>
            </a:r>
          </a:p>
          <a:p>
            <a:pPr>
              <a:spcBef>
                <a:spcPts val="600"/>
              </a:spcBef>
              <a:spcAft>
                <a:spcPts val="600"/>
              </a:spcAft>
              <a:defRPr/>
            </a:pPr>
            <a:r>
              <a:rPr lang="en-US" sz="2400" dirty="0"/>
              <a:t>Can edit in any order </a:t>
            </a:r>
          </a:p>
          <a:p>
            <a:pPr>
              <a:spcBef>
                <a:spcPts val="600"/>
              </a:spcBef>
              <a:spcAft>
                <a:spcPts val="600"/>
              </a:spcAft>
              <a:defRPr/>
            </a:pPr>
            <a:r>
              <a:rPr lang="en-US" sz="2400" dirty="0">
                <a:ea typeface="ＭＳ Ｐゴシック" charset="0"/>
              </a:rPr>
              <a:t>If editing your own section, walk away from it for a period of time (the longer you can afford, the better)</a:t>
            </a:r>
            <a:endParaRPr lang="en-US" sz="2400" dirty="0"/>
          </a:p>
          <a:p>
            <a:pPr>
              <a:spcBef>
                <a:spcPts val="600"/>
              </a:spcBef>
              <a:spcAft>
                <a:spcPts val="600"/>
              </a:spcAft>
            </a:pPr>
            <a:endParaRPr lang="en-US" sz="2400" dirty="0"/>
          </a:p>
        </p:txBody>
      </p:sp>
      <p:sp>
        <p:nvSpPr>
          <p:cNvPr id="3" name="Title 2"/>
          <p:cNvSpPr>
            <a:spLocks noGrp="1"/>
          </p:cNvSpPr>
          <p:nvPr>
            <p:ph type="title"/>
          </p:nvPr>
        </p:nvSpPr>
        <p:spPr>
          <a:xfrm>
            <a:off x="743304" y="355195"/>
            <a:ext cx="8520113" cy="947737"/>
          </a:xfrm>
        </p:spPr>
        <p:txBody>
          <a:bodyPr>
            <a:noAutofit/>
          </a:bodyPr>
          <a:lstStyle/>
          <a:p>
            <a:r>
              <a:rPr lang="en-US" sz="3200" dirty="0"/>
              <a:t>Stage 3 of the Correct Writing Process: Rewriting, Restructuring, Editing, Polishing</a:t>
            </a: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324" t="30533" r="30360" b="25161"/>
          <a:stretch/>
        </p:blipFill>
        <p:spPr bwMode="auto">
          <a:xfrm>
            <a:off x="7092051" y="2230068"/>
            <a:ext cx="4707599" cy="2590800"/>
          </a:xfrm>
          <a:prstGeom prst="rect">
            <a:avLst/>
          </a:prstGeom>
          <a:ln w="9525">
            <a:solidFill>
              <a:schemeClr val="accent5">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743303" y="1581834"/>
            <a:ext cx="11056347" cy="369332"/>
          </a:xfrm>
          <a:prstGeom prst="rect">
            <a:avLst/>
          </a:prstGeom>
        </p:spPr>
        <p:txBody>
          <a:bodyPr wrap="square">
            <a:spAutoFit/>
          </a:bodyPr>
          <a:lstStyle/>
          <a:p>
            <a:r>
              <a:rPr lang="en-US" i="1" dirty="0">
                <a:solidFill>
                  <a:schemeClr val="tx2"/>
                </a:solidFill>
              </a:rPr>
              <a:t>We are finally up to Stage 3 of the writing process – you are now getting ready to improve and polish your section</a:t>
            </a:r>
          </a:p>
        </p:txBody>
      </p:sp>
    </p:spTree>
    <p:extLst>
      <p:ext uri="{BB962C8B-B14F-4D97-AF65-F5344CB8AC3E}">
        <p14:creationId xmlns:p14="http://schemas.microsoft.com/office/powerpoint/2010/main" val="217203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Where Stage 3 Fits in the Proposal Process</a:t>
            </a:r>
          </a:p>
        </p:txBody>
      </p:sp>
      <p:sp>
        <p:nvSpPr>
          <p:cNvPr id="5" name="Rounded Rectangle 4"/>
          <p:cNvSpPr/>
          <p:nvPr/>
        </p:nvSpPr>
        <p:spPr>
          <a:xfrm>
            <a:off x="8217043" y="2705627"/>
            <a:ext cx="381000" cy="16764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921643" y="2705627"/>
            <a:ext cx="1295400"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92443" y="4998251"/>
            <a:ext cx="8365434" cy="381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892443" y="2705627"/>
            <a:ext cx="1752600" cy="1676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17118" y="4981685"/>
            <a:ext cx="1070113" cy="400110"/>
          </a:xfrm>
          <a:prstGeom prst="rect">
            <a:avLst/>
          </a:prstGeom>
          <a:noFill/>
        </p:spPr>
        <p:txBody>
          <a:bodyPr wrap="square" rtlCol="0">
            <a:spAutoFit/>
          </a:bodyPr>
          <a:lstStyle/>
          <a:p>
            <a:pPr algn="ctr"/>
            <a:r>
              <a:rPr lang="en-US" sz="1000" b="1" dirty="0"/>
              <a:t>Integration Phase</a:t>
            </a:r>
          </a:p>
        </p:txBody>
      </p:sp>
      <p:sp>
        <p:nvSpPr>
          <p:cNvPr id="10" name="Rounded Rectangle 9"/>
          <p:cNvSpPr/>
          <p:nvPr/>
        </p:nvSpPr>
        <p:spPr>
          <a:xfrm>
            <a:off x="3645043" y="2705627"/>
            <a:ext cx="1828800" cy="167640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26043" y="4981686"/>
            <a:ext cx="1033668" cy="246221"/>
          </a:xfrm>
          <a:prstGeom prst="rect">
            <a:avLst/>
          </a:prstGeom>
          <a:noFill/>
        </p:spPr>
        <p:txBody>
          <a:bodyPr wrap="square" rtlCol="0">
            <a:spAutoFit/>
          </a:bodyPr>
          <a:lstStyle/>
          <a:p>
            <a:pPr algn="ctr"/>
            <a:r>
              <a:rPr lang="en-US" sz="1000" b="1" dirty="0"/>
              <a:t>Planning Phase</a:t>
            </a:r>
          </a:p>
        </p:txBody>
      </p:sp>
      <p:sp>
        <p:nvSpPr>
          <p:cNvPr id="12" name="Rounded Rectangle 11"/>
          <p:cNvSpPr/>
          <p:nvPr/>
        </p:nvSpPr>
        <p:spPr>
          <a:xfrm>
            <a:off x="5473843" y="2705627"/>
            <a:ext cx="1447800" cy="16764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598043" y="2705627"/>
            <a:ext cx="1524000" cy="1676400"/>
          </a:xfrm>
          <a:prstGeom prst="round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723477" y="1946940"/>
            <a:ext cx="2133600" cy="246221"/>
          </a:xfrm>
          <a:prstGeom prst="rect">
            <a:avLst/>
          </a:prstGeom>
          <a:noFill/>
        </p:spPr>
        <p:txBody>
          <a:bodyPr wrap="square" rtlCol="0">
            <a:spAutoFit/>
          </a:bodyPr>
          <a:lstStyle/>
          <a:p>
            <a:pPr algn="ctr"/>
            <a:r>
              <a:rPr lang="en-US" sz="1000" b="1" dirty="0">
                <a:solidFill>
                  <a:schemeClr val="accent1"/>
                </a:solidFill>
              </a:rPr>
              <a:t>Predecessor: Capture Process</a:t>
            </a:r>
          </a:p>
        </p:txBody>
      </p:sp>
      <p:sp>
        <p:nvSpPr>
          <p:cNvPr id="15" name="Right Arrow 14"/>
          <p:cNvSpPr/>
          <p:nvPr/>
        </p:nvSpPr>
        <p:spPr>
          <a:xfrm>
            <a:off x="1740043" y="3315227"/>
            <a:ext cx="8686800" cy="3048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1968643"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862626" y="2374322"/>
            <a:ext cx="457200" cy="304800"/>
          </a:xfrm>
          <a:prstGeom prst="rect">
            <a:avLst/>
          </a:prstGeom>
          <a:noFill/>
        </p:spPr>
        <p:txBody>
          <a:bodyPr wrap="square" rtlCol="0">
            <a:spAutoFit/>
          </a:bodyPr>
          <a:lstStyle/>
          <a:p>
            <a:pPr algn="ctr"/>
            <a:r>
              <a:rPr lang="en-US" sz="700" b="1" dirty="0"/>
              <a:t>Read RFP</a:t>
            </a:r>
          </a:p>
        </p:txBody>
      </p:sp>
      <p:cxnSp>
        <p:nvCxnSpPr>
          <p:cNvPr id="18" name="Straight Connector 17"/>
          <p:cNvCxnSpPr/>
          <p:nvPr/>
        </p:nvCxnSpPr>
        <p:spPr>
          <a:xfrm rot="5400000">
            <a:off x="1737593"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88521" y="4478109"/>
            <a:ext cx="762000" cy="307777"/>
          </a:xfrm>
          <a:prstGeom prst="rect">
            <a:avLst/>
          </a:prstGeom>
          <a:noFill/>
        </p:spPr>
        <p:txBody>
          <a:bodyPr wrap="square" rtlCol="0">
            <a:spAutoFit/>
          </a:bodyPr>
          <a:lstStyle/>
          <a:p>
            <a:pPr algn="ctr"/>
            <a:r>
              <a:rPr lang="en-US" sz="700" b="1" dirty="0"/>
              <a:t>Make Bid-No-Bid Decision</a:t>
            </a:r>
          </a:p>
        </p:txBody>
      </p:sp>
      <p:cxnSp>
        <p:nvCxnSpPr>
          <p:cNvPr id="20" name="Straight Connector 19"/>
          <p:cNvCxnSpPr/>
          <p:nvPr/>
        </p:nvCxnSpPr>
        <p:spPr>
          <a:xfrm rot="5400000">
            <a:off x="1912321" y="4047410"/>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Isosceles Triangle 20"/>
          <p:cNvSpPr/>
          <p:nvPr/>
        </p:nvSpPr>
        <p:spPr>
          <a:xfrm>
            <a:off x="2531860"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319826" y="2368034"/>
            <a:ext cx="685800" cy="307777"/>
          </a:xfrm>
          <a:prstGeom prst="rect">
            <a:avLst/>
          </a:prstGeom>
          <a:noFill/>
        </p:spPr>
        <p:txBody>
          <a:bodyPr wrap="square" rtlCol="0">
            <a:spAutoFit/>
          </a:bodyPr>
          <a:lstStyle/>
          <a:p>
            <a:pPr algn="ctr"/>
            <a:r>
              <a:rPr lang="en-US" sz="700" b="1" dirty="0"/>
              <a:t>Prepare for Kick-Off</a:t>
            </a:r>
          </a:p>
        </p:txBody>
      </p:sp>
      <p:cxnSp>
        <p:nvCxnSpPr>
          <p:cNvPr id="23" name="Straight Connector 22"/>
          <p:cNvCxnSpPr/>
          <p:nvPr/>
        </p:nvCxnSpPr>
        <p:spPr>
          <a:xfrm rot="5400000">
            <a:off x="2300810"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Isosceles Triangle 23"/>
          <p:cNvSpPr/>
          <p:nvPr/>
        </p:nvSpPr>
        <p:spPr>
          <a:xfrm>
            <a:off x="3529087" y="3315227"/>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158026" y="2374320"/>
            <a:ext cx="990600" cy="307777"/>
          </a:xfrm>
          <a:prstGeom prst="rect">
            <a:avLst/>
          </a:prstGeom>
          <a:noFill/>
        </p:spPr>
        <p:txBody>
          <a:bodyPr wrap="square" rtlCol="0">
            <a:spAutoFit/>
          </a:bodyPr>
          <a:lstStyle/>
          <a:p>
            <a:pPr algn="ctr"/>
            <a:r>
              <a:rPr lang="en-US" sz="700" b="1" dirty="0"/>
              <a:t>Conduct Kick-Off to Reach 9 Goals</a:t>
            </a:r>
          </a:p>
        </p:txBody>
      </p:sp>
      <p:cxnSp>
        <p:nvCxnSpPr>
          <p:cNvPr id="26" name="Straight Connector 25"/>
          <p:cNvCxnSpPr/>
          <p:nvPr/>
        </p:nvCxnSpPr>
        <p:spPr>
          <a:xfrm rot="5400000">
            <a:off x="3291410"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Flowchart: Decision 26"/>
          <p:cNvSpPr/>
          <p:nvPr/>
        </p:nvSpPr>
        <p:spPr>
          <a:xfrm>
            <a:off x="2256877" y="3239027"/>
            <a:ext cx="228600" cy="304800"/>
          </a:xfrm>
          <a:prstGeom prst="flowChartDecisi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442406" y="3514011"/>
            <a:ext cx="1295400" cy="1092607"/>
          </a:xfrm>
          <a:prstGeom prst="rect">
            <a:avLst/>
          </a:prstGeom>
          <a:noFill/>
        </p:spPr>
        <p:txBody>
          <a:bodyPr wrap="square" rtlCol="0">
            <a:spAutoFit/>
          </a:bodyPr>
          <a:lstStyle/>
          <a:p>
            <a:pPr>
              <a:buFont typeface="Arial" pitchFamily="34" charset="0"/>
              <a:buChar char="•"/>
            </a:pPr>
            <a:r>
              <a:rPr lang="en-US" sz="700" b="1" i="1" dirty="0"/>
              <a:t>Annotated Outline</a:t>
            </a:r>
          </a:p>
          <a:p>
            <a:pPr>
              <a:buFont typeface="Arial" pitchFamily="34" charset="0"/>
              <a:buChar char="•"/>
            </a:pPr>
            <a:r>
              <a:rPr lang="en-US" sz="700" b="1" i="1" dirty="0"/>
              <a:t>Assignments</a:t>
            </a:r>
          </a:p>
          <a:p>
            <a:pPr>
              <a:buFont typeface="Arial" pitchFamily="34" charset="0"/>
              <a:buChar char="•"/>
            </a:pPr>
            <a:r>
              <a:rPr lang="en-US" sz="700" b="1" i="1" dirty="0"/>
              <a:t>Work Packages</a:t>
            </a:r>
          </a:p>
          <a:p>
            <a:pPr>
              <a:buFont typeface="Arial" pitchFamily="34" charset="0"/>
              <a:buChar char="•"/>
            </a:pPr>
            <a:r>
              <a:rPr lang="en-US" sz="700" b="1" i="1" dirty="0"/>
              <a:t>Compliance Checklist</a:t>
            </a:r>
          </a:p>
          <a:p>
            <a:pPr>
              <a:buFont typeface="Arial" pitchFamily="34" charset="0"/>
              <a:buChar char="•"/>
            </a:pPr>
            <a:r>
              <a:rPr lang="en-US" sz="700" b="1" i="1" dirty="0"/>
              <a:t>Style Guide</a:t>
            </a:r>
          </a:p>
          <a:p>
            <a:pPr>
              <a:buFont typeface="Arial" pitchFamily="34" charset="0"/>
              <a:buChar char="•"/>
            </a:pPr>
            <a:r>
              <a:rPr lang="en-US" sz="700" b="1" i="1" dirty="0"/>
              <a:t>Background Materials</a:t>
            </a:r>
          </a:p>
          <a:p>
            <a:pPr>
              <a:buFont typeface="Arial" pitchFamily="34" charset="0"/>
              <a:buChar char="•"/>
            </a:pPr>
            <a:r>
              <a:rPr lang="en-US" sz="700" b="1" i="1" dirty="0"/>
              <a:t>Briefing</a:t>
            </a:r>
          </a:p>
          <a:p>
            <a:endParaRPr lang="en-US" sz="800" b="1" dirty="0"/>
          </a:p>
          <a:p>
            <a:pPr>
              <a:buFont typeface="Arial" pitchFamily="34" charset="0"/>
              <a:buChar char="•"/>
            </a:pPr>
            <a:endParaRPr lang="en-US" sz="800" b="1" dirty="0"/>
          </a:p>
        </p:txBody>
      </p:sp>
      <p:sp>
        <p:nvSpPr>
          <p:cNvPr id="29" name="Isosceles Triangle 28"/>
          <p:cNvSpPr/>
          <p:nvPr/>
        </p:nvSpPr>
        <p:spPr>
          <a:xfrm>
            <a:off x="3804070"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462829" y="4481418"/>
            <a:ext cx="914400" cy="307777"/>
          </a:xfrm>
          <a:prstGeom prst="rect">
            <a:avLst/>
          </a:prstGeom>
          <a:noFill/>
        </p:spPr>
        <p:txBody>
          <a:bodyPr wrap="square" rtlCol="0">
            <a:spAutoFit/>
          </a:bodyPr>
          <a:lstStyle/>
          <a:p>
            <a:pPr algn="ctr"/>
            <a:r>
              <a:rPr lang="en-US" sz="700" b="1" dirty="0"/>
              <a:t>Brainstorm &amp; Research</a:t>
            </a:r>
          </a:p>
        </p:txBody>
      </p:sp>
      <p:sp>
        <p:nvSpPr>
          <p:cNvPr id="31" name="Isosceles Triangle 30"/>
          <p:cNvSpPr/>
          <p:nvPr/>
        </p:nvSpPr>
        <p:spPr>
          <a:xfrm>
            <a:off x="4334156"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4619083" y="3315227"/>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032671" y="2374323"/>
            <a:ext cx="831573" cy="307777"/>
          </a:xfrm>
          <a:prstGeom prst="rect">
            <a:avLst/>
          </a:prstGeom>
          <a:noFill/>
        </p:spPr>
        <p:txBody>
          <a:bodyPr wrap="square" rtlCol="0">
            <a:spAutoFit/>
          </a:bodyPr>
          <a:lstStyle/>
          <a:p>
            <a:pPr algn="ctr"/>
            <a:r>
              <a:rPr lang="en-US" sz="700" b="1" dirty="0"/>
              <a:t>Develop Work Packages</a:t>
            </a:r>
          </a:p>
        </p:txBody>
      </p:sp>
      <p:cxnSp>
        <p:nvCxnSpPr>
          <p:cNvPr id="34" name="Straight Connector 33"/>
          <p:cNvCxnSpPr/>
          <p:nvPr/>
        </p:nvCxnSpPr>
        <p:spPr>
          <a:xfrm rot="5400000">
            <a:off x="4099791"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p:cNvSpPr/>
          <p:nvPr/>
        </p:nvSpPr>
        <p:spPr>
          <a:xfrm>
            <a:off x="4900693"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668775" y="2374323"/>
            <a:ext cx="689112" cy="307777"/>
          </a:xfrm>
          <a:prstGeom prst="rect">
            <a:avLst/>
          </a:prstGeom>
          <a:noFill/>
        </p:spPr>
        <p:txBody>
          <a:bodyPr wrap="square" rtlCol="0">
            <a:spAutoFit/>
          </a:bodyPr>
          <a:lstStyle/>
          <a:p>
            <a:pPr algn="ctr"/>
            <a:r>
              <a:rPr lang="en-US" sz="700" b="1" dirty="0"/>
              <a:t>Prepare Draft 1</a:t>
            </a:r>
          </a:p>
        </p:txBody>
      </p:sp>
      <p:cxnSp>
        <p:nvCxnSpPr>
          <p:cNvPr id="37" name="Straight Connector 36"/>
          <p:cNvCxnSpPr/>
          <p:nvPr/>
        </p:nvCxnSpPr>
        <p:spPr>
          <a:xfrm rot="5400000">
            <a:off x="4663010"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456993" y="403998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281148" y="4481418"/>
            <a:ext cx="914400" cy="307777"/>
          </a:xfrm>
          <a:prstGeom prst="rect">
            <a:avLst/>
          </a:prstGeom>
          <a:noFill/>
        </p:spPr>
        <p:txBody>
          <a:bodyPr wrap="square" rtlCol="0">
            <a:spAutoFit/>
          </a:bodyPr>
          <a:lstStyle/>
          <a:p>
            <a:pPr algn="ctr"/>
            <a:r>
              <a:rPr lang="en-US" sz="700" b="1" dirty="0"/>
              <a:t>In-Process Review(s)</a:t>
            </a:r>
          </a:p>
        </p:txBody>
      </p:sp>
      <p:cxnSp>
        <p:nvCxnSpPr>
          <p:cNvPr id="40" name="Straight Connector 39"/>
          <p:cNvCxnSpPr/>
          <p:nvPr/>
        </p:nvCxnSpPr>
        <p:spPr>
          <a:xfrm rot="5400000">
            <a:off x="4275312" y="403998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a:off x="5364517" y="3315227"/>
            <a:ext cx="228600" cy="228600"/>
          </a:xfrm>
          <a:prstGeom prst="triangl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142538" y="2374323"/>
            <a:ext cx="689112" cy="307777"/>
          </a:xfrm>
          <a:prstGeom prst="rect">
            <a:avLst/>
          </a:prstGeom>
          <a:noFill/>
        </p:spPr>
        <p:txBody>
          <a:bodyPr wrap="square" rtlCol="0">
            <a:spAutoFit/>
          </a:bodyPr>
          <a:lstStyle/>
          <a:p>
            <a:pPr algn="ctr"/>
            <a:r>
              <a:rPr lang="en-US" sz="700" b="1" dirty="0"/>
              <a:t>Conduct Pink Team</a:t>
            </a:r>
          </a:p>
        </p:txBody>
      </p:sp>
      <p:cxnSp>
        <p:nvCxnSpPr>
          <p:cNvPr id="43" name="Straight Connector 42"/>
          <p:cNvCxnSpPr/>
          <p:nvPr/>
        </p:nvCxnSpPr>
        <p:spPr>
          <a:xfrm rot="5400000">
            <a:off x="5136773"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a:off x="6083443" y="3325504"/>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738887" y="4491695"/>
            <a:ext cx="914400" cy="307777"/>
          </a:xfrm>
          <a:prstGeom prst="rect">
            <a:avLst/>
          </a:prstGeom>
          <a:noFill/>
        </p:spPr>
        <p:txBody>
          <a:bodyPr wrap="square" rtlCol="0">
            <a:spAutoFit/>
          </a:bodyPr>
          <a:lstStyle/>
          <a:p>
            <a:pPr algn="ctr"/>
            <a:r>
              <a:rPr lang="en-US" sz="700" b="1" dirty="0"/>
              <a:t>In-Process Review(s)</a:t>
            </a:r>
          </a:p>
        </p:txBody>
      </p:sp>
      <p:cxnSp>
        <p:nvCxnSpPr>
          <p:cNvPr id="46" name="Straight Connector 45"/>
          <p:cNvCxnSpPr/>
          <p:nvPr/>
        </p:nvCxnSpPr>
        <p:spPr>
          <a:xfrm rot="5400000">
            <a:off x="5733051" y="4050266"/>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Isosceles Triangle 46"/>
          <p:cNvSpPr/>
          <p:nvPr/>
        </p:nvSpPr>
        <p:spPr>
          <a:xfrm>
            <a:off x="5841595" y="332516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609677" y="2384262"/>
            <a:ext cx="689112" cy="307777"/>
          </a:xfrm>
          <a:prstGeom prst="rect">
            <a:avLst/>
          </a:prstGeom>
          <a:noFill/>
        </p:spPr>
        <p:txBody>
          <a:bodyPr wrap="square" rtlCol="0">
            <a:spAutoFit/>
          </a:bodyPr>
          <a:lstStyle/>
          <a:p>
            <a:pPr algn="ctr"/>
            <a:r>
              <a:rPr lang="en-US" sz="700" b="1" dirty="0"/>
              <a:t>Prepare Draft 2</a:t>
            </a:r>
          </a:p>
        </p:txBody>
      </p:sp>
      <p:cxnSp>
        <p:nvCxnSpPr>
          <p:cNvPr id="49" name="Straight Connector 48"/>
          <p:cNvCxnSpPr/>
          <p:nvPr/>
        </p:nvCxnSpPr>
        <p:spPr>
          <a:xfrm rot="5400000">
            <a:off x="5603912" y="298226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Isosceles Triangle 49"/>
          <p:cNvSpPr/>
          <p:nvPr/>
        </p:nvSpPr>
        <p:spPr>
          <a:xfrm>
            <a:off x="6318676" y="332516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086758" y="2384262"/>
            <a:ext cx="689112" cy="307777"/>
          </a:xfrm>
          <a:prstGeom prst="rect">
            <a:avLst/>
          </a:prstGeom>
          <a:noFill/>
        </p:spPr>
        <p:txBody>
          <a:bodyPr wrap="square" rtlCol="0">
            <a:spAutoFit/>
          </a:bodyPr>
          <a:lstStyle/>
          <a:p>
            <a:pPr algn="ctr"/>
            <a:r>
              <a:rPr lang="en-US" sz="700" b="1" dirty="0"/>
              <a:t>Prepare Draft n</a:t>
            </a:r>
          </a:p>
        </p:txBody>
      </p:sp>
      <p:cxnSp>
        <p:nvCxnSpPr>
          <p:cNvPr id="52" name="Straight Connector 51"/>
          <p:cNvCxnSpPr/>
          <p:nvPr/>
        </p:nvCxnSpPr>
        <p:spPr>
          <a:xfrm rot="5400000">
            <a:off x="6080993" y="298226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a:off x="6802378" y="3325166"/>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560521" y="2374323"/>
            <a:ext cx="689112" cy="307777"/>
          </a:xfrm>
          <a:prstGeom prst="rect">
            <a:avLst/>
          </a:prstGeom>
          <a:noFill/>
        </p:spPr>
        <p:txBody>
          <a:bodyPr wrap="square" rtlCol="0">
            <a:spAutoFit/>
          </a:bodyPr>
          <a:lstStyle/>
          <a:p>
            <a:pPr algn="ctr"/>
            <a:r>
              <a:rPr lang="en-US" sz="700" b="1" dirty="0"/>
              <a:t>Conduct Red Team</a:t>
            </a:r>
          </a:p>
        </p:txBody>
      </p:sp>
      <p:cxnSp>
        <p:nvCxnSpPr>
          <p:cNvPr id="55" name="Straight Connector 54"/>
          <p:cNvCxnSpPr/>
          <p:nvPr/>
        </p:nvCxnSpPr>
        <p:spPr>
          <a:xfrm rot="5400000">
            <a:off x="6564695"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503660" y="3523950"/>
            <a:ext cx="722244" cy="769441"/>
          </a:xfrm>
          <a:prstGeom prst="rect">
            <a:avLst/>
          </a:prstGeom>
          <a:noFill/>
        </p:spPr>
        <p:txBody>
          <a:bodyPr wrap="square" rtlCol="0">
            <a:spAutoFit/>
          </a:bodyPr>
          <a:lstStyle/>
          <a:p>
            <a:pPr>
              <a:buFont typeface="Arial" pitchFamily="34" charset="0"/>
              <a:buChar char="•"/>
            </a:pPr>
            <a:r>
              <a:rPr lang="en-US" sz="700" b="1" i="1" dirty="0"/>
              <a:t>Pink Team Recovery</a:t>
            </a:r>
          </a:p>
          <a:p>
            <a:pPr>
              <a:buFont typeface="Arial" pitchFamily="34" charset="0"/>
              <a:buChar char="•"/>
            </a:pPr>
            <a:r>
              <a:rPr lang="en-US" sz="700" b="1" i="1" dirty="0"/>
              <a:t>Outline Frozen</a:t>
            </a:r>
          </a:p>
          <a:p>
            <a:endParaRPr lang="en-US" sz="800" b="1" dirty="0"/>
          </a:p>
          <a:p>
            <a:pPr>
              <a:buFont typeface="Arial" pitchFamily="34" charset="0"/>
              <a:buChar char="•"/>
            </a:pPr>
            <a:endParaRPr lang="en-US" sz="800" b="1" dirty="0"/>
          </a:p>
        </p:txBody>
      </p:sp>
      <p:sp>
        <p:nvSpPr>
          <p:cNvPr id="57" name="Isosceles Triangle 56"/>
          <p:cNvSpPr/>
          <p:nvPr/>
        </p:nvSpPr>
        <p:spPr>
          <a:xfrm>
            <a:off x="6550582" y="332516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6190251" y="403998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368365" y="4491695"/>
            <a:ext cx="569844" cy="200055"/>
          </a:xfrm>
          <a:prstGeom prst="rect">
            <a:avLst/>
          </a:prstGeom>
          <a:noFill/>
        </p:spPr>
        <p:txBody>
          <a:bodyPr wrap="square" rtlCol="0">
            <a:spAutoFit/>
          </a:bodyPr>
          <a:lstStyle/>
          <a:p>
            <a:pPr algn="ctr"/>
            <a:r>
              <a:rPr lang="en-US" sz="700" b="1" dirty="0"/>
              <a:t>DTP, Edit</a:t>
            </a:r>
          </a:p>
        </p:txBody>
      </p:sp>
      <p:sp>
        <p:nvSpPr>
          <p:cNvPr id="60" name="TextBox 59"/>
          <p:cNvSpPr txBox="1"/>
          <p:nvPr/>
        </p:nvSpPr>
        <p:spPr>
          <a:xfrm>
            <a:off x="6921643" y="3514011"/>
            <a:ext cx="685800" cy="769441"/>
          </a:xfrm>
          <a:prstGeom prst="rect">
            <a:avLst/>
          </a:prstGeom>
          <a:noFill/>
        </p:spPr>
        <p:txBody>
          <a:bodyPr wrap="square" rtlCol="0">
            <a:spAutoFit/>
          </a:bodyPr>
          <a:lstStyle/>
          <a:p>
            <a:pPr>
              <a:buFont typeface="Arial" pitchFamily="34" charset="0"/>
              <a:buChar char="•"/>
            </a:pPr>
            <a:r>
              <a:rPr lang="en-US" sz="700" b="1" i="1" dirty="0"/>
              <a:t>Red Team Recovery</a:t>
            </a:r>
          </a:p>
          <a:p>
            <a:pPr>
              <a:buFont typeface="Arial" pitchFamily="34" charset="0"/>
              <a:buChar char="•"/>
            </a:pPr>
            <a:r>
              <a:rPr lang="en-US" sz="700" b="1" i="1" dirty="0"/>
              <a:t>Decision to proceed</a:t>
            </a:r>
          </a:p>
          <a:p>
            <a:endParaRPr lang="en-US" sz="800" b="1" dirty="0"/>
          </a:p>
          <a:p>
            <a:pPr>
              <a:buFont typeface="Arial" pitchFamily="34" charset="0"/>
              <a:buChar char="•"/>
            </a:pPr>
            <a:endParaRPr lang="en-US" sz="800" b="1" dirty="0"/>
          </a:p>
        </p:txBody>
      </p:sp>
      <p:sp>
        <p:nvSpPr>
          <p:cNvPr id="61" name="Isosceles Triangle 60"/>
          <p:cNvSpPr/>
          <p:nvPr/>
        </p:nvSpPr>
        <p:spPr>
          <a:xfrm>
            <a:off x="7319212"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087294" y="2374323"/>
            <a:ext cx="689112" cy="307777"/>
          </a:xfrm>
          <a:prstGeom prst="rect">
            <a:avLst/>
          </a:prstGeom>
          <a:noFill/>
        </p:spPr>
        <p:txBody>
          <a:bodyPr wrap="square" rtlCol="0">
            <a:spAutoFit/>
          </a:bodyPr>
          <a:lstStyle/>
          <a:p>
            <a:pPr algn="ctr"/>
            <a:r>
              <a:rPr lang="en-US" sz="700" b="1" dirty="0"/>
              <a:t>Prepare Final Draft</a:t>
            </a:r>
          </a:p>
        </p:txBody>
      </p:sp>
      <p:cxnSp>
        <p:nvCxnSpPr>
          <p:cNvPr id="63" name="Straight Connector 62"/>
          <p:cNvCxnSpPr/>
          <p:nvPr/>
        </p:nvCxnSpPr>
        <p:spPr>
          <a:xfrm rot="5400000">
            <a:off x="7081529"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Isosceles Triangle 63"/>
          <p:cNvSpPr/>
          <p:nvPr/>
        </p:nvSpPr>
        <p:spPr>
          <a:xfrm>
            <a:off x="7541182"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rot="5400000">
            <a:off x="7200729" y="4030050"/>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368904" y="4481756"/>
            <a:ext cx="569844" cy="200055"/>
          </a:xfrm>
          <a:prstGeom prst="rect">
            <a:avLst/>
          </a:prstGeom>
          <a:noFill/>
        </p:spPr>
        <p:txBody>
          <a:bodyPr wrap="square" rtlCol="0">
            <a:spAutoFit/>
          </a:bodyPr>
          <a:lstStyle/>
          <a:p>
            <a:pPr algn="ctr"/>
            <a:r>
              <a:rPr lang="en-US" sz="700" b="1" dirty="0"/>
              <a:t>DTP, Edit</a:t>
            </a:r>
          </a:p>
        </p:txBody>
      </p:sp>
      <p:sp>
        <p:nvSpPr>
          <p:cNvPr id="67" name="TextBox 66"/>
          <p:cNvSpPr txBox="1"/>
          <p:nvPr/>
        </p:nvSpPr>
        <p:spPr>
          <a:xfrm>
            <a:off x="5854843" y="4981685"/>
            <a:ext cx="838200" cy="400110"/>
          </a:xfrm>
          <a:prstGeom prst="rect">
            <a:avLst/>
          </a:prstGeom>
          <a:noFill/>
        </p:spPr>
        <p:txBody>
          <a:bodyPr wrap="square" rtlCol="0">
            <a:spAutoFit/>
          </a:bodyPr>
          <a:lstStyle/>
          <a:p>
            <a:pPr algn="ctr"/>
            <a:r>
              <a:rPr lang="en-US" sz="1000" b="1" dirty="0"/>
              <a:t>Writing Phase</a:t>
            </a:r>
          </a:p>
        </p:txBody>
      </p:sp>
      <p:sp>
        <p:nvSpPr>
          <p:cNvPr id="68" name="TextBox 67"/>
          <p:cNvSpPr txBox="1"/>
          <p:nvPr/>
        </p:nvSpPr>
        <p:spPr>
          <a:xfrm>
            <a:off x="7004465" y="4988313"/>
            <a:ext cx="1152939" cy="246221"/>
          </a:xfrm>
          <a:prstGeom prst="rect">
            <a:avLst/>
          </a:prstGeom>
          <a:noFill/>
        </p:spPr>
        <p:txBody>
          <a:bodyPr wrap="square" rtlCol="0">
            <a:spAutoFit/>
          </a:bodyPr>
          <a:lstStyle/>
          <a:p>
            <a:pPr algn="ctr"/>
            <a:r>
              <a:rPr lang="en-US" sz="1000" b="1" dirty="0"/>
              <a:t>Polishing Phase</a:t>
            </a:r>
          </a:p>
        </p:txBody>
      </p:sp>
      <p:sp>
        <p:nvSpPr>
          <p:cNvPr id="69" name="Isosceles Triangle 68"/>
          <p:cNvSpPr/>
          <p:nvPr/>
        </p:nvSpPr>
        <p:spPr>
          <a:xfrm>
            <a:off x="7816171" y="3315227"/>
            <a:ext cx="228600" cy="228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7584253" y="2374323"/>
            <a:ext cx="689112" cy="307777"/>
          </a:xfrm>
          <a:prstGeom prst="rect">
            <a:avLst/>
          </a:prstGeom>
          <a:noFill/>
        </p:spPr>
        <p:txBody>
          <a:bodyPr wrap="square" rtlCol="0">
            <a:spAutoFit/>
          </a:bodyPr>
          <a:lstStyle/>
          <a:p>
            <a:pPr algn="ctr"/>
            <a:r>
              <a:rPr lang="en-US" sz="700" b="1" dirty="0"/>
              <a:t>Read-Out-Loud</a:t>
            </a:r>
          </a:p>
        </p:txBody>
      </p:sp>
      <p:cxnSp>
        <p:nvCxnSpPr>
          <p:cNvPr id="71" name="Straight Connector 70"/>
          <p:cNvCxnSpPr/>
          <p:nvPr/>
        </p:nvCxnSpPr>
        <p:spPr>
          <a:xfrm rot="5400000">
            <a:off x="7578488"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Isosceles Triangle 71"/>
          <p:cNvSpPr/>
          <p:nvPr/>
        </p:nvSpPr>
        <p:spPr>
          <a:xfrm>
            <a:off x="8101087" y="3315227"/>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rot="5400000">
            <a:off x="7757319" y="403998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865860" y="4491695"/>
            <a:ext cx="682488" cy="307777"/>
          </a:xfrm>
          <a:prstGeom prst="rect">
            <a:avLst/>
          </a:prstGeom>
          <a:noFill/>
        </p:spPr>
        <p:txBody>
          <a:bodyPr wrap="square" rtlCol="0">
            <a:spAutoFit/>
          </a:bodyPr>
          <a:lstStyle/>
          <a:p>
            <a:pPr algn="ctr"/>
            <a:r>
              <a:rPr lang="en-US" sz="700" b="1" dirty="0"/>
              <a:t>Conduct Gold Team</a:t>
            </a:r>
          </a:p>
        </p:txBody>
      </p:sp>
      <p:sp>
        <p:nvSpPr>
          <p:cNvPr id="75" name="Isosceles Triangle 74"/>
          <p:cNvSpPr/>
          <p:nvPr/>
        </p:nvSpPr>
        <p:spPr>
          <a:xfrm>
            <a:off x="8478775"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8190542" y="2374323"/>
            <a:ext cx="795129" cy="307777"/>
          </a:xfrm>
          <a:prstGeom prst="rect">
            <a:avLst/>
          </a:prstGeom>
          <a:noFill/>
        </p:spPr>
        <p:txBody>
          <a:bodyPr wrap="square" rtlCol="0">
            <a:spAutoFit/>
          </a:bodyPr>
          <a:lstStyle/>
          <a:p>
            <a:pPr algn="ctr"/>
            <a:r>
              <a:rPr lang="en-US" sz="700" b="1" dirty="0"/>
              <a:t>Print, Check, Deliver</a:t>
            </a:r>
          </a:p>
        </p:txBody>
      </p:sp>
      <p:cxnSp>
        <p:nvCxnSpPr>
          <p:cNvPr id="77" name="Straight Connector 76"/>
          <p:cNvCxnSpPr/>
          <p:nvPr/>
        </p:nvCxnSpPr>
        <p:spPr>
          <a:xfrm rot="5400000">
            <a:off x="8241092"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988443" y="4999019"/>
            <a:ext cx="904464" cy="400110"/>
          </a:xfrm>
          <a:prstGeom prst="rect">
            <a:avLst/>
          </a:prstGeom>
          <a:noFill/>
        </p:spPr>
        <p:txBody>
          <a:bodyPr wrap="square" rtlCol="0">
            <a:spAutoFit/>
          </a:bodyPr>
          <a:lstStyle/>
          <a:p>
            <a:pPr algn="ctr"/>
            <a:r>
              <a:rPr lang="en-US" sz="1000" b="1" dirty="0"/>
              <a:t>Production </a:t>
            </a:r>
          </a:p>
          <a:p>
            <a:pPr algn="ctr"/>
            <a:r>
              <a:rPr lang="en-US" sz="1000" b="1" dirty="0"/>
              <a:t>Phase</a:t>
            </a:r>
          </a:p>
        </p:txBody>
      </p:sp>
      <p:sp>
        <p:nvSpPr>
          <p:cNvPr id="79" name="Isosceles Triangle 78"/>
          <p:cNvSpPr/>
          <p:nvPr/>
        </p:nvSpPr>
        <p:spPr>
          <a:xfrm>
            <a:off x="9234148"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8750444" y="2374323"/>
            <a:ext cx="1219200" cy="307777"/>
          </a:xfrm>
          <a:prstGeom prst="rect">
            <a:avLst/>
          </a:prstGeom>
          <a:noFill/>
        </p:spPr>
        <p:txBody>
          <a:bodyPr wrap="square" rtlCol="0">
            <a:spAutoFit/>
          </a:bodyPr>
          <a:lstStyle/>
          <a:p>
            <a:pPr algn="ctr"/>
            <a:r>
              <a:rPr lang="en-US" sz="700" b="1" dirty="0"/>
              <a:t>Implement Post-Delivery Win Strategy</a:t>
            </a:r>
          </a:p>
        </p:txBody>
      </p:sp>
      <p:cxnSp>
        <p:nvCxnSpPr>
          <p:cNvPr id="81" name="Straight Connector 80"/>
          <p:cNvCxnSpPr/>
          <p:nvPr/>
        </p:nvCxnSpPr>
        <p:spPr>
          <a:xfrm rot="5400000">
            <a:off x="8996465"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Isosceles Triangle 81"/>
          <p:cNvSpPr/>
          <p:nvPr/>
        </p:nvSpPr>
        <p:spPr>
          <a:xfrm>
            <a:off x="8886277"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rot="5400000">
            <a:off x="8545824" y="4030050"/>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8521843" y="4481756"/>
            <a:ext cx="990600" cy="307777"/>
          </a:xfrm>
          <a:prstGeom prst="rect">
            <a:avLst/>
          </a:prstGeom>
          <a:noFill/>
        </p:spPr>
        <p:txBody>
          <a:bodyPr wrap="square" rtlCol="0">
            <a:spAutoFit/>
          </a:bodyPr>
          <a:lstStyle/>
          <a:p>
            <a:pPr algn="ctr"/>
            <a:r>
              <a:rPr lang="en-US" sz="700" b="1" dirty="0"/>
              <a:t>Collect Lessons Learned</a:t>
            </a:r>
          </a:p>
        </p:txBody>
      </p:sp>
      <p:sp>
        <p:nvSpPr>
          <p:cNvPr id="85" name="Isosceles Triangle 84"/>
          <p:cNvSpPr/>
          <p:nvPr/>
        </p:nvSpPr>
        <p:spPr>
          <a:xfrm>
            <a:off x="9747667"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rot="5400000">
            <a:off x="9407214" y="4030050"/>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9495877" y="4481756"/>
            <a:ext cx="762000" cy="200055"/>
          </a:xfrm>
          <a:prstGeom prst="rect">
            <a:avLst/>
          </a:prstGeom>
          <a:noFill/>
        </p:spPr>
        <p:txBody>
          <a:bodyPr wrap="square" rtlCol="0">
            <a:spAutoFit/>
          </a:bodyPr>
          <a:lstStyle/>
          <a:p>
            <a:pPr algn="ctr"/>
            <a:r>
              <a:rPr lang="en-US" sz="700" b="1" dirty="0"/>
              <a:t>Attend Debrief</a:t>
            </a:r>
          </a:p>
        </p:txBody>
      </p:sp>
      <p:sp>
        <p:nvSpPr>
          <p:cNvPr id="88" name="Isosceles Triangle 87"/>
          <p:cNvSpPr/>
          <p:nvPr/>
        </p:nvSpPr>
        <p:spPr>
          <a:xfrm>
            <a:off x="10002774" y="3315227"/>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9671470" y="2374323"/>
            <a:ext cx="1066800" cy="307777"/>
          </a:xfrm>
          <a:prstGeom prst="rect">
            <a:avLst/>
          </a:prstGeom>
          <a:noFill/>
        </p:spPr>
        <p:txBody>
          <a:bodyPr wrap="square" rtlCol="0">
            <a:spAutoFit/>
          </a:bodyPr>
          <a:lstStyle/>
          <a:p>
            <a:pPr algn="ctr"/>
            <a:r>
              <a:rPr lang="en-US" sz="700" b="1" dirty="0"/>
              <a:t>Update Lessons Learned</a:t>
            </a:r>
          </a:p>
        </p:txBody>
      </p:sp>
      <p:cxnSp>
        <p:nvCxnSpPr>
          <p:cNvPr id="90" name="Straight Connector 89"/>
          <p:cNvCxnSpPr/>
          <p:nvPr/>
        </p:nvCxnSpPr>
        <p:spPr>
          <a:xfrm rot="5400000">
            <a:off x="9765091" y="2972327"/>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8886277" y="4999022"/>
            <a:ext cx="1143000" cy="400110"/>
          </a:xfrm>
          <a:prstGeom prst="rect">
            <a:avLst/>
          </a:prstGeom>
          <a:noFill/>
        </p:spPr>
        <p:txBody>
          <a:bodyPr wrap="square" rtlCol="0">
            <a:spAutoFit/>
          </a:bodyPr>
          <a:lstStyle/>
          <a:p>
            <a:pPr algn="ctr"/>
            <a:r>
              <a:rPr lang="en-US" sz="1000" b="1" dirty="0"/>
              <a:t>Post-Proposal</a:t>
            </a:r>
          </a:p>
          <a:p>
            <a:pPr algn="ctr"/>
            <a:r>
              <a:rPr lang="en-US" sz="1000" b="1" dirty="0"/>
              <a:t>Phase</a:t>
            </a:r>
          </a:p>
        </p:txBody>
      </p:sp>
      <p:sp>
        <p:nvSpPr>
          <p:cNvPr id="92" name="TextBox 91"/>
          <p:cNvSpPr txBox="1"/>
          <p:nvPr/>
        </p:nvSpPr>
        <p:spPr>
          <a:xfrm>
            <a:off x="8240233" y="5587969"/>
            <a:ext cx="2286000" cy="553998"/>
          </a:xfrm>
          <a:prstGeom prst="rect">
            <a:avLst/>
          </a:prstGeom>
          <a:noFill/>
        </p:spPr>
        <p:txBody>
          <a:bodyPr wrap="square" rtlCol="0">
            <a:spAutoFit/>
          </a:bodyPr>
          <a:lstStyle/>
          <a:p>
            <a:pPr algn="ctr"/>
            <a:r>
              <a:rPr lang="en-US" sz="1000" b="1" dirty="0">
                <a:solidFill>
                  <a:schemeClr val="accent1"/>
                </a:solidFill>
              </a:rPr>
              <a:t>Successor: Project Delivery Process that Includes Capture of Additional Scope and Projects</a:t>
            </a:r>
          </a:p>
        </p:txBody>
      </p:sp>
      <p:sp>
        <p:nvSpPr>
          <p:cNvPr id="93" name="Flowchart: Decision 92"/>
          <p:cNvSpPr/>
          <p:nvPr/>
        </p:nvSpPr>
        <p:spPr>
          <a:xfrm>
            <a:off x="9495877" y="3239027"/>
            <a:ext cx="228600" cy="304800"/>
          </a:xfrm>
          <a:prstGeom prst="flowChartDecisi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9383233" y="3550456"/>
            <a:ext cx="457200" cy="200055"/>
          </a:xfrm>
          <a:prstGeom prst="rect">
            <a:avLst/>
          </a:prstGeom>
          <a:noFill/>
        </p:spPr>
        <p:txBody>
          <a:bodyPr wrap="square" rtlCol="0">
            <a:spAutoFit/>
          </a:bodyPr>
          <a:lstStyle/>
          <a:p>
            <a:pPr algn="ctr"/>
            <a:r>
              <a:rPr lang="en-US" sz="700" b="1" dirty="0"/>
              <a:t>Award</a:t>
            </a:r>
          </a:p>
        </p:txBody>
      </p:sp>
      <p:sp>
        <p:nvSpPr>
          <p:cNvPr id="97" name="Oval 96"/>
          <p:cNvSpPr/>
          <p:nvPr/>
        </p:nvSpPr>
        <p:spPr>
          <a:xfrm>
            <a:off x="5946813" y="2255774"/>
            <a:ext cx="2382875" cy="2362200"/>
          </a:xfrm>
          <a:prstGeom prst="ellipse">
            <a:avLst/>
          </a:prstGeom>
          <a:solidFill>
            <a:srgbClr val="00B0F0">
              <a:alpha val="34118"/>
            </a:srgbClr>
          </a:solid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69981" y="1546830"/>
            <a:ext cx="10949485" cy="646331"/>
          </a:xfrm>
          <a:prstGeom prst="rect">
            <a:avLst/>
          </a:prstGeom>
        </p:spPr>
        <p:txBody>
          <a:bodyPr wrap="square">
            <a:spAutoFit/>
          </a:bodyPr>
          <a:lstStyle/>
          <a:p>
            <a:pPr algn="ctr"/>
            <a:r>
              <a:rPr lang="en-US" i="1" dirty="0">
                <a:solidFill>
                  <a:schemeClr val="tx2"/>
                </a:solidFill>
              </a:rPr>
              <a:t>Stage 3 starts with the second draft, and ends when making the final tweaks to formatting while printing the final version</a:t>
            </a:r>
          </a:p>
        </p:txBody>
      </p:sp>
    </p:spTree>
    <p:extLst>
      <p:ext uri="{BB962C8B-B14F-4D97-AF65-F5344CB8AC3E}">
        <p14:creationId xmlns:p14="http://schemas.microsoft.com/office/powerpoint/2010/main" val="23223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46"/>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4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4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50"/>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5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3"/>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5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55"/>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56"/>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58"/>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59"/>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61"/>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62"/>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6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64"/>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6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66"/>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7"/>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6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69"/>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70"/>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71"/>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72"/>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73"/>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74"/>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75"/>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76"/>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77"/>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78"/>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79"/>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80"/>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82"/>
                                        </p:tgtEl>
                                        <p:attrNameLst>
                                          <p:attrName>style.visibility</p:attrName>
                                        </p:attrNameLst>
                                      </p:cBhvr>
                                      <p:to>
                                        <p:strVal val="visible"/>
                                      </p:to>
                                    </p:set>
                                  </p:childTnLst>
                                </p:cTn>
                              </p:par>
                              <p:par>
                                <p:cTn id="166" presetID="1" presetClass="entr" presetSubtype="0" fill="hold" nodeType="withEffect">
                                  <p:stCondLst>
                                    <p:cond delay="0"/>
                                  </p:stCondLst>
                                  <p:childTnLst>
                                    <p:set>
                                      <p:cBhvr>
                                        <p:cTn id="167" dur="1" fill="hold">
                                          <p:stCondLst>
                                            <p:cond delay="0"/>
                                          </p:stCondLst>
                                        </p:cTn>
                                        <p:tgtEl>
                                          <p:spTgt spid="83"/>
                                        </p:tgtEl>
                                        <p:attrNameLst>
                                          <p:attrName>style.visibility</p:attrName>
                                        </p:attrNameLst>
                                      </p:cBhvr>
                                      <p:to>
                                        <p:strVal val="visible"/>
                                      </p:to>
                                    </p:set>
                                  </p:childTnLst>
                                </p:cTn>
                              </p:par>
                              <p:par>
                                <p:cTn id="168" presetID="1" presetClass="entr" presetSubtype="0" fill="hold" grpId="0" nodeType="withEffect">
                                  <p:stCondLst>
                                    <p:cond delay="0"/>
                                  </p:stCondLst>
                                  <p:childTnLst>
                                    <p:set>
                                      <p:cBhvr>
                                        <p:cTn id="169" dur="1" fill="hold">
                                          <p:stCondLst>
                                            <p:cond delay="0"/>
                                          </p:stCondLst>
                                        </p:cTn>
                                        <p:tgtEl>
                                          <p:spTgt spid="84"/>
                                        </p:tgtEl>
                                        <p:attrNameLst>
                                          <p:attrName>style.visibility</p:attrName>
                                        </p:attrNameLst>
                                      </p:cBhvr>
                                      <p:to>
                                        <p:strVal val="visible"/>
                                      </p:to>
                                    </p:set>
                                  </p:childTnLst>
                                </p:cTn>
                              </p:par>
                              <p:par>
                                <p:cTn id="170" presetID="1" presetClass="entr" presetSubtype="0" fill="hold" grpId="0" nodeType="withEffect">
                                  <p:stCondLst>
                                    <p:cond delay="0"/>
                                  </p:stCondLst>
                                  <p:childTnLst>
                                    <p:set>
                                      <p:cBhvr>
                                        <p:cTn id="171" dur="1" fill="hold">
                                          <p:stCondLst>
                                            <p:cond delay="0"/>
                                          </p:stCondLst>
                                        </p:cTn>
                                        <p:tgtEl>
                                          <p:spTgt spid="85"/>
                                        </p:tgtEl>
                                        <p:attrNameLst>
                                          <p:attrName>style.visibility</p:attrName>
                                        </p:attrNameLst>
                                      </p:cBhvr>
                                      <p:to>
                                        <p:strVal val="visible"/>
                                      </p:to>
                                    </p:set>
                                  </p:childTnLst>
                                </p:cTn>
                              </p:par>
                              <p:par>
                                <p:cTn id="172" presetID="1" presetClass="entr" presetSubtype="0" fill="hold" nodeType="withEffect">
                                  <p:stCondLst>
                                    <p:cond delay="0"/>
                                  </p:stCondLst>
                                  <p:childTnLst>
                                    <p:set>
                                      <p:cBhvr>
                                        <p:cTn id="173" dur="1" fill="hold">
                                          <p:stCondLst>
                                            <p:cond delay="0"/>
                                          </p:stCondLst>
                                        </p:cTn>
                                        <p:tgtEl>
                                          <p:spTgt spid="86"/>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87"/>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88"/>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89"/>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90"/>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91"/>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92"/>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93"/>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94"/>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1" grpId="0"/>
      <p:bldP spid="12" grpId="0" animBg="1"/>
      <p:bldP spid="13" grpId="0" animBg="1"/>
      <p:bldP spid="14" grpId="0"/>
      <p:bldP spid="15" grpId="0" animBg="1"/>
      <p:bldP spid="16" grpId="0" animBg="1"/>
      <p:bldP spid="17" grpId="0"/>
      <p:bldP spid="19" grpId="0"/>
      <p:bldP spid="21" grpId="0" animBg="1"/>
      <p:bldP spid="22" grpId="0"/>
      <p:bldP spid="24" grpId="0" animBg="1"/>
      <p:bldP spid="25" grpId="0"/>
      <p:bldP spid="27" grpId="0" animBg="1"/>
      <p:bldP spid="28" grpId="0"/>
      <p:bldP spid="29" grpId="0" animBg="1"/>
      <p:bldP spid="30" grpId="0"/>
      <p:bldP spid="31" grpId="0" animBg="1"/>
      <p:bldP spid="32" grpId="0" animBg="1"/>
      <p:bldP spid="33" grpId="0"/>
      <p:bldP spid="35" grpId="0" animBg="1"/>
      <p:bldP spid="36" grpId="0"/>
      <p:bldP spid="39" grpId="0"/>
      <p:bldP spid="41" grpId="0" animBg="1"/>
      <p:bldP spid="42" grpId="0"/>
      <p:bldP spid="44" grpId="0" animBg="1"/>
      <p:bldP spid="45" grpId="0"/>
      <p:bldP spid="47" grpId="0" animBg="1"/>
      <p:bldP spid="48" grpId="0"/>
      <p:bldP spid="50" grpId="0" animBg="1"/>
      <p:bldP spid="51" grpId="0"/>
      <p:bldP spid="53" grpId="0" animBg="1"/>
      <p:bldP spid="54" grpId="0"/>
      <p:bldP spid="56" grpId="0"/>
      <p:bldP spid="57" grpId="0" animBg="1"/>
      <p:bldP spid="59" grpId="0"/>
      <p:bldP spid="60" grpId="0"/>
      <p:bldP spid="61" grpId="0" animBg="1"/>
      <p:bldP spid="62" grpId="0"/>
      <p:bldP spid="64" grpId="0" animBg="1"/>
      <p:bldP spid="66" grpId="0"/>
      <p:bldP spid="67" grpId="0"/>
      <p:bldP spid="68" grpId="0"/>
      <p:bldP spid="69" grpId="0" animBg="1"/>
      <p:bldP spid="70" grpId="0"/>
      <p:bldP spid="72" grpId="0" animBg="1"/>
      <p:bldP spid="74" grpId="0"/>
      <p:bldP spid="75" grpId="0" animBg="1"/>
      <p:bldP spid="76" grpId="0"/>
      <p:bldP spid="78" grpId="0"/>
      <p:bldP spid="79" grpId="0" animBg="1"/>
      <p:bldP spid="80" grpId="0"/>
      <p:bldP spid="82" grpId="0" animBg="1"/>
      <p:bldP spid="84" grpId="0"/>
      <p:bldP spid="85" grpId="0" animBg="1"/>
      <p:bldP spid="87" grpId="0"/>
      <p:bldP spid="88" grpId="0" animBg="1"/>
      <p:bldP spid="89" grpId="0"/>
      <p:bldP spid="91" grpId="0"/>
      <p:bldP spid="92" grpId="0"/>
      <p:bldP spid="93" grpId="0" animBg="1"/>
      <p:bldP spid="94" grpId="0"/>
      <p:bldP spid="97" grpId="0" animBg="1"/>
      <p:bldP spid="9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975357"/>
            <a:ext cx="8362245" cy="4525962"/>
          </a:xfrm>
        </p:spPr>
        <p:txBody>
          <a:bodyPr>
            <a:normAutofit/>
          </a:bodyPr>
          <a:lstStyle/>
          <a:p>
            <a:pPr>
              <a:spcBef>
                <a:spcPts val="600"/>
              </a:spcBef>
            </a:pPr>
            <a:r>
              <a:rPr lang="en-US" sz="2400" dirty="0"/>
              <a:t>Most adjectives and adverbs (superlatives)</a:t>
            </a:r>
          </a:p>
          <a:p>
            <a:pPr lvl="3">
              <a:spcBef>
                <a:spcPts val="600"/>
              </a:spcBef>
            </a:pPr>
            <a:r>
              <a:rPr lang="en-US" sz="1400" dirty="0"/>
              <a:t>“Premier”</a:t>
            </a:r>
          </a:p>
          <a:p>
            <a:pPr lvl="3">
              <a:spcBef>
                <a:spcPts val="600"/>
              </a:spcBef>
            </a:pPr>
            <a:r>
              <a:rPr lang="en-US" sz="1400" dirty="0"/>
              <a:t>“World class”</a:t>
            </a:r>
          </a:p>
          <a:p>
            <a:pPr lvl="3">
              <a:spcBef>
                <a:spcPts val="600"/>
              </a:spcBef>
            </a:pPr>
            <a:r>
              <a:rPr lang="en-US" sz="1400" dirty="0"/>
              <a:t>“Seasoned”</a:t>
            </a:r>
          </a:p>
          <a:p>
            <a:pPr lvl="3">
              <a:spcBef>
                <a:spcPts val="600"/>
              </a:spcBef>
            </a:pPr>
            <a:r>
              <a:rPr lang="en-US" sz="1400" dirty="0"/>
              <a:t>“Experienced”</a:t>
            </a:r>
          </a:p>
          <a:p>
            <a:pPr lvl="1">
              <a:spcBef>
                <a:spcPts val="600"/>
              </a:spcBef>
            </a:pPr>
            <a:r>
              <a:rPr lang="en-US" sz="1400" dirty="0"/>
              <a:t>Adjectives and adverbs make your proposal “</a:t>
            </a:r>
            <a:r>
              <a:rPr lang="en-US" sz="1400" dirty="0" err="1"/>
              <a:t>salesy</a:t>
            </a:r>
            <a:r>
              <a:rPr lang="en-US" sz="1400" dirty="0"/>
              <a:t>”, insincere, and suspect; the effect is just the opposite of engendering trust</a:t>
            </a:r>
          </a:p>
          <a:p>
            <a:pPr lvl="1">
              <a:spcBef>
                <a:spcPts val="600"/>
              </a:spcBef>
            </a:pPr>
            <a:r>
              <a:rPr lang="en-US" sz="1400" dirty="0"/>
              <a:t>They are overused and not believable</a:t>
            </a:r>
          </a:p>
          <a:p>
            <a:pPr>
              <a:spcBef>
                <a:spcPts val="600"/>
              </a:spcBef>
            </a:pPr>
            <a:r>
              <a:rPr lang="en-US" sz="2400" dirty="0"/>
              <a:t>“We will leverage our experience…”</a:t>
            </a:r>
          </a:p>
          <a:p>
            <a:pPr lvl="1">
              <a:spcBef>
                <a:spcPts val="600"/>
              </a:spcBef>
            </a:pPr>
            <a:r>
              <a:rPr lang="en-US" sz="1400" dirty="0"/>
              <a:t>Explain exactly what you will do and how the past experience will be useful – don’t leave it as an empty claim like most proposals do or it will come across </a:t>
            </a:r>
            <a:r>
              <a:rPr lang="en-US" sz="1400" dirty="0" err="1"/>
              <a:t>salesy</a:t>
            </a:r>
            <a:endParaRPr lang="en-US" sz="1400" dirty="0"/>
          </a:p>
          <a:p>
            <a:pPr>
              <a:spcBef>
                <a:spcPts val="600"/>
              </a:spcBef>
            </a:pPr>
            <a:r>
              <a:rPr lang="en-US" sz="2400" dirty="0"/>
              <a:t>“We understand…”</a:t>
            </a:r>
          </a:p>
          <a:p>
            <a:pPr lvl="1">
              <a:spcBef>
                <a:spcPts val="600"/>
              </a:spcBef>
            </a:pPr>
            <a:r>
              <a:rPr lang="en-US" sz="1400" dirty="0"/>
              <a:t>Most proposals state that you understand something, and move on to the next topic – creating an unsubstantiated claim</a:t>
            </a:r>
          </a:p>
          <a:p>
            <a:pPr lvl="1">
              <a:spcBef>
                <a:spcPts val="600"/>
              </a:spcBef>
            </a:pPr>
            <a:r>
              <a:rPr lang="en-US" sz="1400" dirty="0"/>
              <a:t>If the understanding is demonstrated, you don’t need to say “we understand” </a:t>
            </a:r>
          </a:p>
        </p:txBody>
      </p:sp>
      <p:sp>
        <p:nvSpPr>
          <p:cNvPr id="3" name="Title 2"/>
          <p:cNvSpPr>
            <a:spLocks noGrp="1"/>
          </p:cNvSpPr>
          <p:nvPr>
            <p:ph type="title"/>
          </p:nvPr>
        </p:nvSpPr>
        <p:spPr/>
        <p:txBody>
          <a:bodyPr>
            <a:normAutofit/>
          </a:bodyPr>
          <a:lstStyle/>
          <a:p>
            <a:r>
              <a:rPr lang="en-US" dirty="0"/>
              <a:t>Language That Kills Persuasion</a:t>
            </a:r>
          </a:p>
        </p:txBody>
      </p:sp>
      <p:pic>
        <p:nvPicPr>
          <p:cNvPr id="24578" name="Picture 2" descr="http://www.toyotarecall.org/wp-content/uploads/2010/02/smokinggu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055" y="2159868"/>
            <a:ext cx="2737692" cy="22115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38200" y="1598652"/>
            <a:ext cx="8534400" cy="369332"/>
          </a:xfrm>
          <a:prstGeom prst="rect">
            <a:avLst/>
          </a:prstGeom>
        </p:spPr>
        <p:txBody>
          <a:bodyPr wrap="square">
            <a:spAutoFit/>
          </a:bodyPr>
          <a:lstStyle/>
          <a:p>
            <a:r>
              <a:rPr lang="en-US" i="1" dirty="0">
                <a:solidFill>
                  <a:schemeClr val="tx2"/>
                </a:solidFill>
              </a:rPr>
              <a:t>Unfortunately, all of these “killers” are common in proposals</a:t>
            </a:r>
          </a:p>
        </p:txBody>
      </p:sp>
      <p:sp>
        <p:nvSpPr>
          <p:cNvPr id="6" name="Rectangle 5"/>
          <p:cNvSpPr/>
          <p:nvPr/>
        </p:nvSpPr>
        <p:spPr>
          <a:xfrm>
            <a:off x="2934135" y="2379865"/>
            <a:ext cx="4170372" cy="1391150"/>
          </a:xfrm>
          <a:prstGeom prst="rect">
            <a:avLst/>
          </a:prstGeom>
        </p:spPr>
        <p:txBody>
          <a:bodyPr wrap="none">
            <a:spAutoFit/>
          </a:bodyPr>
          <a:lstStyle/>
          <a:p>
            <a:pPr marL="1600200" lvl="3" indent="-228600" fontAlgn="base">
              <a:lnSpc>
                <a:spcPct val="90000"/>
              </a:lnSpc>
              <a:spcBef>
                <a:spcPts val="600"/>
              </a:spcBef>
              <a:spcAft>
                <a:spcPct val="0"/>
              </a:spcAft>
              <a:buFont typeface="Arial" panose="020B0604020202020204" pitchFamily="34" charset="0"/>
              <a:buChar char="•"/>
            </a:pPr>
            <a:r>
              <a:rPr lang="en-US" sz="1400" dirty="0"/>
              <a:t>Best of breed or class </a:t>
            </a:r>
          </a:p>
          <a:p>
            <a:pPr marL="1600200" lvl="3" indent="-228600" fontAlgn="base">
              <a:lnSpc>
                <a:spcPct val="90000"/>
              </a:lnSpc>
              <a:spcBef>
                <a:spcPts val="600"/>
              </a:spcBef>
              <a:spcAft>
                <a:spcPct val="0"/>
              </a:spcAft>
              <a:buFont typeface="Arial" panose="020B0604020202020204" pitchFamily="34" charset="0"/>
              <a:buChar char="•"/>
            </a:pPr>
            <a:r>
              <a:rPr lang="en-US" sz="1400" dirty="0"/>
              <a:t>Industry leader, leading provider</a:t>
            </a:r>
          </a:p>
          <a:p>
            <a:pPr marL="1600200" lvl="3" indent="-228600" fontAlgn="base">
              <a:lnSpc>
                <a:spcPct val="90000"/>
              </a:lnSpc>
              <a:spcBef>
                <a:spcPts val="600"/>
              </a:spcBef>
              <a:spcAft>
                <a:spcPct val="0"/>
              </a:spcAft>
              <a:buFont typeface="Arial" panose="020B0604020202020204" pitchFamily="34" charset="0"/>
              <a:buChar char="•"/>
            </a:pPr>
            <a:r>
              <a:rPr lang="en-US" sz="1400" dirty="0"/>
              <a:t>Leading or cutting edge</a:t>
            </a:r>
          </a:p>
          <a:p>
            <a:pPr marL="1600200" lvl="3" indent="-228600" fontAlgn="base">
              <a:lnSpc>
                <a:spcPct val="90000"/>
              </a:lnSpc>
              <a:spcBef>
                <a:spcPts val="600"/>
              </a:spcBef>
              <a:spcAft>
                <a:spcPct val="0"/>
              </a:spcAft>
              <a:buFont typeface="Arial" panose="020B0604020202020204" pitchFamily="34" charset="0"/>
              <a:buChar char="•"/>
            </a:pPr>
            <a:r>
              <a:rPr lang="en-US" sz="1400" dirty="0"/>
              <a:t>State-of-the-art</a:t>
            </a:r>
          </a:p>
          <a:p>
            <a:pPr marL="228600" lvl="3" indent="-228600" eaLnBrk="0" fontAlgn="base" hangingPunct="0">
              <a:spcBef>
                <a:spcPts val="600"/>
              </a:spcBef>
              <a:spcAft>
                <a:spcPct val="0"/>
              </a:spcAft>
              <a:buClr>
                <a:schemeClr val="accent1"/>
              </a:buClr>
              <a:buFont typeface="Arial" pitchFamily="34" charset="0"/>
              <a:buChar char="-"/>
            </a:pPr>
            <a:endParaRPr lang="en-US" sz="1400" dirty="0">
              <a:ea typeface="ＭＳ Ｐゴシック" charset="0"/>
            </a:endParaRPr>
          </a:p>
        </p:txBody>
      </p:sp>
    </p:spTree>
    <p:extLst>
      <p:ext uri="{BB962C8B-B14F-4D97-AF65-F5344CB8AC3E}">
        <p14:creationId xmlns:p14="http://schemas.microsoft.com/office/powerpoint/2010/main" val="3189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D2F7D3-8157-4E8E-888F-4AF2526085D6}"/>
              </a:ext>
            </a:extLst>
          </p:cNvPr>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6" name="Picture 215">
            <a:extLst>
              <a:ext uri="{FF2B5EF4-FFF2-40B4-BE49-F238E27FC236}">
                <a16:creationId xmlns:a16="http://schemas.microsoft.com/office/drawing/2014/main" id="{6F759BAF-1E26-F0A2-83AA-676F380B046D}"/>
              </a:ext>
            </a:extLst>
          </p:cNvPr>
          <p:cNvPicPr>
            <a:picLocks noChangeAspect="1"/>
          </p:cNvPicPr>
          <p:nvPr/>
        </p:nvPicPr>
        <p:blipFill>
          <a:blip r:embed="rId3"/>
          <a:stretch>
            <a:fillRect/>
          </a:stretch>
        </p:blipFill>
        <p:spPr>
          <a:xfrm>
            <a:off x="824848" y="0"/>
            <a:ext cx="10542304" cy="6858000"/>
          </a:xfrm>
          <a:prstGeom prst="rect">
            <a:avLst/>
          </a:prstGeom>
        </p:spPr>
      </p:pic>
    </p:spTree>
    <p:extLst>
      <p:ext uri="{BB962C8B-B14F-4D97-AF65-F5344CB8AC3E}">
        <p14:creationId xmlns:p14="http://schemas.microsoft.com/office/powerpoint/2010/main" val="3993783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Words to Avoid Using in a Proposal</a:t>
            </a:r>
          </a:p>
        </p:txBody>
      </p:sp>
      <p:sp>
        <p:nvSpPr>
          <p:cNvPr id="3" name="Content Placeholder 2"/>
          <p:cNvSpPr>
            <a:spLocks noGrp="1"/>
          </p:cNvSpPr>
          <p:nvPr>
            <p:ph idx="1"/>
          </p:nvPr>
        </p:nvSpPr>
        <p:spPr>
          <a:xfrm>
            <a:off x="771525" y="1682398"/>
            <a:ext cx="7215554" cy="4527902"/>
          </a:xfrm>
        </p:spPr>
        <p:txBody>
          <a:bodyPr>
            <a:normAutofit fontScale="92500" lnSpcReduction="20000"/>
          </a:bodyPr>
          <a:lstStyle/>
          <a:p>
            <a:pPr>
              <a:spcBef>
                <a:spcPts val="600"/>
              </a:spcBef>
            </a:pPr>
            <a:r>
              <a:rPr lang="en-US" dirty="0"/>
              <a:t>Rounding off or approximating quantities</a:t>
            </a:r>
          </a:p>
          <a:p>
            <a:pPr lvl="1">
              <a:spcBef>
                <a:spcPts val="600"/>
              </a:spcBef>
            </a:pPr>
            <a:r>
              <a:rPr lang="en-US" sz="1900" dirty="0"/>
              <a:t>Approximately $1 million in savings</a:t>
            </a:r>
          </a:p>
          <a:p>
            <a:pPr>
              <a:spcBef>
                <a:spcPts val="600"/>
              </a:spcBef>
            </a:pPr>
            <a:r>
              <a:rPr lang="en-US" dirty="0"/>
              <a:t>Impersonal language</a:t>
            </a:r>
          </a:p>
          <a:p>
            <a:pPr>
              <a:spcBef>
                <a:spcPts val="600"/>
              </a:spcBef>
              <a:buSzPct val="100000"/>
              <a:defRPr/>
            </a:pPr>
            <a:r>
              <a:rPr lang="en-US" dirty="0"/>
              <a:t>Too much technical jargon</a:t>
            </a:r>
          </a:p>
          <a:p>
            <a:pPr>
              <a:spcBef>
                <a:spcPts val="600"/>
              </a:spcBef>
              <a:buSzPct val="100000"/>
              <a:defRPr/>
            </a:pPr>
            <a:r>
              <a:rPr lang="en-US" dirty="0"/>
              <a:t>Generalizations and statements not backed by facts and details</a:t>
            </a:r>
          </a:p>
          <a:p>
            <a:pPr marL="477837" lvl="1" indent="-285750" eaLnBrk="0" fontAlgn="base" hangingPunct="0">
              <a:spcBef>
                <a:spcPts val="600"/>
              </a:spcBef>
              <a:spcAft>
                <a:spcPct val="0"/>
              </a:spcAft>
              <a:buSzPct val="100000"/>
              <a:buFont typeface="Arial" panose="020B0604020202020204" pitchFamily="34" charset="0"/>
              <a:buChar char="•"/>
              <a:defRPr/>
            </a:pPr>
            <a:r>
              <a:rPr lang="en-US" sz="1900" dirty="0"/>
              <a:t>A number of, some, Multiple, Many, Several, Numerous, myriad, etc.</a:t>
            </a:r>
          </a:p>
          <a:p>
            <a:pPr>
              <a:spcBef>
                <a:spcPts val="600"/>
              </a:spcBef>
              <a:buSzPct val="100000"/>
              <a:defRPr/>
            </a:pPr>
            <a:r>
              <a:rPr lang="en-US" dirty="0"/>
              <a:t>Philosophical ruminations</a:t>
            </a:r>
          </a:p>
          <a:p>
            <a:pPr lvl="1">
              <a:spcBef>
                <a:spcPts val="600"/>
              </a:spcBef>
              <a:buSzPct val="100000"/>
              <a:defRPr/>
            </a:pPr>
            <a:r>
              <a:rPr lang="en-US" sz="1900" dirty="0"/>
              <a:t>Our philosophy is to recognize every employee for their achievements…</a:t>
            </a:r>
          </a:p>
          <a:p>
            <a:pPr lvl="1">
              <a:spcBef>
                <a:spcPts val="600"/>
              </a:spcBef>
              <a:buSzPct val="100000"/>
              <a:defRPr/>
            </a:pPr>
            <a:r>
              <a:rPr lang="en-US" sz="1900" dirty="0"/>
              <a:t>We value…</a:t>
            </a:r>
          </a:p>
          <a:p>
            <a:pPr lvl="1">
              <a:spcBef>
                <a:spcPts val="600"/>
              </a:spcBef>
              <a:buSzPct val="100000"/>
              <a:defRPr/>
            </a:pPr>
            <a:r>
              <a:rPr lang="en-US" sz="1900" dirty="0"/>
              <a:t>Our mission is to…</a:t>
            </a:r>
          </a:p>
          <a:p>
            <a:pPr lvl="1">
              <a:spcBef>
                <a:spcPts val="600"/>
              </a:spcBef>
              <a:buSzPct val="100000"/>
              <a:defRPr/>
            </a:pPr>
            <a:r>
              <a:rPr lang="en-US" sz="1900" dirty="0"/>
              <a:t>We are dedicated to…</a:t>
            </a:r>
          </a:p>
          <a:p>
            <a:pPr lvl="1">
              <a:spcBef>
                <a:spcPts val="600"/>
              </a:spcBef>
              <a:buSzPct val="100000"/>
              <a:defRPr/>
            </a:pPr>
            <a:r>
              <a:rPr lang="en-US" sz="1900" dirty="0"/>
              <a:t>We believe, feel, think</a:t>
            </a:r>
          </a:p>
          <a:p>
            <a:pPr lvl="1">
              <a:spcBef>
                <a:spcPts val="600"/>
              </a:spcBef>
              <a:buSzPct val="100000"/>
              <a:defRPr/>
            </a:pPr>
            <a:r>
              <a:rPr lang="en-US" sz="1900" dirty="0"/>
              <a:t>It goes without saying that…</a:t>
            </a:r>
          </a:p>
          <a:p>
            <a:pPr lvl="1">
              <a:spcBef>
                <a:spcPts val="600"/>
              </a:spcBef>
              <a:buSzPct val="100000"/>
              <a:defRPr/>
            </a:pPr>
            <a:endParaRPr lang="en-US" sz="1400" dirty="0"/>
          </a:p>
          <a:p>
            <a:pPr>
              <a:spcBef>
                <a:spcPts val="600"/>
              </a:spcBef>
            </a:pPr>
            <a:endParaRPr lang="en-US" dirty="0"/>
          </a:p>
          <a:p>
            <a:endParaRPr lang="en-US" dirty="0"/>
          </a:p>
        </p:txBody>
      </p:sp>
      <p:sp>
        <p:nvSpPr>
          <p:cNvPr id="4" name="TextBox 3"/>
          <p:cNvSpPr txBox="1"/>
          <p:nvPr/>
        </p:nvSpPr>
        <p:spPr>
          <a:xfrm>
            <a:off x="8201024" y="1800225"/>
            <a:ext cx="3362326" cy="2677656"/>
          </a:xfrm>
          <a:prstGeom prst="rect">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path path="circle">
              <a:fillToRect l="50000" t="50000" r="50000" b="50000"/>
            </a:path>
            <a:tileRect/>
          </a:gradFill>
        </p:spPr>
        <p:txBody>
          <a:bodyPr wrap="square" rtlCol="0">
            <a:spAutoFit/>
          </a:bodyPr>
          <a:lstStyle/>
          <a:p>
            <a:pPr algn="ctr"/>
            <a:r>
              <a:rPr lang="en-US" sz="2400" b="1" dirty="0"/>
              <a:t>Persuasion is </a:t>
            </a:r>
            <a:r>
              <a:rPr lang="en-US" sz="2400" b="1" dirty="0">
                <a:solidFill>
                  <a:srgbClr val="C00000"/>
                </a:solidFill>
              </a:rPr>
              <a:t>authenticity</a:t>
            </a:r>
            <a:r>
              <a:rPr lang="en-US" sz="2400" b="1" dirty="0"/>
              <a:t>, </a:t>
            </a:r>
            <a:r>
              <a:rPr lang="en-US" sz="2400" b="1" dirty="0">
                <a:solidFill>
                  <a:srgbClr val="C00000"/>
                </a:solidFill>
              </a:rPr>
              <a:t>authority</a:t>
            </a:r>
            <a:r>
              <a:rPr lang="en-US" sz="2400" b="1" dirty="0"/>
              <a:t>, and </a:t>
            </a:r>
            <a:r>
              <a:rPr lang="en-US" sz="2400" b="1" dirty="0">
                <a:solidFill>
                  <a:srgbClr val="C00000"/>
                </a:solidFill>
              </a:rPr>
              <a:t>passion</a:t>
            </a:r>
            <a:r>
              <a:rPr lang="en-US" sz="2400" b="1" dirty="0"/>
              <a:t> that come from stating </a:t>
            </a:r>
            <a:r>
              <a:rPr lang="en-US" sz="2400" b="1" i="1" dirty="0">
                <a:solidFill>
                  <a:schemeClr val="accent1">
                    <a:lumMod val="75000"/>
                  </a:schemeClr>
                </a:solidFill>
              </a:rPr>
              <a:t>how</a:t>
            </a:r>
            <a:r>
              <a:rPr lang="en-US" sz="2400" b="1" dirty="0">
                <a:solidFill>
                  <a:schemeClr val="accent1">
                    <a:lumMod val="75000"/>
                  </a:schemeClr>
                </a:solidFill>
              </a:rPr>
              <a:t> your expertise will benefit the customer</a:t>
            </a:r>
            <a:r>
              <a:rPr lang="en-US" sz="2400" b="1" dirty="0"/>
              <a:t> and </a:t>
            </a:r>
            <a:r>
              <a:rPr lang="en-US" sz="2400" b="1" dirty="0">
                <a:solidFill>
                  <a:schemeClr val="accent1">
                    <a:lumMod val="75000"/>
                  </a:schemeClr>
                </a:solidFill>
              </a:rPr>
              <a:t>citing the facts</a:t>
            </a:r>
            <a:r>
              <a:rPr lang="en-US" sz="2400" b="1" dirty="0"/>
              <a:t> to prove it</a:t>
            </a:r>
          </a:p>
        </p:txBody>
      </p:sp>
    </p:spTree>
    <p:extLst>
      <p:ext uri="{BB962C8B-B14F-4D97-AF65-F5344CB8AC3E}">
        <p14:creationId xmlns:p14="http://schemas.microsoft.com/office/powerpoint/2010/main" val="314434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fade">
                                      <p:cBhvr>
                                        <p:cTn id="64" dur="1000"/>
                                        <p:tgtEl>
                                          <p:spTgt spid="3">
                                            <p:txEl>
                                              <p:pRg st="9" end="9"/>
                                            </p:txEl>
                                          </p:spTgt>
                                        </p:tgtEl>
                                      </p:cBhvr>
                                    </p:animEffect>
                                    <p:anim calcmode="lin" valueType="num">
                                      <p:cBhvr>
                                        <p:cTn id="6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1000"/>
                                        <p:tgtEl>
                                          <p:spTgt spid="3">
                                            <p:txEl>
                                              <p:pRg st="10" end="10"/>
                                            </p:txEl>
                                          </p:spTgt>
                                        </p:tgtEl>
                                      </p:cBhvr>
                                    </p:animEffect>
                                    <p:anim calcmode="lin" valueType="num">
                                      <p:cBhvr>
                                        <p:cTn id="7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Effect transition="in" filter="fade">
                                      <p:cBhvr>
                                        <p:cTn id="74" dur="1000"/>
                                        <p:tgtEl>
                                          <p:spTgt spid="3">
                                            <p:txEl>
                                              <p:pRg st="11" end="11"/>
                                            </p:txEl>
                                          </p:spTgt>
                                        </p:tgtEl>
                                      </p:cBhvr>
                                    </p:animEffect>
                                    <p:anim calcmode="lin" valueType="num">
                                      <p:cBhvr>
                                        <p:cTn id="7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Effect transition="in" filter="fade">
                                      <p:cBhvr>
                                        <p:cTn id="79" dur="1000"/>
                                        <p:tgtEl>
                                          <p:spTgt spid="3">
                                            <p:txEl>
                                              <p:pRg st="12" end="12"/>
                                            </p:txEl>
                                          </p:spTgt>
                                        </p:tgtEl>
                                      </p:cBhvr>
                                    </p:animEffect>
                                    <p:anim calcmode="lin" valueType="num">
                                      <p:cBhvr>
                                        <p:cTn id="8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Statements That Sound Fake</a:t>
            </a:r>
          </a:p>
        </p:txBody>
      </p:sp>
      <p:sp>
        <p:nvSpPr>
          <p:cNvPr id="3" name="Content Placeholder 2"/>
          <p:cNvSpPr>
            <a:spLocks noGrp="1"/>
          </p:cNvSpPr>
          <p:nvPr>
            <p:ph idx="1"/>
          </p:nvPr>
        </p:nvSpPr>
        <p:spPr>
          <a:xfrm>
            <a:off x="946504" y="1735667"/>
            <a:ext cx="6349646" cy="4391025"/>
          </a:xfrm>
        </p:spPr>
        <p:txBody>
          <a:bodyPr>
            <a:normAutofit fontScale="77500" lnSpcReduction="20000"/>
          </a:bodyPr>
          <a:lstStyle/>
          <a:p>
            <a:r>
              <a:rPr lang="en-US" dirty="0"/>
              <a:t>Industry best practices, industry standard (unless there really is one that you are citing)</a:t>
            </a:r>
          </a:p>
          <a:p>
            <a:r>
              <a:rPr lang="en-US" dirty="0"/>
              <a:t>We are customer-focused (who isn’t?)</a:t>
            </a:r>
          </a:p>
          <a:p>
            <a:r>
              <a:rPr lang="en-US" dirty="0"/>
              <a:t>We are quality-focused (good for us)</a:t>
            </a:r>
          </a:p>
          <a:p>
            <a:r>
              <a:rPr lang="en-US" dirty="0"/>
              <a:t>Top-quality (is there any other kind?)</a:t>
            </a:r>
          </a:p>
          <a:p>
            <a:r>
              <a:rPr lang="en-US" dirty="0"/>
              <a:t>We are committed to… (means nothing)</a:t>
            </a:r>
          </a:p>
          <a:p>
            <a:r>
              <a:rPr lang="en-US" dirty="0"/>
              <a:t>Full-service (are we a gas station in New Jersey?)</a:t>
            </a:r>
          </a:p>
          <a:p>
            <a:r>
              <a:rPr lang="en-US" dirty="0"/>
              <a:t>“Uniquely qualified” or “unique” (most aren’t)</a:t>
            </a:r>
          </a:p>
          <a:p>
            <a:r>
              <a:rPr lang="en-US" dirty="0"/>
              <a:t>“The right choice” (let the customer decide that)</a:t>
            </a:r>
          </a:p>
          <a:p>
            <a:r>
              <a:rPr lang="en-US" dirty="0"/>
              <a:t>“Trustworthy” or “You can trust our company to…” </a:t>
            </a:r>
          </a:p>
          <a:p>
            <a:r>
              <a:rPr lang="en-US" dirty="0"/>
              <a:t>Comprehensive support (is it really?)</a:t>
            </a:r>
          </a:p>
          <a:p>
            <a:endParaRPr lang="en-US" dirty="0"/>
          </a:p>
          <a:p>
            <a:endParaRPr lang="en-US" dirty="0"/>
          </a:p>
          <a:p>
            <a:endParaRPr lang="en-US" dirty="0"/>
          </a:p>
          <a:p>
            <a:endParaRPr lang="en-US" dirty="0"/>
          </a:p>
        </p:txBody>
      </p:sp>
      <p:pic>
        <p:nvPicPr>
          <p:cNvPr id="4098" name="Picture 2">
            <a:extLst>
              <a:ext uri="{FF2B5EF4-FFF2-40B4-BE49-F238E27FC236}">
                <a16:creationId xmlns:a16="http://schemas.microsoft.com/office/drawing/2014/main" id="{54684631-D753-281B-B665-AD54EDAD9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606" y="1521352"/>
            <a:ext cx="3281363" cy="492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2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A7E0782-45ED-08FC-7DC4-877B700B2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74" y="1640131"/>
            <a:ext cx="3024554" cy="45368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Tentative Language</a:t>
            </a:r>
          </a:p>
        </p:txBody>
      </p:sp>
      <p:sp>
        <p:nvSpPr>
          <p:cNvPr id="3" name="Content Placeholder 2"/>
          <p:cNvSpPr>
            <a:spLocks noGrp="1"/>
          </p:cNvSpPr>
          <p:nvPr>
            <p:ph idx="1"/>
          </p:nvPr>
        </p:nvSpPr>
        <p:spPr>
          <a:xfrm>
            <a:off x="838199" y="2404533"/>
            <a:ext cx="10721703" cy="3772430"/>
          </a:xfrm>
        </p:spPr>
        <p:txBody>
          <a:bodyPr>
            <a:normAutofit fontScale="77500" lnSpcReduction="20000"/>
          </a:bodyPr>
          <a:lstStyle/>
          <a:p>
            <a:r>
              <a:rPr lang="en-US" dirty="0"/>
              <a:t>We will prioritize…</a:t>
            </a:r>
          </a:p>
          <a:p>
            <a:r>
              <a:rPr lang="en-US" dirty="0"/>
              <a:t>Our goal is to…</a:t>
            </a:r>
          </a:p>
          <a:p>
            <a:r>
              <a:rPr lang="en-US" dirty="0"/>
              <a:t>We intend to…</a:t>
            </a:r>
          </a:p>
          <a:p>
            <a:r>
              <a:rPr lang="en-US" dirty="0"/>
              <a:t>We will attempt to…</a:t>
            </a:r>
          </a:p>
          <a:p>
            <a:r>
              <a:rPr lang="en-US" dirty="0"/>
              <a:t>We will strive to…</a:t>
            </a:r>
          </a:p>
          <a:p>
            <a:r>
              <a:rPr lang="en-US" dirty="0"/>
              <a:t>We will try to…</a:t>
            </a:r>
          </a:p>
          <a:p>
            <a:r>
              <a:rPr lang="en-US" dirty="0"/>
              <a:t>We can provide… </a:t>
            </a:r>
          </a:p>
          <a:p>
            <a:r>
              <a:rPr lang="en-US" dirty="0"/>
              <a:t>We are devoted to…</a:t>
            </a:r>
          </a:p>
          <a:p>
            <a:r>
              <a:rPr lang="en-US" dirty="0"/>
              <a:t>We hope to achieve…</a:t>
            </a:r>
          </a:p>
          <a:p>
            <a:r>
              <a:rPr lang="en-US" dirty="0"/>
              <a:t>Our guess is…</a:t>
            </a:r>
          </a:p>
          <a:p>
            <a:endParaRPr lang="en-US" dirty="0"/>
          </a:p>
        </p:txBody>
      </p:sp>
      <p:sp>
        <p:nvSpPr>
          <p:cNvPr id="4" name="TextBox 3"/>
          <p:cNvSpPr txBox="1"/>
          <p:nvPr/>
        </p:nvSpPr>
        <p:spPr>
          <a:xfrm>
            <a:off x="838199" y="1502459"/>
            <a:ext cx="10721702" cy="646331"/>
          </a:xfrm>
          <a:prstGeom prst="rect">
            <a:avLst/>
          </a:prstGeom>
          <a:noFill/>
        </p:spPr>
        <p:txBody>
          <a:bodyPr wrap="square" rtlCol="0">
            <a:spAutoFit/>
          </a:bodyPr>
          <a:lstStyle/>
          <a:p>
            <a:r>
              <a:rPr lang="en-US" i="1" dirty="0">
                <a:solidFill>
                  <a:schemeClr val="tx2"/>
                </a:solidFill>
              </a:rPr>
              <a:t>You have to be assertive and clear in your proposals to be persuasive; no one cares about your intentions – customers care about results</a:t>
            </a:r>
          </a:p>
        </p:txBody>
      </p:sp>
    </p:spTree>
    <p:extLst>
      <p:ext uri="{BB962C8B-B14F-4D97-AF65-F5344CB8AC3E}">
        <p14:creationId xmlns:p14="http://schemas.microsoft.com/office/powerpoint/2010/main" val="43732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More “</a:t>
            </a:r>
            <a:r>
              <a:rPr lang="en-US" dirty="0" err="1"/>
              <a:t>Proposalese</a:t>
            </a:r>
            <a:r>
              <a:rPr lang="en-US" dirty="0"/>
              <a:t>” and Outright Bad Language to Avoid</a:t>
            </a:r>
          </a:p>
        </p:txBody>
      </p:sp>
      <p:sp>
        <p:nvSpPr>
          <p:cNvPr id="3" name="Content Placeholder 2"/>
          <p:cNvSpPr>
            <a:spLocks noGrp="1"/>
          </p:cNvSpPr>
          <p:nvPr>
            <p:ph idx="1"/>
          </p:nvPr>
        </p:nvSpPr>
        <p:spPr>
          <a:xfrm>
            <a:off x="1001748" y="1728281"/>
            <a:ext cx="6037227" cy="4391025"/>
          </a:xfrm>
        </p:spPr>
        <p:txBody>
          <a:bodyPr>
            <a:normAutofit/>
          </a:bodyPr>
          <a:lstStyle/>
          <a:p>
            <a:pPr>
              <a:spcBef>
                <a:spcPts val="600"/>
              </a:spcBef>
              <a:buSzPct val="100000"/>
              <a:defRPr/>
            </a:pPr>
            <a:r>
              <a:rPr lang="en-US" sz="2400" dirty="0"/>
              <a:t>We are (or will be) pleased (or delighted, or honored, or excited) to…</a:t>
            </a:r>
          </a:p>
          <a:p>
            <a:pPr>
              <a:spcBef>
                <a:spcPts val="600"/>
              </a:spcBef>
              <a:buSzPct val="100000"/>
              <a:defRPr/>
            </a:pPr>
            <a:r>
              <a:rPr lang="en-US" sz="2400" dirty="0"/>
              <a:t>“Very”</a:t>
            </a:r>
          </a:p>
          <a:p>
            <a:pPr>
              <a:spcBef>
                <a:spcPts val="600"/>
              </a:spcBef>
              <a:buSzPct val="100000"/>
              <a:defRPr/>
            </a:pPr>
            <a:r>
              <a:rPr lang="en-US" sz="2400" dirty="0"/>
              <a:t>“We propose”</a:t>
            </a:r>
          </a:p>
          <a:p>
            <a:r>
              <a:rPr lang="en-US" sz="2400" dirty="0"/>
              <a:t>We are the fastest growing company…</a:t>
            </a:r>
          </a:p>
          <a:p>
            <a:r>
              <a:rPr lang="en-US" sz="2400" dirty="0"/>
              <a:t>We put our customers first</a:t>
            </a:r>
          </a:p>
          <a:p>
            <a:r>
              <a:rPr lang="en-US" sz="2400" dirty="0"/>
              <a:t>“Utilize” and its derivatives (the verb should be “use” unless it’s a technical term)</a:t>
            </a:r>
          </a:p>
          <a:p>
            <a:endParaRPr lang="en-US" sz="2400" dirty="0"/>
          </a:p>
        </p:txBody>
      </p:sp>
      <p:pic>
        <p:nvPicPr>
          <p:cNvPr id="5" name="Picture 2" descr="http://1.bp.blogspot.com/-JZ6rM0IjiSs/Tpo55yxVduI/AAAAAAAABOU/2w1sXJxYBVQ/s1600/ClothespinNos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1728281"/>
            <a:ext cx="2857500" cy="3810000"/>
          </a:xfrm>
          <a:prstGeom prst="rect">
            <a:avLst/>
          </a:prstGeom>
        </p:spPr>
      </p:pic>
    </p:spTree>
    <p:extLst>
      <p:ext uri="{BB962C8B-B14F-4D97-AF65-F5344CB8AC3E}">
        <p14:creationId xmlns:p14="http://schemas.microsoft.com/office/powerpoint/2010/main" val="381367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82" y="672197"/>
            <a:ext cx="8520113" cy="600075"/>
          </a:xfrm>
        </p:spPr>
        <p:txBody>
          <a:bodyPr>
            <a:normAutofit fontScale="90000"/>
          </a:bodyPr>
          <a:lstStyle/>
          <a:p>
            <a:pPr lvl="0"/>
            <a:r>
              <a:rPr lang="en-US" dirty="0"/>
              <a:t>Passive Voice</a:t>
            </a:r>
            <a:br>
              <a:rPr lang="en-US" dirty="0"/>
            </a:br>
            <a:endParaRPr lang="en-US" dirty="0"/>
          </a:p>
        </p:txBody>
      </p:sp>
      <p:sp>
        <p:nvSpPr>
          <p:cNvPr id="3" name="Content Placeholder 2"/>
          <p:cNvSpPr>
            <a:spLocks noGrp="1"/>
          </p:cNvSpPr>
          <p:nvPr>
            <p:ph idx="1"/>
          </p:nvPr>
        </p:nvSpPr>
        <p:spPr>
          <a:xfrm>
            <a:off x="663401" y="2184446"/>
            <a:ext cx="6604174" cy="4786312"/>
          </a:xfrm>
        </p:spPr>
        <p:txBody>
          <a:bodyPr>
            <a:noAutofit/>
          </a:bodyPr>
          <a:lstStyle/>
          <a:p>
            <a:r>
              <a:rPr lang="en-US" sz="2400" dirty="0"/>
              <a:t>Most (though not all) verbs have a property known as “voice,” which can be either active or passive</a:t>
            </a:r>
          </a:p>
          <a:p>
            <a:r>
              <a:rPr lang="en-US" sz="2400" dirty="0"/>
              <a:t>Voice shows the relation between the subject and the action expressed by the verb</a:t>
            </a:r>
          </a:p>
          <a:p>
            <a:r>
              <a:rPr lang="en-US" sz="2400" dirty="0"/>
              <a:t>In the active voice, the subject performs the action</a:t>
            </a:r>
          </a:p>
          <a:p>
            <a:r>
              <a:rPr lang="en-US" sz="2400" dirty="0"/>
              <a:t>In the passive voice, the subject is acted upon</a:t>
            </a:r>
          </a:p>
          <a:p>
            <a:r>
              <a:rPr lang="en-US" sz="2400" dirty="0"/>
              <a:t>Appropriate only when it is important to point out that the subject is not a “doer” but a “done-to” </a:t>
            </a:r>
          </a:p>
          <a:p>
            <a:endParaRPr lang="en-US" sz="2400" dirty="0"/>
          </a:p>
          <a:p>
            <a:endParaRPr lang="en-US" sz="2400" dirty="0"/>
          </a:p>
        </p:txBody>
      </p:sp>
      <p:sp>
        <p:nvSpPr>
          <p:cNvPr id="6" name="TextBox 5"/>
          <p:cNvSpPr txBox="1"/>
          <p:nvPr/>
        </p:nvSpPr>
        <p:spPr>
          <a:xfrm>
            <a:off x="7999556" y="2031087"/>
            <a:ext cx="3733800" cy="3970318"/>
          </a:xfrm>
          <a:prstGeom prst="rect">
            <a:avLst/>
          </a:prstGeom>
          <a:solidFill>
            <a:schemeClr val="accent5">
              <a:lumMod val="20000"/>
              <a:lumOff val="80000"/>
            </a:schemeClr>
          </a:solidFill>
        </p:spPr>
        <p:txBody>
          <a:bodyPr wrap="square" rtlCol="0">
            <a:spAutoFit/>
          </a:bodyPr>
          <a:lstStyle/>
          <a:p>
            <a:r>
              <a:rPr lang="en-US" sz="2800" dirty="0"/>
              <a:t>The Transition Plan will be developed by our Transition Manager.</a:t>
            </a:r>
          </a:p>
          <a:p>
            <a:endParaRPr lang="en-US" sz="2800" dirty="0"/>
          </a:p>
          <a:p>
            <a:r>
              <a:rPr lang="en-US" sz="2800" b="1" dirty="0"/>
              <a:t>Much more assertive and shorter: </a:t>
            </a:r>
          </a:p>
          <a:p>
            <a:r>
              <a:rPr lang="en-US" sz="2800" dirty="0"/>
              <a:t>Our Transition Manager will develop the Transition Plan.</a:t>
            </a:r>
          </a:p>
        </p:txBody>
      </p:sp>
      <p:sp>
        <p:nvSpPr>
          <p:cNvPr id="7" name="Oval 6"/>
          <p:cNvSpPr/>
          <p:nvPr/>
        </p:nvSpPr>
        <p:spPr bwMode="auto">
          <a:xfrm>
            <a:off x="8692976" y="2137767"/>
            <a:ext cx="2667000" cy="339090"/>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8" name="Oval 7"/>
          <p:cNvSpPr/>
          <p:nvPr/>
        </p:nvSpPr>
        <p:spPr bwMode="auto">
          <a:xfrm>
            <a:off x="7999556" y="2564488"/>
            <a:ext cx="3429000" cy="374541"/>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9" name="TextBox 8"/>
          <p:cNvSpPr txBox="1"/>
          <p:nvPr/>
        </p:nvSpPr>
        <p:spPr>
          <a:xfrm>
            <a:off x="663401" y="1522824"/>
            <a:ext cx="8382000" cy="646331"/>
          </a:xfrm>
          <a:prstGeom prst="rect">
            <a:avLst/>
          </a:prstGeom>
          <a:noFill/>
        </p:spPr>
        <p:txBody>
          <a:bodyPr wrap="square" rtlCol="0">
            <a:spAutoFit/>
          </a:bodyPr>
          <a:lstStyle/>
          <a:p>
            <a:r>
              <a:rPr lang="en-US" i="1" dirty="0">
                <a:solidFill>
                  <a:schemeClr val="tx2"/>
                </a:solidFill>
              </a:rPr>
              <a:t>Your proposals should contain as little of the passive voice as possible – even in introducing graphics and tables.</a:t>
            </a:r>
          </a:p>
        </p:txBody>
      </p:sp>
    </p:spTree>
    <p:extLst>
      <p:ext uri="{BB962C8B-B14F-4D97-AF65-F5344CB8AC3E}">
        <p14:creationId xmlns:p14="http://schemas.microsoft.com/office/powerpoint/2010/main" val="64619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8486" y="2043112"/>
            <a:ext cx="6780564" cy="4391025"/>
          </a:xfrm>
        </p:spPr>
        <p:txBody>
          <a:bodyPr>
            <a:normAutofit fontScale="92500" lnSpcReduction="20000"/>
          </a:bodyPr>
          <a:lstStyle/>
          <a:p>
            <a:pPr marL="342900" indent="-342900">
              <a:spcBef>
                <a:spcPts val="600"/>
              </a:spcBef>
              <a:spcAft>
                <a:spcPts val="600"/>
              </a:spcAft>
              <a:buFont typeface="+mj-lt"/>
              <a:buAutoNum type="arabicPeriod"/>
              <a:defRPr/>
            </a:pPr>
            <a:r>
              <a:rPr lang="en-US" b="1" dirty="0"/>
              <a:t>Content </a:t>
            </a:r>
            <a:r>
              <a:rPr lang="en-US" dirty="0">
                <a:solidFill>
                  <a:schemeClr val="accent1">
                    <a:lumMod val="75000"/>
                  </a:schemeClr>
                </a:solidFill>
              </a:rPr>
              <a:t>(compliance, accuracy, consistency, missing information, redundancy, win themes, and uncommon acronyms)</a:t>
            </a:r>
          </a:p>
          <a:p>
            <a:pPr marL="342900" indent="-342900">
              <a:spcBef>
                <a:spcPts val="600"/>
              </a:spcBef>
              <a:spcAft>
                <a:spcPts val="600"/>
              </a:spcAft>
              <a:buFont typeface="+mj-lt"/>
              <a:buAutoNum type="arabicPeriod"/>
              <a:defRPr/>
            </a:pPr>
            <a:r>
              <a:rPr lang="en-US" b="1" dirty="0"/>
              <a:t>Length and Structure </a:t>
            </a:r>
            <a:r>
              <a:rPr lang="en-US" dirty="0">
                <a:solidFill>
                  <a:schemeClr val="accent1">
                    <a:lumMod val="75000"/>
                  </a:schemeClr>
                </a:solidFill>
              </a:rPr>
              <a:t>(proper paragraph order, flow, and paragraph and section length)</a:t>
            </a:r>
          </a:p>
          <a:p>
            <a:pPr marL="342900" indent="-342900">
              <a:spcBef>
                <a:spcPts val="600"/>
              </a:spcBef>
              <a:spcAft>
                <a:spcPts val="600"/>
              </a:spcAft>
              <a:buFont typeface="+mj-lt"/>
              <a:buAutoNum type="arabicPeriod"/>
              <a:defRPr/>
            </a:pPr>
            <a:r>
              <a:rPr lang="en-US" b="1" dirty="0"/>
              <a:t>Sentences and Words </a:t>
            </a:r>
            <a:r>
              <a:rPr lang="en-US" dirty="0">
                <a:solidFill>
                  <a:schemeClr val="accent1">
                    <a:lumMod val="75000"/>
                  </a:schemeClr>
                </a:solidFill>
              </a:rPr>
              <a:t>(passive and active voice, word use, tone, style, and a variety of other issues)</a:t>
            </a:r>
          </a:p>
          <a:p>
            <a:pPr marL="342900" indent="-342900">
              <a:spcBef>
                <a:spcPts val="600"/>
              </a:spcBef>
              <a:spcAft>
                <a:spcPts val="600"/>
              </a:spcAft>
              <a:buFont typeface="+mj-lt"/>
              <a:buAutoNum type="arabicPeriod"/>
              <a:defRPr/>
            </a:pPr>
            <a:r>
              <a:rPr lang="en-US" b="1" dirty="0"/>
              <a:t>Mechanics </a:t>
            </a:r>
            <a:r>
              <a:rPr lang="en-US" dirty="0">
                <a:solidFill>
                  <a:schemeClr val="accent1">
                    <a:lumMod val="75000"/>
                  </a:schemeClr>
                </a:solidFill>
              </a:rPr>
              <a:t>(spelling, typos, punctuation, capitalization, use of pronouns, subject-verb agreement, and verb tense throughout the document)</a:t>
            </a:r>
          </a:p>
          <a:p>
            <a:endParaRPr lang="en-US" dirty="0"/>
          </a:p>
        </p:txBody>
      </p:sp>
      <p:sp>
        <p:nvSpPr>
          <p:cNvPr id="3" name="Title 2"/>
          <p:cNvSpPr>
            <a:spLocks noGrp="1"/>
          </p:cNvSpPr>
          <p:nvPr>
            <p:ph type="title"/>
          </p:nvPr>
        </p:nvSpPr>
        <p:spPr/>
        <p:txBody>
          <a:bodyPr/>
          <a:lstStyle/>
          <a:p>
            <a:r>
              <a:rPr lang="en-US" dirty="0"/>
              <a:t>Editing Checklist</a:t>
            </a:r>
          </a:p>
        </p:txBody>
      </p:sp>
      <p:sp>
        <p:nvSpPr>
          <p:cNvPr id="4" name="Rectangle 3"/>
          <p:cNvSpPr/>
          <p:nvPr/>
        </p:nvSpPr>
        <p:spPr>
          <a:xfrm>
            <a:off x="838200" y="1540274"/>
            <a:ext cx="8534400" cy="369332"/>
          </a:xfrm>
          <a:prstGeom prst="rect">
            <a:avLst/>
          </a:prstGeom>
        </p:spPr>
        <p:txBody>
          <a:bodyPr wrap="square">
            <a:spAutoFit/>
          </a:bodyPr>
          <a:lstStyle/>
          <a:p>
            <a:r>
              <a:rPr lang="en-US" i="1" dirty="0">
                <a:solidFill>
                  <a:schemeClr val="tx2"/>
                </a:solidFill>
              </a:rPr>
              <a:t>This checklist subdivides Stage 3 objectives into distinct tasks with their own goals</a:t>
            </a:r>
          </a:p>
        </p:txBody>
      </p:sp>
      <p:pic>
        <p:nvPicPr>
          <p:cNvPr id="8" name="Picture 7">
            <a:extLst>
              <a:ext uri="{FF2B5EF4-FFF2-40B4-BE49-F238E27FC236}">
                <a16:creationId xmlns:a16="http://schemas.microsoft.com/office/drawing/2014/main" id="{4A686FAB-1A62-4688-A78D-B2C1CA23EE04}"/>
              </a:ext>
            </a:extLst>
          </p:cNvPr>
          <p:cNvPicPr>
            <a:picLocks noChangeAspect="1"/>
          </p:cNvPicPr>
          <p:nvPr/>
        </p:nvPicPr>
        <p:blipFill>
          <a:blip r:embed="rId3"/>
          <a:stretch>
            <a:fillRect/>
          </a:stretch>
        </p:blipFill>
        <p:spPr>
          <a:xfrm>
            <a:off x="8255952" y="2043111"/>
            <a:ext cx="3193098" cy="4191667"/>
          </a:xfrm>
          <a:prstGeom prst="rect">
            <a:avLst/>
          </a:prstGeom>
          <a:ln>
            <a:solidFill>
              <a:schemeClr val="accent1"/>
            </a:solidFill>
          </a:ln>
        </p:spPr>
      </p:pic>
    </p:spTree>
    <p:extLst>
      <p:ext uri="{BB962C8B-B14F-4D97-AF65-F5344CB8AC3E}">
        <p14:creationId xmlns:p14="http://schemas.microsoft.com/office/powerpoint/2010/main" val="796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14 </a:t>
            </a:r>
            <a:r>
              <a:rPr lang="en-US" dirty="0"/>
              <a:t>Prior to Proceeding to the Next Module</a:t>
            </a:r>
          </a:p>
        </p:txBody>
      </p:sp>
    </p:spTree>
    <p:extLst>
      <p:ext uri="{BB962C8B-B14F-4D97-AF65-F5344CB8AC3E}">
        <p14:creationId xmlns:p14="http://schemas.microsoft.com/office/powerpoint/2010/main" val="1710925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2422" y="2315670"/>
            <a:ext cx="5210703" cy="4391025"/>
          </a:xfrm>
        </p:spPr>
        <p:txBody>
          <a:bodyPr>
            <a:normAutofit/>
          </a:bodyPr>
          <a:lstStyle/>
          <a:p>
            <a:r>
              <a:rPr lang="en-US" dirty="0"/>
              <a:t>Tweak the content, length, and structure of your section</a:t>
            </a:r>
          </a:p>
          <a:p>
            <a:r>
              <a:rPr lang="en-US" dirty="0"/>
              <a:t>Apply parts 1 and 2 of the editing checklist to your section</a:t>
            </a:r>
          </a:p>
          <a:p>
            <a:r>
              <a:rPr lang="en-US" dirty="0"/>
              <a:t>Send your draft to </a:t>
            </a:r>
            <a:r>
              <a:rPr lang="en-US" dirty="0">
                <a:hlinkClick r:id="rId3"/>
              </a:rPr>
              <a:t>service@ostglobalsolutions.</a:t>
            </a:r>
            <a:r>
              <a:rPr lang="en-US">
                <a:hlinkClick r:id="rId3"/>
              </a:rPr>
              <a:t>com</a:t>
            </a:r>
            <a:r>
              <a:rPr lang="en-US"/>
              <a:t> when done</a:t>
            </a:r>
            <a:endParaRPr lang="en-US" dirty="0"/>
          </a:p>
        </p:txBody>
      </p:sp>
      <p:sp>
        <p:nvSpPr>
          <p:cNvPr id="3" name="Title 2"/>
          <p:cNvSpPr>
            <a:spLocks noGrp="1"/>
          </p:cNvSpPr>
          <p:nvPr>
            <p:ph type="title"/>
          </p:nvPr>
        </p:nvSpPr>
        <p:spPr>
          <a:xfrm>
            <a:off x="585259" y="529384"/>
            <a:ext cx="7762875" cy="600075"/>
          </a:xfrm>
        </p:spPr>
        <p:txBody>
          <a:bodyPr>
            <a:normAutofit fontScale="90000"/>
          </a:bodyPr>
          <a:lstStyle/>
          <a:p>
            <a:r>
              <a:rPr lang="en-US" dirty="0"/>
              <a:t>Module 14 Exercise: Applying Checklist Parts 1 and 2 to Your Draft </a:t>
            </a:r>
          </a:p>
        </p:txBody>
      </p:sp>
      <p:sp>
        <p:nvSpPr>
          <p:cNvPr id="7" name="Rectangle 6"/>
          <p:cNvSpPr/>
          <p:nvPr/>
        </p:nvSpPr>
        <p:spPr>
          <a:xfrm>
            <a:off x="585259" y="1509444"/>
            <a:ext cx="11097659" cy="646331"/>
          </a:xfrm>
          <a:prstGeom prst="rect">
            <a:avLst/>
          </a:prstGeom>
        </p:spPr>
        <p:txBody>
          <a:bodyPr wrap="square">
            <a:spAutoFit/>
          </a:bodyPr>
          <a:lstStyle/>
          <a:p>
            <a:r>
              <a:rPr lang="en-US" i="1" dirty="0">
                <a:solidFill>
                  <a:schemeClr val="tx2"/>
                </a:solidFill>
              </a:rPr>
              <a:t>Some parts of the checklist may warrant a quick glance to confirm everything is right, and others are there to remind you to perform a task</a:t>
            </a:r>
          </a:p>
        </p:txBody>
      </p:sp>
      <p:pic>
        <p:nvPicPr>
          <p:cNvPr id="6146" name="Picture 2">
            <a:extLst>
              <a:ext uri="{FF2B5EF4-FFF2-40B4-BE49-F238E27FC236}">
                <a16:creationId xmlns:a16="http://schemas.microsoft.com/office/drawing/2014/main" id="{2CC4C19E-5254-40D6-FF24-55983E7FA81D}"/>
              </a:ext>
            </a:extLst>
          </p:cNvPr>
          <p:cNvPicPr>
            <a:picLocks noChangeAspect="1" noChangeArrowheads="1"/>
          </p:cNvPicPr>
          <p:nvPr/>
        </p:nvPicPr>
        <p:blipFill>
          <a:blip r:embed="rId4">
            <a:clrChange>
              <a:clrFrom>
                <a:srgbClr val="F9F8F6"/>
              </a:clrFrom>
              <a:clrTo>
                <a:srgbClr val="F9F8F6">
                  <a:alpha val="0"/>
                </a:srgbClr>
              </a:clrTo>
            </a:clrChange>
            <a:extLst>
              <a:ext uri="{28A0092B-C50C-407E-A947-70E740481C1C}">
                <a14:useLocalDpi xmlns:a14="http://schemas.microsoft.com/office/drawing/2010/main" val="0"/>
              </a:ext>
            </a:extLst>
          </a:blip>
          <a:srcRect/>
          <a:stretch>
            <a:fillRect/>
          </a:stretch>
        </p:blipFill>
        <p:spPr bwMode="auto">
          <a:xfrm>
            <a:off x="6539418" y="2155775"/>
            <a:ext cx="51435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4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a:bodyPr>
          <a:lstStyle/>
          <a:p>
            <a:r>
              <a:rPr lang="en-US" sz="6700" b="1" dirty="0"/>
              <a:t>Module 15</a:t>
            </a:r>
            <a:br>
              <a:rPr lang="en-US" sz="6700" b="1" dirty="0"/>
            </a:br>
            <a:r>
              <a:rPr lang="en-US" sz="5300" dirty="0"/>
              <a:t>Proposal Readability</a:t>
            </a:r>
          </a:p>
        </p:txBody>
      </p:sp>
    </p:spTree>
    <p:extLst>
      <p:ext uri="{BB962C8B-B14F-4D97-AF65-F5344CB8AC3E}">
        <p14:creationId xmlns:p14="http://schemas.microsoft.com/office/powerpoint/2010/main" val="1553241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5FF0D-83F1-4781-AFEF-FEF53C84C713}"/>
              </a:ext>
            </a:extLst>
          </p:cNvPr>
          <p:cNvSpPr>
            <a:spLocks noGrp="1"/>
          </p:cNvSpPr>
          <p:nvPr>
            <p:ph type="title"/>
          </p:nvPr>
        </p:nvSpPr>
        <p:spPr/>
        <p:txBody>
          <a:bodyPr/>
          <a:lstStyle/>
          <a:p>
            <a:r>
              <a:rPr lang="en-US" dirty="0"/>
              <a:t>Simplify Your Writing</a:t>
            </a:r>
          </a:p>
        </p:txBody>
      </p:sp>
      <p:cxnSp>
        <p:nvCxnSpPr>
          <p:cNvPr id="4" name="Straight Arrow Connector 3">
            <a:extLst>
              <a:ext uri="{FF2B5EF4-FFF2-40B4-BE49-F238E27FC236}">
                <a16:creationId xmlns:a16="http://schemas.microsoft.com/office/drawing/2014/main" id="{99F5CF06-36A0-450B-B0BE-AC9865D8B327}"/>
              </a:ext>
            </a:extLst>
          </p:cNvPr>
          <p:cNvCxnSpPr>
            <a:cxnSpLocks/>
          </p:cNvCxnSpPr>
          <p:nvPr/>
        </p:nvCxnSpPr>
        <p:spPr>
          <a:xfrm>
            <a:off x="2701636" y="3773978"/>
            <a:ext cx="7007629"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44B62E-E672-469D-AECB-424AD8125607}"/>
              </a:ext>
            </a:extLst>
          </p:cNvPr>
          <p:cNvSpPr txBox="1"/>
          <p:nvPr/>
        </p:nvSpPr>
        <p:spPr>
          <a:xfrm>
            <a:off x="2419004" y="3175462"/>
            <a:ext cx="1330036" cy="369332"/>
          </a:xfrm>
          <a:prstGeom prst="rect">
            <a:avLst/>
          </a:prstGeom>
          <a:noFill/>
        </p:spPr>
        <p:txBody>
          <a:bodyPr wrap="square" rtlCol="0">
            <a:spAutoFit/>
          </a:bodyPr>
          <a:lstStyle/>
          <a:p>
            <a:r>
              <a:rPr lang="en-US" dirty="0">
                <a:solidFill>
                  <a:srgbClr val="FF0000"/>
                </a:solidFill>
              </a:rPr>
              <a:t>Simple</a:t>
            </a:r>
          </a:p>
        </p:txBody>
      </p:sp>
      <p:sp>
        <p:nvSpPr>
          <p:cNvPr id="8" name="TextBox 7">
            <a:extLst>
              <a:ext uri="{FF2B5EF4-FFF2-40B4-BE49-F238E27FC236}">
                <a16:creationId xmlns:a16="http://schemas.microsoft.com/office/drawing/2014/main" id="{611E9C1A-8CEE-426B-8CE3-E31516D48A49}"/>
              </a:ext>
            </a:extLst>
          </p:cNvPr>
          <p:cNvSpPr txBox="1"/>
          <p:nvPr/>
        </p:nvSpPr>
        <p:spPr>
          <a:xfrm>
            <a:off x="2419004" y="4042756"/>
            <a:ext cx="1330036" cy="369332"/>
          </a:xfrm>
          <a:prstGeom prst="rect">
            <a:avLst/>
          </a:prstGeom>
          <a:noFill/>
        </p:spPr>
        <p:txBody>
          <a:bodyPr wrap="square" rtlCol="0">
            <a:spAutoFit/>
          </a:bodyPr>
          <a:lstStyle/>
          <a:p>
            <a:r>
              <a:rPr lang="en-US" dirty="0">
                <a:solidFill>
                  <a:srgbClr val="FF0000"/>
                </a:solidFill>
              </a:rPr>
              <a:t>Stupid</a:t>
            </a:r>
          </a:p>
        </p:txBody>
      </p:sp>
      <p:sp>
        <p:nvSpPr>
          <p:cNvPr id="10" name="TextBox 9">
            <a:extLst>
              <a:ext uri="{FF2B5EF4-FFF2-40B4-BE49-F238E27FC236}">
                <a16:creationId xmlns:a16="http://schemas.microsoft.com/office/drawing/2014/main" id="{23FF839B-93A5-47DA-ADD7-E1DCA73B650B}"/>
              </a:ext>
            </a:extLst>
          </p:cNvPr>
          <p:cNvSpPr txBox="1"/>
          <p:nvPr/>
        </p:nvSpPr>
        <p:spPr>
          <a:xfrm>
            <a:off x="5622175" y="3175462"/>
            <a:ext cx="1330036" cy="369332"/>
          </a:xfrm>
          <a:prstGeom prst="rect">
            <a:avLst/>
          </a:prstGeom>
          <a:noFill/>
        </p:spPr>
        <p:txBody>
          <a:bodyPr wrap="square" rtlCol="0">
            <a:spAutoFit/>
          </a:bodyPr>
          <a:lstStyle/>
          <a:p>
            <a:r>
              <a:rPr lang="en-US" dirty="0"/>
              <a:t>Complex</a:t>
            </a:r>
          </a:p>
        </p:txBody>
      </p:sp>
      <p:sp>
        <p:nvSpPr>
          <p:cNvPr id="12" name="TextBox 11">
            <a:extLst>
              <a:ext uri="{FF2B5EF4-FFF2-40B4-BE49-F238E27FC236}">
                <a16:creationId xmlns:a16="http://schemas.microsoft.com/office/drawing/2014/main" id="{25EF1BFF-4AD3-4B7A-8EE6-D66C1523C109}"/>
              </a:ext>
            </a:extLst>
          </p:cNvPr>
          <p:cNvSpPr txBox="1"/>
          <p:nvPr/>
        </p:nvSpPr>
        <p:spPr>
          <a:xfrm>
            <a:off x="5622175" y="4042756"/>
            <a:ext cx="1330036" cy="369332"/>
          </a:xfrm>
          <a:prstGeom prst="rect">
            <a:avLst/>
          </a:prstGeom>
          <a:noFill/>
        </p:spPr>
        <p:txBody>
          <a:bodyPr wrap="square" rtlCol="0">
            <a:spAutoFit/>
          </a:bodyPr>
          <a:lstStyle/>
          <a:p>
            <a:r>
              <a:rPr lang="en-US" dirty="0"/>
              <a:t>Smart</a:t>
            </a:r>
          </a:p>
        </p:txBody>
      </p:sp>
      <p:sp>
        <p:nvSpPr>
          <p:cNvPr id="14" name="TextBox 13">
            <a:extLst>
              <a:ext uri="{FF2B5EF4-FFF2-40B4-BE49-F238E27FC236}">
                <a16:creationId xmlns:a16="http://schemas.microsoft.com/office/drawing/2014/main" id="{020FF503-25B8-447B-BD64-FF268AE75235}"/>
              </a:ext>
            </a:extLst>
          </p:cNvPr>
          <p:cNvSpPr txBox="1"/>
          <p:nvPr/>
        </p:nvSpPr>
        <p:spPr>
          <a:xfrm>
            <a:off x="9174481" y="3175462"/>
            <a:ext cx="1330036" cy="369332"/>
          </a:xfrm>
          <a:prstGeom prst="rect">
            <a:avLst/>
          </a:prstGeom>
          <a:noFill/>
        </p:spPr>
        <p:txBody>
          <a:bodyPr wrap="square" rtlCol="0">
            <a:spAutoFit/>
          </a:bodyPr>
          <a:lstStyle/>
          <a:p>
            <a:r>
              <a:rPr lang="en-US" dirty="0">
                <a:solidFill>
                  <a:schemeClr val="accent6">
                    <a:lumMod val="75000"/>
                  </a:schemeClr>
                </a:solidFill>
              </a:rPr>
              <a:t>Simple</a:t>
            </a:r>
          </a:p>
        </p:txBody>
      </p:sp>
      <p:sp>
        <p:nvSpPr>
          <p:cNvPr id="16" name="TextBox 15">
            <a:extLst>
              <a:ext uri="{FF2B5EF4-FFF2-40B4-BE49-F238E27FC236}">
                <a16:creationId xmlns:a16="http://schemas.microsoft.com/office/drawing/2014/main" id="{33AA1B27-6F8C-49FB-A942-821A0C629031}"/>
              </a:ext>
            </a:extLst>
          </p:cNvPr>
          <p:cNvSpPr txBox="1"/>
          <p:nvPr/>
        </p:nvSpPr>
        <p:spPr>
          <a:xfrm>
            <a:off x="9174481" y="4042756"/>
            <a:ext cx="1330036" cy="369332"/>
          </a:xfrm>
          <a:prstGeom prst="rect">
            <a:avLst/>
          </a:prstGeom>
          <a:noFill/>
        </p:spPr>
        <p:txBody>
          <a:bodyPr wrap="square" rtlCol="0">
            <a:spAutoFit/>
          </a:bodyPr>
          <a:lstStyle/>
          <a:p>
            <a:r>
              <a:rPr lang="en-US" dirty="0">
                <a:solidFill>
                  <a:schemeClr val="accent6">
                    <a:lumMod val="75000"/>
                  </a:schemeClr>
                </a:solidFill>
              </a:rPr>
              <a:t>Genius</a:t>
            </a:r>
          </a:p>
        </p:txBody>
      </p:sp>
      <p:sp>
        <p:nvSpPr>
          <p:cNvPr id="18" name="Oval 17">
            <a:extLst>
              <a:ext uri="{FF2B5EF4-FFF2-40B4-BE49-F238E27FC236}">
                <a16:creationId xmlns:a16="http://schemas.microsoft.com/office/drawing/2014/main" id="{6B850795-BB52-4EE5-A6DA-C5D2AA016301}"/>
              </a:ext>
            </a:extLst>
          </p:cNvPr>
          <p:cNvSpPr/>
          <p:nvPr/>
        </p:nvSpPr>
        <p:spPr>
          <a:xfrm>
            <a:off x="4869873" y="2288256"/>
            <a:ext cx="2452254" cy="310894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45DF7636-1A13-44CD-B4A5-F5A8C4FD5DF2}"/>
              </a:ext>
            </a:extLst>
          </p:cNvPr>
          <p:cNvCxnSpPr>
            <a:stCxn id="18" idx="0"/>
          </p:cNvCxnSpPr>
          <p:nvPr/>
        </p:nvCxnSpPr>
        <p:spPr>
          <a:xfrm flipV="1">
            <a:off x="6096000" y="2266950"/>
            <a:ext cx="3078481" cy="2130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5DE9EC4-8B9F-4197-A5C9-44438F8AA644}"/>
              </a:ext>
            </a:extLst>
          </p:cNvPr>
          <p:cNvCxnSpPr>
            <a:cxnSpLocks/>
          </p:cNvCxnSpPr>
          <p:nvPr/>
        </p:nvCxnSpPr>
        <p:spPr>
          <a:xfrm flipV="1">
            <a:off x="6096000" y="5383009"/>
            <a:ext cx="3078481" cy="2130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35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524"/>
            <a:ext cx="7543800" cy="1041643"/>
          </a:xfrm>
        </p:spPr>
        <p:txBody>
          <a:bodyPr>
            <a:noAutofit/>
          </a:bodyPr>
          <a:lstStyle/>
          <a:p>
            <a:r>
              <a:rPr lang="en-US" sz="3200" dirty="0"/>
              <a:t>So, How Do You Break Free from the Writer’s Block and Even Help Your Proposal Team?</a:t>
            </a:r>
          </a:p>
        </p:txBody>
      </p:sp>
      <p:pic>
        <p:nvPicPr>
          <p:cNvPr id="1026" name="Picture 2">
            <a:extLst>
              <a:ext uri="{FF2B5EF4-FFF2-40B4-BE49-F238E27FC236}">
                <a16:creationId xmlns:a16="http://schemas.microsoft.com/office/drawing/2014/main" id="{2DE895F4-53D8-8646-7D3F-0E8754598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903" y="1305167"/>
            <a:ext cx="5360194" cy="536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498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Gettysburg Address Snipet Why Did Lincoln Write the Gettysburg Address"/>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469774" y="1741051"/>
            <a:ext cx="3264254" cy="4708058"/>
          </a:xfrm>
          <a:prstGeom prst="rect">
            <a:avLst/>
          </a:prstGeom>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52993" y="2097348"/>
            <a:ext cx="7757582" cy="4391025"/>
          </a:xfrm>
        </p:spPr>
        <p:txBody>
          <a:bodyPr>
            <a:normAutofit/>
          </a:bodyPr>
          <a:lstStyle/>
          <a:p>
            <a:r>
              <a:rPr lang="en-US" dirty="0"/>
              <a:t>Proposal should be readable at:</a:t>
            </a:r>
          </a:p>
          <a:p>
            <a:pPr lvl="1"/>
            <a:r>
              <a:rPr lang="en-US" dirty="0"/>
              <a:t>9</a:t>
            </a:r>
            <a:r>
              <a:rPr lang="en-US" baseline="30000" dirty="0"/>
              <a:t>th</a:t>
            </a:r>
            <a:r>
              <a:rPr lang="en-US" dirty="0"/>
              <a:t>–10</a:t>
            </a:r>
            <a:r>
              <a:rPr lang="en-US" baseline="30000" dirty="0"/>
              <a:t>th</a:t>
            </a:r>
            <a:r>
              <a:rPr lang="en-US" dirty="0"/>
              <a:t> grade level for management</a:t>
            </a:r>
          </a:p>
          <a:p>
            <a:pPr lvl="1"/>
            <a:r>
              <a:rPr lang="en-US" dirty="0"/>
              <a:t>11</a:t>
            </a:r>
            <a:r>
              <a:rPr lang="en-US" baseline="30000" dirty="0"/>
              <a:t>th</a:t>
            </a:r>
            <a:r>
              <a:rPr lang="en-US" dirty="0"/>
              <a:t>–12</a:t>
            </a:r>
            <a:r>
              <a:rPr lang="en-US" baseline="30000" dirty="0"/>
              <a:t>th</a:t>
            </a:r>
            <a:r>
              <a:rPr lang="en-US" dirty="0"/>
              <a:t> grade level for technical</a:t>
            </a:r>
          </a:p>
          <a:p>
            <a:r>
              <a:rPr lang="en-US" dirty="0"/>
              <a:t>What this means is:</a:t>
            </a:r>
          </a:p>
          <a:p>
            <a:pPr lvl="1"/>
            <a:r>
              <a:rPr lang="en-US" dirty="0"/>
              <a:t>Average 4-5 sentences per paragraph</a:t>
            </a:r>
          </a:p>
          <a:p>
            <a:pPr lvl="1"/>
            <a:r>
              <a:rPr lang="en-US" dirty="0"/>
              <a:t>Average 20 words per sentence</a:t>
            </a:r>
          </a:p>
          <a:p>
            <a:pPr lvl="1"/>
            <a:r>
              <a:rPr lang="en-US" b="1" dirty="0"/>
              <a:t>Passive voice below 20%</a:t>
            </a:r>
          </a:p>
          <a:p>
            <a:pPr lvl="1"/>
            <a:r>
              <a:rPr lang="en-US" dirty="0" err="1"/>
              <a:t>Flesch</a:t>
            </a:r>
            <a:r>
              <a:rPr lang="en-US" dirty="0"/>
              <a:t> Reading Ease score 40-50 or higher</a:t>
            </a:r>
          </a:p>
          <a:p>
            <a:r>
              <a:rPr lang="en-US" b="1" dirty="0"/>
              <a:t>Tools: </a:t>
            </a:r>
            <a:r>
              <a:rPr lang="en-US" dirty="0"/>
              <a:t>Microsoft Word and Online Utility</a:t>
            </a:r>
          </a:p>
        </p:txBody>
      </p:sp>
      <p:sp>
        <p:nvSpPr>
          <p:cNvPr id="3" name="Title 2"/>
          <p:cNvSpPr>
            <a:spLocks noGrp="1"/>
          </p:cNvSpPr>
          <p:nvPr>
            <p:ph type="title"/>
          </p:nvPr>
        </p:nvSpPr>
        <p:spPr>
          <a:xfrm>
            <a:off x="652993" y="408891"/>
            <a:ext cx="8520113" cy="600075"/>
          </a:xfrm>
        </p:spPr>
        <p:txBody>
          <a:bodyPr>
            <a:normAutofit fontScale="90000"/>
          </a:bodyPr>
          <a:lstStyle/>
          <a:p>
            <a:r>
              <a:rPr lang="en-US" dirty="0"/>
              <a:t>Readability</a:t>
            </a:r>
          </a:p>
        </p:txBody>
      </p:sp>
      <p:sp>
        <p:nvSpPr>
          <p:cNvPr id="4" name="Rectangle 3"/>
          <p:cNvSpPr/>
          <p:nvPr/>
        </p:nvSpPr>
        <p:spPr>
          <a:xfrm>
            <a:off x="652992" y="1556385"/>
            <a:ext cx="11457943" cy="369332"/>
          </a:xfrm>
          <a:prstGeom prst="rect">
            <a:avLst/>
          </a:prstGeom>
        </p:spPr>
        <p:txBody>
          <a:bodyPr wrap="square">
            <a:spAutoFit/>
          </a:bodyPr>
          <a:lstStyle/>
          <a:p>
            <a:r>
              <a:rPr lang="en-US" i="1" dirty="0">
                <a:solidFill>
                  <a:schemeClr val="tx2"/>
                </a:solidFill>
              </a:rPr>
              <a:t>Remember: One of the most eloquent speeches ever written, the Gettysburg address, is at a 6</a:t>
            </a:r>
            <a:r>
              <a:rPr lang="en-US" i="1" baseline="30000" dirty="0">
                <a:solidFill>
                  <a:schemeClr val="tx2"/>
                </a:solidFill>
              </a:rPr>
              <a:t>th</a:t>
            </a:r>
            <a:r>
              <a:rPr lang="en-US" i="1" dirty="0">
                <a:solidFill>
                  <a:schemeClr val="tx2"/>
                </a:solidFill>
              </a:rPr>
              <a:t> grade readability level</a:t>
            </a:r>
          </a:p>
        </p:txBody>
      </p:sp>
    </p:spTree>
    <p:extLst>
      <p:ext uri="{BB962C8B-B14F-4D97-AF65-F5344CB8AC3E}">
        <p14:creationId xmlns:p14="http://schemas.microsoft.com/office/powerpoint/2010/main" val="133859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0424" y="498991"/>
            <a:ext cx="8520113" cy="600075"/>
          </a:xfrm>
        </p:spPr>
        <p:txBody>
          <a:bodyPr>
            <a:normAutofit fontScale="90000"/>
          </a:bodyPr>
          <a:lstStyle/>
          <a:p>
            <a:r>
              <a:rPr lang="en-US" dirty="0"/>
              <a:t>Use the Online Utility</a:t>
            </a:r>
          </a:p>
        </p:txBody>
      </p:sp>
      <p:sp>
        <p:nvSpPr>
          <p:cNvPr id="6" name="TextBox 5"/>
          <p:cNvSpPr txBox="1"/>
          <p:nvPr/>
        </p:nvSpPr>
        <p:spPr>
          <a:xfrm>
            <a:off x="670424" y="1636889"/>
            <a:ext cx="7939548" cy="369332"/>
          </a:xfrm>
          <a:prstGeom prst="rect">
            <a:avLst/>
          </a:prstGeom>
          <a:solidFill>
            <a:schemeClr val="accent5">
              <a:lumMod val="20000"/>
              <a:lumOff val="80000"/>
            </a:schemeClr>
          </a:solidFill>
        </p:spPr>
        <p:txBody>
          <a:bodyPr wrap="square" rtlCol="0">
            <a:spAutoFit/>
          </a:bodyPr>
          <a:lstStyle/>
          <a:p>
            <a:pPr algn="ctr"/>
            <a:r>
              <a:rPr lang="en-US" b="1" dirty="0"/>
              <a:t>http://www.online-utility.org/english/readability_test_and_improve.jsp</a:t>
            </a:r>
          </a:p>
        </p:txBody>
      </p:sp>
      <p:sp>
        <p:nvSpPr>
          <p:cNvPr id="4" name="TextBox 3">
            <a:extLst>
              <a:ext uri="{FF2B5EF4-FFF2-40B4-BE49-F238E27FC236}">
                <a16:creationId xmlns:a16="http://schemas.microsoft.com/office/drawing/2014/main" id="{796FD6E5-901F-4202-8301-40BF1203A283}"/>
              </a:ext>
            </a:extLst>
          </p:cNvPr>
          <p:cNvSpPr txBox="1"/>
          <p:nvPr/>
        </p:nvSpPr>
        <p:spPr>
          <a:xfrm>
            <a:off x="8829675" y="2476500"/>
            <a:ext cx="2809875" cy="923330"/>
          </a:xfrm>
          <a:prstGeom prst="rect">
            <a:avLst/>
          </a:prstGeom>
          <a:noFill/>
        </p:spPr>
        <p:txBody>
          <a:bodyPr wrap="square" rtlCol="0">
            <a:spAutoFit/>
          </a:bodyPr>
          <a:lstStyle/>
          <a:p>
            <a:r>
              <a:rPr lang="en-US" dirty="0">
                <a:solidFill>
                  <a:schemeClr val="accent1"/>
                </a:solidFill>
              </a:rPr>
              <a:t>This readability calculator uses multiple </a:t>
            </a:r>
            <a:r>
              <a:rPr lang="en-US" dirty="0" err="1">
                <a:solidFill>
                  <a:schemeClr val="accent1"/>
                </a:solidFill>
              </a:rPr>
              <a:t>algorythms</a:t>
            </a:r>
            <a:r>
              <a:rPr lang="en-US" dirty="0">
                <a:solidFill>
                  <a:schemeClr val="accent1"/>
                </a:solidFill>
              </a:rPr>
              <a:t> for more accurate results</a:t>
            </a:r>
          </a:p>
        </p:txBody>
      </p:sp>
      <p:pic>
        <p:nvPicPr>
          <p:cNvPr id="7" name="Picture 6">
            <a:extLst>
              <a:ext uri="{FF2B5EF4-FFF2-40B4-BE49-F238E27FC236}">
                <a16:creationId xmlns:a16="http://schemas.microsoft.com/office/drawing/2014/main" id="{BF766F12-388B-5059-B6A8-0E3BF65A64A2}"/>
              </a:ext>
            </a:extLst>
          </p:cNvPr>
          <p:cNvPicPr>
            <a:picLocks noChangeAspect="1"/>
          </p:cNvPicPr>
          <p:nvPr/>
        </p:nvPicPr>
        <p:blipFill>
          <a:blip r:embed="rId3"/>
          <a:stretch>
            <a:fillRect/>
          </a:stretch>
        </p:blipFill>
        <p:spPr>
          <a:xfrm>
            <a:off x="4043363" y="2070418"/>
            <a:ext cx="4356612" cy="4501832"/>
          </a:xfrm>
          <a:prstGeom prst="rect">
            <a:avLst/>
          </a:prstGeom>
          <a:ln>
            <a:solidFill>
              <a:schemeClr val="accent5">
                <a:lumMod val="40000"/>
                <a:lumOff val="60000"/>
              </a:schemeClr>
            </a:solidFill>
          </a:ln>
        </p:spPr>
      </p:pic>
    </p:spTree>
    <p:extLst>
      <p:ext uri="{BB962C8B-B14F-4D97-AF65-F5344CB8AC3E}">
        <p14:creationId xmlns:p14="http://schemas.microsoft.com/office/powerpoint/2010/main" val="107864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9076" y="2317975"/>
            <a:ext cx="7194677" cy="3997100"/>
          </a:xfrm>
        </p:spPr>
        <p:txBody>
          <a:bodyPr>
            <a:normAutofit/>
          </a:bodyPr>
          <a:lstStyle/>
          <a:p>
            <a:r>
              <a:rPr lang="en-US" sz="2000" b="1" dirty="0">
                <a:solidFill>
                  <a:schemeClr val="accent1"/>
                </a:solidFill>
              </a:rPr>
              <a:t>All forms of “To Be”: </a:t>
            </a:r>
            <a:r>
              <a:rPr lang="en-US" sz="2000" b="0" dirty="0"/>
              <a:t>It is, there are/is</a:t>
            </a:r>
          </a:p>
          <a:p>
            <a:pPr lvl="1"/>
            <a:r>
              <a:rPr lang="en-US" sz="1800" i="1" dirty="0"/>
              <a:t>It is necessary that we receive clearance in time -&gt; We must receive clearance in time</a:t>
            </a:r>
          </a:p>
          <a:p>
            <a:pPr lvl="1"/>
            <a:r>
              <a:rPr lang="en-US" sz="1800" i="1" dirty="0"/>
              <a:t>There are two alternatives evaluated in the whitepaper -&gt; The white paper evaluates two alternatives</a:t>
            </a:r>
          </a:p>
          <a:p>
            <a:r>
              <a:rPr lang="en-US" sz="2000" b="1" i="1" dirty="0">
                <a:solidFill>
                  <a:schemeClr val="accent1"/>
                </a:solidFill>
              </a:rPr>
              <a:t>-ION, -MENT, -IZE: </a:t>
            </a:r>
            <a:r>
              <a:rPr lang="en-US" sz="2000" i="1" dirty="0">
                <a:solidFill>
                  <a:schemeClr val="accent1"/>
                </a:solidFill>
              </a:rPr>
              <a:t>Verbs disguised as nouns</a:t>
            </a:r>
          </a:p>
          <a:p>
            <a:pPr lvl="1"/>
            <a:r>
              <a:rPr lang="en-US" sz="1800" i="1" dirty="0"/>
              <a:t>We make the decis</a:t>
            </a:r>
            <a:r>
              <a:rPr lang="en-US" sz="1800" b="1" i="1" dirty="0"/>
              <a:t>ion</a:t>
            </a:r>
            <a:r>
              <a:rPr lang="en-US" sz="1800" i="1" dirty="0"/>
              <a:t> -&gt; we decide </a:t>
            </a:r>
          </a:p>
          <a:p>
            <a:pPr lvl="1"/>
            <a:r>
              <a:rPr lang="en-US" sz="1800" i="1" dirty="0"/>
              <a:t>We recommend the advance develop</a:t>
            </a:r>
            <a:r>
              <a:rPr lang="en-US" sz="1800" b="1" i="1" dirty="0"/>
              <a:t>ment</a:t>
            </a:r>
            <a:r>
              <a:rPr lang="en-US" sz="1800" i="1" dirty="0"/>
              <a:t> of </a:t>
            </a:r>
            <a:r>
              <a:rPr lang="en-US" sz="1800" dirty="0"/>
              <a:t>the plan -&gt; we recommend developing the plan in advance</a:t>
            </a:r>
          </a:p>
          <a:p>
            <a:pPr lvl="1"/>
            <a:r>
              <a:rPr lang="en-US" sz="1800" dirty="0"/>
              <a:t>We arrived at the conclus</a:t>
            </a:r>
            <a:r>
              <a:rPr lang="en-US" sz="1800" b="1" dirty="0"/>
              <a:t>ion</a:t>
            </a:r>
            <a:r>
              <a:rPr lang="en-US" sz="1800" dirty="0"/>
              <a:t> -&gt; we concluded</a:t>
            </a:r>
          </a:p>
          <a:p>
            <a:pPr lvl="1"/>
            <a:r>
              <a:rPr lang="en-US" sz="1800" dirty="0"/>
              <a:t>We came to an agree</a:t>
            </a:r>
            <a:r>
              <a:rPr lang="en-US" sz="1800" b="1" dirty="0"/>
              <a:t>ment</a:t>
            </a:r>
            <a:r>
              <a:rPr lang="en-US" sz="1800" dirty="0"/>
              <a:t> -&gt; we agreed</a:t>
            </a:r>
          </a:p>
          <a:p>
            <a:endParaRPr lang="en-US" sz="1600" dirty="0"/>
          </a:p>
          <a:p>
            <a:endParaRPr lang="en-US" sz="1600" dirty="0"/>
          </a:p>
          <a:p>
            <a:endParaRPr lang="en-US" sz="1600" dirty="0"/>
          </a:p>
          <a:p>
            <a:endParaRPr lang="en-US" sz="1600" dirty="0"/>
          </a:p>
        </p:txBody>
      </p:sp>
      <p:sp>
        <p:nvSpPr>
          <p:cNvPr id="3" name="Title 2"/>
          <p:cNvSpPr>
            <a:spLocks noGrp="1"/>
          </p:cNvSpPr>
          <p:nvPr>
            <p:ph type="title"/>
          </p:nvPr>
        </p:nvSpPr>
        <p:spPr/>
        <p:txBody>
          <a:bodyPr/>
          <a:lstStyle/>
          <a:p>
            <a:r>
              <a:rPr lang="en-US" dirty="0"/>
              <a:t>Eliminate Wordiness</a:t>
            </a:r>
          </a:p>
        </p:txBody>
      </p:sp>
      <p:sp>
        <p:nvSpPr>
          <p:cNvPr id="5" name="Rectangle 4"/>
          <p:cNvSpPr/>
          <p:nvPr/>
        </p:nvSpPr>
        <p:spPr>
          <a:xfrm>
            <a:off x="838200" y="1612165"/>
            <a:ext cx="11107366" cy="646331"/>
          </a:xfrm>
          <a:prstGeom prst="rect">
            <a:avLst/>
          </a:prstGeom>
        </p:spPr>
        <p:txBody>
          <a:bodyPr wrap="square">
            <a:spAutoFit/>
          </a:bodyPr>
          <a:lstStyle/>
          <a:p>
            <a:r>
              <a:rPr lang="en-US" i="1" dirty="0">
                <a:solidFill>
                  <a:schemeClr val="tx2"/>
                </a:solidFill>
              </a:rPr>
              <a:t>With some training, it will be easy for you to spot wordy phrases; in the meantime, use AI to search for these elements and correct the sentences</a:t>
            </a:r>
          </a:p>
        </p:txBody>
      </p:sp>
      <p:pic>
        <p:nvPicPr>
          <p:cNvPr id="7170" name="Picture 2">
            <a:extLst>
              <a:ext uri="{FF2B5EF4-FFF2-40B4-BE49-F238E27FC236}">
                <a16:creationId xmlns:a16="http://schemas.microsoft.com/office/drawing/2014/main" id="{D9A48186-305C-3B9E-175D-C6E533DF4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3753" y="2258496"/>
            <a:ext cx="3552825"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61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43C043-D67E-2AB7-8AAD-EA43A9CFEE48}"/>
              </a:ext>
            </a:extLst>
          </p:cNvPr>
          <p:cNvPicPr>
            <a:picLocks noChangeAspect="1"/>
          </p:cNvPicPr>
          <p:nvPr/>
        </p:nvPicPr>
        <p:blipFill>
          <a:blip r:embed="rId3"/>
          <a:stretch>
            <a:fillRect/>
          </a:stretch>
        </p:blipFill>
        <p:spPr>
          <a:xfrm>
            <a:off x="9179324" y="2773167"/>
            <a:ext cx="2257962" cy="3116741"/>
          </a:xfrm>
          <a:prstGeom prst="rect">
            <a:avLst/>
          </a:prstGeom>
        </p:spPr>
      </p:pic>
      <p:sp>
        <p:nvSpPr>
          <p:cNvPr id="2" name="Title 1"/>
          <p:cNvSpPr>
            <a:spLocks noGrp="1"/>
          </p:cNvSpPr>
          <p:nvPr>
            <p:ph type="title"/>
          </p:nvPr>
        </p:nvSpPr>
        <p:spPr/>
        <p:txBody>
          <a:bodyPr>
            <a:normAutofit fontScale="90000"/>
          </a:bodyPr>
          <a:lstStyle/>
          <a:p>
            <a:r>
              <a:rPr lang="en-US" dirty="0"/>
              <a:t>Make Your Writing Leaner (or Write Leaner)…</a:t>
            </a:r>
          </a:p>
        </p:txBody>
      </p:sp>
      <p:sp>
        <p:nvSpPr>
          <p:cNvPr id="3" name="Content Placeholder 2"/>
          <p:cNvSpPr>
            <a:spLocks noGrp="1"/>
          </p:cNvSpPr>
          <p:nvPr>
            <p:ph idx="1"/>
          </p:nvPr>
        </p:nvSpPr>
        <p:spPr>
          <a:xfrm>
            <a:off x="754714" y="2171714"/>
            <a:ext cx="6209030" cy="4391025"/>
          </a:xfrm>
        </p:spPr>
        <p:txBody>
          <a:bodyPr>
            <a:noAutofit/>
          </a:bodyPr>
          <a:lstStyle/>
          <a:p>
            <a:r>
              <a:rPr lang="en-US" sz="2000" dirty="0">
                <a:solidFill>
                  <a:schemeClr val="accent1"/>
                </a:solidFill>
              </a:rPr>
              <a:t>Lists: </a:t>
            </a:r>
            <a:r>
              <a:rPr lang="en-US" sz="2000" b="0" i="1" dirty="0"/>
              <a:t>methodology and approach </a:t>
            </a:r>
            <a:r>
              <a:rPr lang="en-US" sz="2000" b="0" dirty="0"/>
              <a:t>can be just </a:t>
            </a:r>
            <a:r>
              <a:rPr lang="en-US" sz="2000" b="0" i="1" dirty="0"/>
              <a:t>approach</a:t>
            </a:r>
          </a:p>
          <a:p>
            <a:r>
              <a:rPr lang="en-US" sz="2000" dirty="0">
                <a:solidFill>
                  <a:schemeClr val="accent1"/>
                </a:solidFill>
              </a:rPr>
              <a:t>Bloated, pompous words: </a:t>
            </a:r>
            <a:r>
              <a:rPr lang="en-US" sz="2000" b="0" i="1" dirty="0"/>
              <a:t>herewith, therein, utilize</a:t>
            </a:r>
            <a:endParaRPr lang="en-US" sz="2000" b="0" dirty="0"/>
          </a:p>
          <a:p>
            <a:r>
              <a:rPr lang="en-US" sz="2000" dirty="0">
                <a:solidFill>
                  <a:schemeClr val="accent1"/>
                </a:solidFill>
              </a:rPr>
              <a:t>General verbs: </a:t>
            </a:r>
          </a:p>
          <a:p>
            <a:pPr lvl="1"/>
            <a:r>
              <a:rPr lang="en-US" sz="1800" i="1" dirty="0"/>
              <a:t>Offer</a:t>
            </a:r>
          </a:p>
          <a:p>
            <a:pPr lvl="1"/>
            <a:r>
              <a:rPr lang="en-US" sz="1800" i="1" dirty="0"/>
              <a:t>Provide</a:t>
            </a:r>
          </a:p>
          <a:p>
            <a:pPr lvl="1"/>
            <a:r>
              <a:rPr lang="en-US" sz="1800" i="1" dirty="0"/>
              <a:t>Deliver</a:t>
            </a:r>
          </a:p>
          <a:p>
            <a:pPr lvl="1"/>
            <a:r>
              <a:rPr lang="en-US" sz="1800" i="1" dirty="0"/>
              <a:t>Have</a:t>
            </a:r>
          </a:p>
          <a:p>
            <a:pPr lvl="1"/>
            <a:r>
              <a:rPr lang="en-US" sz="1800" i="1" dirty="0"/>
              <a:t>Give</a:t>
            </a:r>
          </a:p>
          <a:p>
            <a:pPr lvl="1"/>
            <a:r>
              <a:rPr lang="en-US" sz="1800" i="1" dirty="0"/>
              <a:t>Hold</a:t>
            </a:r>
          </a:p>
          <a:p>
            <a:pPr lvl="1"/>
            <a:r>
              <a:rPr lang="en-US" sz="1800" i="1" dirty="0"/>
              <a:t>Get</a:t>
            </a:r>
          </a:p>
          <a:p>
            <a:pPr lvl="1"/>
            <a:r>
              <a:rPr lang="en-US" sz="1800" i="1" dirty="0"/>
              <a:t>Make </a:t>
            </a:r>
            <a:r>
              <a:rPr lang="en-US" sz="1800" dirty="0"/>
              <a:t>plus a noun to make it more specific</a:t>
            </a:r>
            <a:endParaRPr lang="en-US" sz="1800" i="1" dirty="0"/>
          </a:p>
          <a:p>
            <a:endParaRPr lang="en-US" sz="2000" dirty="0"/>
          </a:p>
        </p:txBody>
      </p:sp>
      <p:sp>
        <p:nvSpPr>
          <p:cNvPr id="4" name="Rectangle 3"/>
          <p:cNvSpPr/>
          <p:nvPr/>
        </p:nvSpPr>
        <p:spPr>
          <a:xfrm>
            <a:off x="4858719" y="3544599"/>
            <a:ext cx="36576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i="1" dirty="0"/>
              <a:t>The team will hold meetings daily to provide integration support -&gt; “The team will meet daily to support integration”</a:t>
            </a:r>
            <a:endParaRPr lang="en-US" dirty="0"/>
          </a:p>
        </p:txBody>
      </p:sp>
      <p:sp>
        <p:nvSpPr>
          <p:cNvPr id="5" name="Rectangle 4"/>
          <p:cNvSpPr/>
          <p:nvPr/>
        </p:nvSpPr>
        <p:spPr>
          <a:xfrm>
            <a:off x="838200" y="1558393"/>
            <a:ext cx="10720435" cy="369332"/>
          </a:xfrm>
          <a:prstGeom prst="rect">
            <a:avLst/>
          </a:prstGeom>
        </p:spPr>
        <p:txBody>
          <a:bodyPr wrap="square">
            <a:spAutoFit/>
          </a:bodyPr>
          <a:lstStyle/>
          <a:p>
            <a:r>
              <a:rPr lang="en-US" i="1" dirty="0">
                <a:solidFill>
                  <a:schemeClr val="tx2"/>
                </a:solidFill>
              </a:rPr>
              <a:t>Some words may not matter as much, and others may be a bad habit you can shed like old clothes</a:t>
            </a:r>
          </a:p>
        </p:txBody>
      </p:sp>
      <p:sp>
        <p:nvSpPr>
          <p:cNvPr id="6" name="Rounded Rectangular Callout 5"/>
          <p:cNvSpPr/>
          <p:nvPr/>
        </p:nvSpPr>
        <p:spPr bwMode="auto">
          <a:xfrm>
            <a:off x="9056450" y="2079350"/>
            <a:ext cx="1710573" cy="551783"/>
          </a:xfrm>
          <a:prstGeom prst="wedgeRoundRectCallout">
            <a:avLst>
              <a:gd name="adj1" fmla="val 21767"/>
              <a:gd name="adj2" fmla="val 84489"/>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solidFill>
                  <a:schemeClr val="tx1"/>
                </a:solidFill>
                <a:latin typeface="Arial" charset="0"/>
              </a:rPr>
              <a:t>Two (2) examples </a:t>
            </a:r>
          </a:p>
          <a:p>
            <a:pPr algn="ctr" eaLnBrk="0" fontAlgn="base" hangingPunct="0">
              <a:spcBef>
                <a:spcPct val="0"/>
              </a:spcBef>
              <a:spcAft>
                <a:spcPct val="0"/>
              </a:spcAft>
            </a:pPr>
            <a:r>
              <a:rPr lang="en-US" sz="1600" dirty="0">
                <a:solidFill>
                  <a:schemeClr val="tx1"/>
                </a:solidFill>
                <a:latin typeface="Arial" charset="0"/>
              </a:rPr>
              <a:t>provided herein… </a:t>
            </a:r>
          </a:p>
        </p:txBody>
      </p:sp>
      <p:sp>
        <p:nvSpPr>
          <p:cNvPr id="7" name="TextBox 6"/>
          <p:cNvSpPr txBox="1"/>
          <p:nvPr/>
        </p:nvSpPr>
        <p:spPr>
          <a:xfrm>
            <a:off x="8661977" y="5863131"/>
            <a:ext cx="3048000" cy="307777"/>
          </a:xfrm>
          <a:prstGeom prst="rect">
            <a:avLst/>
          </a:prstGeom>
          <a:noFill/>
        </p:spPr>
        <p:txBody>
          <a:bodyPr wrap="square" rtlCol="0">
            <a:spAutoFit/>
          </a:bodyPr>
          <a:lstStyle/>
          <a:p>
            <a:pPr algn="ctr"/>
            <a:r>
              <a:rPr lang="en-US" sz="1400" b="1" i="1" dirty="0">
                <a:solidFill>
                  <a:schemeClr val="bg2">
                    <a:lumMod val="50000"/>
                  </a:schemeClr>
                </a:solidFill>
              </a:rPr>
              <a:t>Avoid pompous pseudo-legalese</a:t>
            </a:r>
          </a:p>
        </p:txBody>
      </p:sp>
    </p:spTree>
    <p:extLst>
      <p:ext uri="{BB962C8B-B14F-4D97-AF65-F5344CB8AC3E}">
        <p14:creationId xmlns:p14="http://schemas.microsoft.com/office/powerpoint/2010/main" val="51550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2185572"/>
            <a:ext cx="6846651" cy="4391025"/>
          </a:xfrm>
        </p:spPr>
        <p:txBody>
          <a:bodyPr>
            <a:normAutofit/>
          </a:bodyPr>
          <a:lstStyle/>
          <a:p>
            <a:r>
              <a:rPr lang="en-US" sz="2000" b="1" i="1" dirty="0"/>
              <a:t>That</a:t>
            </a:r>
            <a:r>
              <a:rPr lang="en-US" sz="2000" b="1" dirty="0"/>
              <a:t> and </a:t>
            </a:r>
            <a:r>
              <a:rPr lang="en-US" sz="2000" b="1" i="1" dirty="0"/>
              <a:t>which</a:t>
            </a:r>
            <a:r>
              <a:rPr lang="en-US" sz="2000" dirty="0"/>
              <a:t> – drop them: </a:t>
            </a:r>
            <a:r>
              <a:rPr lang="en-US" sz="2000" b="0" i="1" dirty="0"/>
              <a:t>a solution which is reliable -&gt; a reliable solution</a:t>
            </a:r>
          </a:p>
          <a:p>
            <a:r>
              <a:rPr lang="en-US" sz="2000" b="1" dirty="0"/>
              <a:t>Sentence bloaters:</a:t>
            </a:r>
          </a:p>
          <a:p>
            <a:pPr lvl="1"/>
            <a:r>
              <a:rPr lang="en-US" sz="1600" i="1" dirty="0"/>
              <a:t>In order to </a:t>
            </a:r>
            <a:r>
              <a:rPr lang="en-US" sz="1600" b="1" dirty="0"/>
              <a:t>or</a:t>
            </a:r>
            <a:r>
              <a:rPr lang="en-US" sz="1600" dirty="0"/>
              <a:t> </a:t>
            </a:r>
            <a:r>
              <a:rPr lang="en-US" sz="1600" i="1" dirty="0"/>
              <a:t>for the purpose of  </a:t>
            </a:r>
            <a:r>
              <a:rPr lang="en-US" sz="1600" b="1" dirty="0"/>
              <a:t>or</a:t>
            </a:r>
            <a:r>
              <a:rPr lang="en-US" sz="1600" i="1" dirty="0"/>
              <a:t> as a means of -&gt; to</a:t>
            </a:r>
          </a:p>
          <a:p>
            <a:pPr lvl="1"/>
            <a:r>
              <a:rPr lang="en-US" sz="1600" dirty="0"/>
              <a:t>In the near future -&gt; soon</a:t>
            </a:r>
          </a:p>
          <a:p>
            <a:pPr lvl="1"/>
            <a:r>
              <a:rPr lang="en-US" sz="1600" dirty="0"/>
              <a:t>In the event that -&gt; if</a:t>
            </a:r>
          </a:p>
          <a:p>
            <a:r>
              <a:rPr lang="en-US" sz="2000" b="1" dirty="0"/>
              <a:t>Stacks of nouns: </a:t>
            </a:r>
            <a:r>
              <a:rPr lang="en-US" sz="2000" b="0" i="1" dirty="0"/>
              <a:t>our rapid design development methodology -&gt; our methodology of rapid design development</a:t>
            </a:r>
          </a:p>
          <a:p>
            <a:pPr marL="190500" indent="-190500" eaLnBrk="0" fontAlgn="base" hangingPunct="0">
              <a:spcBef>
                <a:spcPct val="60000"/>
              </a:spcBef>
              <a:spcAft>
                <a:spcPct val="0"/>
              </a:spcAft>
              <a:buClr>
                <a:schemeClr val="accent1"/>
              </a:buClr>
              <a:buFont typeface="Wingdings" charset="0"/>
              <a:buChar char="§"/>
            </a:pPr>
            <a:r>
              <a:rPr lang="en-US" sz="2000" b="1" dirty="0">
                <a:ea typeface="ＭＳ Ｐゴシック" charset="0"/>
              </a:rPr>
              <a:t>Death by acronyms </a:t>
            </a:r>
            <a:r>
              <a:rPr lang="en-US" sz="2000" dirty="0">
                <a:ea typeface="ＭＳ Ｐゴシック" charset="0"/>
              </a:rPr>
              <a:t>– spell them out an extra time if needed</a:t>
            </a:r>
          </a:p>
          <a:p>
            <a:pPr marL="190500" indent="-190500" eaLnBrk="0" fontAlgn="base" hangingPunct="0">
              <a:spcBef>
                <a:spcPct val="60000"/>
              </a:spcBef>
              <a:spcAft>
                <a:spcPct val="0"/>
              </a:spcAft>
              <a:buClr>
                <a:schemeClr val="accent1"/>
              </a:buClr>
              <a:buFont typeface="Wingdings" charset="0"/>
              <a:buChar char="§"/>
            </a:pPr>
            <a:r>
              <a:rPr lang="en-US" sz="2000" b="1" dirty="0">
                <a:ea typeface="ＭＳ Ｐゴシック" charset="0"/>
              </a:rPr>
              <a:t>Random bullets </a:t>
            </a:r>
            <a:r>
              <a:rPr lang="en-US" sz="2000" dirty="0">
                <a:ea typeface="ＭＳ Ｐゴシック" charset="0"/>
              </a:rPr>
              <a:t>– keep them parallel: all verbs, nouns, gerunds; balance the bullet structure and content</a:t>
            </a:r>
          </a:p>
          <a:p>
            <a:endParaRPr lang="en-US" sz="2000" b="0" i="1" dirty="0"/>
          </a:p>
          <a:p>
            <a:endParaRPr lang="en-US" sz="1200" dirty="0"/>
          </a:p>
        </p:txBody>
      </p:sp>
      <p:sp>
        <p:nvSpPr>
          <p:cNvPr id="3" name="Title 2"/>
          <p:cNvSpPr>
            <a:spLocks noGrp="1"/>
          </p:cNvSpPr>
          <p:nvPr>
            <p:ph type="title"/>
          </p:nvPr>
        </p:nvSpPr>
        <p:spPr/>
        <p:txBody>
          <a:bodyPr>
            <a:normAutofit/>
          </a:bodyPr>
          <a:lstStyle/>
          <a:p>
            <a:r>
              <a:rPr lang="en-US" dirty="0"/>
              <a:t>Other Enemies of Clear Writing</a:t>
            </a:r>
          </a:p>
        </p:txBody>
      </p:sp>
      <p:sp>
        <p:nvSpPr>
          <p:cNvPr id="7" name="Rectangle 6"/>
          <p:cNvSpPr/>
          <p:nvPr/>
        </p:nvSpPr>
        <p:spPr>
          <a:xfrm>
            <a:off x="838199" y="1539241"/>
            <a:ext cx="11000360" cy="646331"/>
          </a:xfrm>
          <a:prstGeom prst="rect">
            <a:avLst/>
          </a:prstGeom>
        </p:spPr>
        <p:txBody>
          <a:bodyPr wrap="square">
            <a:spAutoFit/>
          </a:bodyPr>
          <a:lstStyle/>
          <a:p>
            <a:r>
              <a:rPr lang="en-US" i="1" dirty="0">
                <a:solidFill>
                  <a:schemeClr val="tx2"/>
                </a:solidFill>
              </a:rPr>
              <a:t>Wordy writing causes </a:t>
            </a:r>
            <a:r>
              <a:rPr lang="en-US" b="1" i="1" dirty="0">
                <a:solidFill>
                  <a:schemeClr val="tx2"/>
                </a:solidFill>
              </a:rPr>
              <a:t>“ants on the page” </a:t>
            </a:r>
            <a:r>
              <a:rPr lang="en-US" i="1" dirty="0">
                <a:solidFill>
                  <a:schemeClr val="tx2"/>
                </a:solidFill>
              </a:rPr>
              <a:t>syndrome – the evaluator can see the words but can’t focus enough to take in what they mean</a:t>
            </a:r>
          </a:p>
        </p:txBody>
      </p:sp>
      <p:pic>
        <p:nvPicPr>
          <p:cNvPr id="9218" name="Picture 2">
            <a:extLst>
              <a:ext uri="{FF2B5EF4-FFF2-40B4-BE49-F238E27FC236}">
                <a16:creationId xmlns:a16="http://schemas.microsoft.com/office/drawing/2014/main" id="{EE3E2749-1454-BE0F-B9D4-2E5C55C4B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807" y="2257425"/>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3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Shorten the Stacked Word Structures</a:t>
            </a:r>
          </a:p>
        </p:txBody>
      </p:sp>
      <p:sp>
        <p:nvSpPr>
          <p:cNvPr id="3" name="Content Placeholder 2"/>
          <p:cNvSpPr>
            <a:spLocks noGrp="1"/>
          </p:cNvSpPr>
          <p:nvPr>
            <p:ph idx="1"/>
          </p:nvPr>
        </p:nvSpPr>
        <p:spPr>
          <a:xfrm>
            <a:off x="936979" y="1789290"/>
            <a:ext cx="8524875" cy="4391025"/>
          </a:xfrm>
        </p:spPr>
        <p:txBody>
          <a:bodyPr>
            <a:normAutofit fontScale="85000" lnSpcReduction="20000"/>
          </a:bodyPr>
          <a:lstStyle/>
          <a:p>
            <a:r>
              <a:rPr lang="en-US" dirty="0"/>
              <a:t>A two-year period -&gt; 2 years</a:t>
            </a:r>
          </a:p>
          <a:p>
            <a:r>
              <a:rPr lang="en-US" dirty="0"/>
              <a:t>Advance warning -&gt; warning</a:t>
            </a:r>
          </a:p>
          <a:p>
            <a:r>
              <a:rPr lang="en-US" dirty="0"/>
              <a:t>Any and all -&gt; any, all, or every</a:t>
            </a:r>
          </a:p>
          <a:p>
            <a:r>
              <a:rPr lang="en-US" dirty="0"/>
              <a:t>Capable of -&gt; can, able to</a:t>
            </a:r>
          </a:p>
          <a:p>
            <a:r>
              <a:rPr lang="en-US" dirty="0"/>
              <a:t>Deteriorate in quality -&gt; deteriorate</a:t>
            </a:r>
          </a:p>
          <a:p>
            <a:r>
              <a:rPr lang="en-US" dirty="0"/>
              <a:t>Close proximity -&gt; proximity</a:t>
            </a:r>
          </a:p>
          <a:p>
            <a:r>
              <a:rPr lang="en-US" dirty="0"/>
              <a:t>End result -&gt; result</a:t>
            </a:r>
          </a:p>
          <a:p>
            <a:r>
              <a:rPr lang="en-US" dirty="0"/>
              <a:t>Roughly estimated at -&gt; estimated at</a:t>
            </a:r>
          </a:p>
          <a:p>
            <a:r>
              <a:rPr lang="en-US" dirty="0"/>
              <a:t>Exactly the same -&gt; the same</a:t>
            </a:r>
          </a:p>
          <a:p>
            <a:r>
              <a:rPr lang="en-US" dirty="0"/>
              <a:t>Actual experience -&gt; experience</a:t>
            </a:r>
          </a:p>
          <a:p>
            <a:r>
              <a:rPr lang="en-US" dirty="0"/>
              <a:t>Along the lines of -&gt; similar to, like</a:t>
            </a:r>
          </a:p>
        </p:txBody>
      </p:sp>
      <p:pic>
        <p:nvPicPr>
          <p:cNvPr id="18434" name="Picture 2" descr="http://untypicalmarketing.com/wp-content/uploads/2012/06/scissor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5456" y="1789290"/>
            <a:ext cx="5449713" cy="308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606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906346"/>
            <a:ext cx="4343400" cy="4525962"/>
          </a:xfrm>
        </p:spPr>
        <p:txBody>
          <a:bodyPr/>
          <a:lstStyle/>
          <a:p>
            <a:pPr>
              <a:spcBef>
                <a:spcPts val="600"/>
              </a:spcBef>
            </a:pPr>
            <a:r>
              <a:rPr lang="en-US" sz="1600" dirty="0"/>
              <a:t>Accomplish - &gt; carry out, do</a:t>
            </a:r>
          </a:p>
          <a:p>
            <a:pPr>
              <a:spcBef>
                <a:spcPts val="600"/>
              </a:spcBef>
            </a:pPr>
            <a:r>
              <a:rPr lang="en-US" sz="1600" dirty="0"/>
              <a:t>Accordingly -&gt; so</a:t>
            </a:r>
          </a:p>
          <a:p>
            <a:pPr>
              <a:spcBef>
                <a:spcPts val="600"/>
              </a:spcBef>
            </a:pPr>
            <a:r>
              <a:rPr lang="en-US" sz="1600" dirty="0"/>
              <a:t>Accurate, appropriate -&gt; correct, right, exact, precise</a:t>
            </a:r>
          </a:p>
          <a:p>
            <a:pPr>
              <a:spcBef>
                <a:spcPts val="600"/>
              </a:spcBef>
            </a:pPr>
            <a:r>
              <a:rPr lang="en-US" sz="1600" dirty="0"/>
              <a:t>Actual -&gt; real</a:t>
            </a:r>
          </a:p>
          <a:p>
            <a:pPr>
              <a:spcBef>
                <a:spcPts val="600"/>
              </a:spcBef>
            </a:pPr>
            <a:r>
              <a:rPr lang="en-US" sz="1600" dirty="0"/>
              <a:t>Approximately -&gt; about, nearly, almost</a:t>
            </a:r>
          </a:p>
          <a:p>
            <a:pPr>
              <a:spcBef>
                <a:spcPts val="600"/>
              </a:spcBef>
            </a:pPr>
            <a:r>
              <a:rPr lang="en-US" sz="1600" dirty="0"/>
              <a:t>Assist -&gt; help</a:t>
            </a:r>
          </a:p>
          <a:p>
            <a:pPr>
              <a:spcBef>
                <a:spcPts val="600"/>
              </a:spcBef>
            </a:pPr>
            <a:r>
              <a:rPr lang="en-US" sz="1600" dirty="0"/>
              <a:t>At the present time -&gt; now</a:t>
            </a:r>
          </a:p>
          <a:p>
            <a:pPr>
              <a:spcBef>
                <a:spcPts val="600"/>
              </a:spcBef>
            </a:pPr>
            <a:r>
              <a:rPr lang="en-US" sz="1600" dirty="0"/>
              <a:t>By means of  -&gt; by, with</a:t>
            </a:r>
          </a:p>
          <a:p>
            <a:pPr>
              <a:spcBef>
                <a:spcPts val="600"/>
              </a:spcBef>
            </a:pPr>
            <a:r>
              <a:rPr lang="en-US" sz="1600" dirty="0"/>
              <a:t>Capability -&gt; ability, can</a:t>
            </a:r>
          </a:p>
          <a:p>
            <a:pPr>
              <a:spcBef>
                <a:spcPts val="600"/>
              </a:spcBef>
            </a:pPr>
            <a:r>
              <a:rPr lang="en-US" sz="1600" dirty="0"/>
              <a:t>Close proximity -&gt; near</a:t>
            </a:r>
          </a:p>
          <a:p>
            <a:pPr>
              <a:spcBef>
                <a:spcPts val="600"/>
              </a:spcBef>
            </a:pPr>
            <a:r>
              <a:rPr lang="en-US" sz="1600" dirty="0"/>
              <a:t>Component -&gt; part</a:t>
            </a:r>
          </a:p>
          <a:p>
            <a:pPr>
              <a:spcBef>
                <a:spcPts val="600"/>
              </a:spcBef>
            </a:pPr>
            <a:r>
              <a:rPr lang="en-US" sz="1600" dirty="0"/>
              <a:t>Comprise, constitute -&gt; form, include, make up</a:t>
            </a:r>
          </a:p>
          <a:p>
            <a:pPr>
              <a:spcBef>
                <a:spcPts val="600"/>
              </a:spcBef>
            </a:pPr>
            <a:endParaRPr lang="en-US" sz="1600" dirty="0"/>
          </a:p>
          <a:p>
            <a:pPr>
              <a:spcBef>
                <a:spcPts val="600"/>
              </a:spcBef>
            </a:pPr>
            <a:endParaRPr lang="en-US" sz="1600" dirty="0"/>
          </a:p>
          <a:p>
            <a:pPr>
              <a:spcBef>
                <a:spcPts val="600"/>
              </a:spcBef>
            </a:pPr>
            <a:endParaRPr lang="en-US" sz="1600" dirty="0"/>
          </a:p>
        </p:txBody>
      </p:sp>
      <p:sp>
        <p:nvSpPr>
          <p:cNvPr id="3" name="Title 2"/>
          <p:cNvSpPr>
            <a:spLocks noGrp="1"/>
          </p:cNvSpPr>
          <p:nvPr>
            <p:ph type="title"/>
          </p:nvPr>
        </p:nvSpPr>
        <p:spPr/>
        <p:txBody>
          <a:bodyPr/>
          <a:lstStyle/>
          <a:p>
            <a:r>
              <a:rPr lang="en-US" dirty="0"/>
              <a:t>Use Shorter Words</a:t>
            </a:r>
          </a:p>
        </p:txBody>
      </p:sp>
      <p:sp>
        <p:nvSpPr>
          <p:cNvPr id="5" name="Content Placeholder 1"/>
          <p:cNvSpPr txBox="1">
            <a:spLocks/>
          </p:cNvSpPr>
          <p:nvPr/>
        </p:nvSpPr>
        <p:spPr bwMode="auto">
          <a:xfrm>
            <a:off x="6205113" y="1906346"/>
            <a:ext cx="43434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90500" indent="-190500" eaLnBrk="0" fontAlgn="base" hangingPunct="0">
              <a:spcBef>
                <a:spcPts val="600"/>
              </a:spcBef>
              <a:spcAft>
                <a:spcPct val="0"/>
              </a:spcAft>
              <a:buClr>
                <a:schemeClr val="accent1"/>
              </a:buClr>
              <a:buSzPct val="100000"/>
              <a:buFont typeface="Wingdings" charset="0"/>
              <a:buChar char="§"/>
            </a:pPr>
            <a:r>
              <a:rPr lang="en-US" sz="1600" dirty="0">
                <a:ea typeface="ＭＳ Ｐゴシック" charset="0"/>
              </a:rPr>
              <a:t>Conclude -&gt; close, stop, end, finish</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Comply with -&gt; follow</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Consolidate -&gt; combine, join, merge</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Demonstrate -&gt; prove, show</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Determine -&gt; decide</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Discontinue -&gt; stop</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Disseminate -&gt; send out, issue</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Select -&gt; choose, pick</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Eliminate -&gt; cut, drop, end, stop</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Employ -&gt; use</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Encounter -&gt; meet</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Establish -&gt; set up, prove, show</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Evaluate, examine -&gt; test, rate, check</a:t>
            </a:r>
          </a:p>
          <a:p>
            <a:pPr marL="190500" indent="-190500" eaLnBrk="0" fontAlgn="base" hangingPunct="0">
              <a:spcBef>
                <a:spcPts val="600"/>
              </a:spcBef>
              <a:spcAft>
                <a:spcPct val="0"/>
              </a:spcAft>
              <a:buClr>
                <a:schemeClr val="accent1"/>
              </a:buClr>
              <a:buSzPct val="100000"/>
              <a:buFont typeface="Wingdings" charset="0"/>
              <a:buChar char="§"/>
              <a:defRPr/>
            </a:pPr>
            <a:r>
              <a:rPr lang="en-US" sz="1600" dirty="0">
                <a:ea typeface="ＭＳ Ｐゴシック" charset="0"/>
              </a:rPr>
              <a:t>Expertise -&gt; ability, skill</a:t>
            </a:r>
          </a:p>
          <a:p>
            <a:pPr marL="190500" indent="-190500" eaLnBrk="0" fontAlgn="base" hangingPunct="0">
              <a:spcBef>
                <a:spcPts val="600"/>
              </a:spcBef>
              <a:spcAft>
                <a:spcPct val="0"/>
              </a:spcAft>
              <a:buClr>
                <a:schemeClr val="accent1"/>
              </a:buClr>
              <a:buSzPct val="100000"/>
              <a:buFont typeface="Wingdings" charset="0"/>
              <a:buChar char="§"/>
              <a:defRPr/>
            </a:pPr>
            <a:endParaRPr lang="en-US" sz="1600" dirty="0">
              <a:ea typeface="ＭＳ Ｐゴシック" charset="0"/>
            </a:endParaRPr>
          </a:p>
        </p:txBody>
      </p:sp>
      <p:sp>
        <p:nvSpPr>
          <p:cNvPr id="6" name="Rectangle 5"/>
          <p:cNvSpPr/>
          <p:nvPr/>
        </p:nvSpPr>
        <p:spPr>
          <a:xfrm>
            <a:off x="838200" y="1461572"/>
            <a:ext cx="8534400" cy="369332"/>
          </a:xfrm>
          <a:prstGeom prst="rect">
            <a:avLst/>
          </a:prstGeom>
        </p:spPr>
        <p:txBody>
          <a:bodyPr wrap="square">
            <a:spAutoFit/>
          </a:bodyPr>
          <a:lstStyle/>
          <a:p>
            <a:r>
              <a:rPr lang="en-US" i="1" dirty="0">
                <a:solidFill>
                  <a:schemeClr val="tx2"/>
                </a:solidFill>
              </a:rPr>
              <a:t>Longer words are OK once in a while, but used consistently, they make reading harder</a:t>
            </a:r>
          </a:p>
        </p:txBody>
      </p:sp>
    </p:spTree>
    <p:extLst>
      <p:ext uri="{BB962C8B-B14F-4D97-AF65-F5344CB8AC3E}">
        <p14:creationId xmlns:p14="http://schemas.microsoft.com/office/powerpoint/2010/main" val="217135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Visual Thesaurus to Come Up with Shorter Words</a:t>
            </a:r>
          </a:p>
        </p:txBody>
      </p:sp>
      <p:sp>
        <p:nvSpPr>
          <p:cNvPr id="4" name="TextBox 3"/>
          <p:cNvSpPr txBox="1"/>
          <p:nvPr/>
        </p:nvSpPr>
        <p:spPr>
          <a:xfrm>
            <a:off x="933551" y="1632544"/>
            <a:ext cx="8411308"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rtlCol="0">
            <a:spAutoFit/>
          </a:bodyPr>
          <a:lstStyle/>
          <a:p>
            <a:r>
              <a:rPr lang="en-US" b="1" dirty="0"/>
              <a:t>VisualThesaurus.com</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304" t="22974" r="48953" b="43385"/>
          <a:stretch/>
        </p:blipFill>
        <p:spPr bwMode="auto">
          <a:xfrm>
            <a:off x="8181407" y="2159000"/>
            <a:ext cx="2825261" cy="300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137" t="23521" r="44530" b="32719"/>
          <a:stretch/>
        </p:blipFill>
        <p:spPr bwMode="auto">
          <a:xfrm>
            <a:off x="2548468" y="2366520"/>
            <a:ext cx="3886200" cy="37513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405" t="27282" r="71407" b="51562"/>
          <a:stretch/>
        </p:blipFill>
        <p:spPr bwMode="auto">
          <a:xfrm>
            <a:off x="6182622" y="3147381"/>
            <a:ext cx="2033954" cy="1895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6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Eliminate Unnecessary Words</a:t>
            </a:r>
          </a:p>
        </p:txBody>
      </p:sp>
      <p:sp>
        <p:nvSpPr>
          <p:cNvPr id="5" name="Content Placeholder 4"/>
          <p:cNvSpPr>
            <a:spLocks noGrp="1"/>
          </p:cNvSpPr>
          <p:nvPr>
            <p:ph idx="1"/>
          </p:nvPr>
        </p:nvSpPr>
        <p:spPr>
          <a:xfrm>
            <a:off x="954881" y="2377049"/>
            <a:ext cx="8524875" cy="3409389"/>
          </a:xfrm>
        </p:spPr>
        <p:txBody>
          <a:bodyPr>
            <a:normAutofit/>
          </a:bodyPr>
          <a:lstStyle/>
          <a:p>
            <a:r>
              <a:rPr lang="en-US" b="0" dirty="0"/>
              <a:t>Actually</a:t>
            </a:r>
          </a:p>
          <a:p>
            <a:r>
              <a:rPr lang="en-US" b="0" dirty="0"/>
              <a:t>Realistically speaking</a:t>
            </a:r>
          </a:p>
          <a:p>
            <a:pPr eaLnBrk="1" fontAlgn="ctr" hangingPunct="1"/>
            <a:r>
              <a:rPr lang="en-US" b="0" dirty="0"/>
              <a:t>Of course</a:t>
            </a:r>
          </a:p>
          <a:p>
            <a:pPr eaLnBrk="1" fontAlgn="ctr" hangingPunct="1"/>
            <a:r>
              <a:rPr lang="en-US" b="0" dirty="0"/>
              <a:t>Certainly</a:t>
            </a:r>
          </a:p>
          <a:p>
            <a:pPr eaLnBrk="1" fontAlgn="ctr" hangingPunct="1"/>
            <a:r>
              <a:rPr lang="en-US" b="0" dirty="0"/>
              <a:t>Quite</a:t>
            </a:r>
          </a:p>
          <a:p>
            <a:pPr eaLnBrk="1" fontAlgn="ctr" hangingPunct="1"/>
            <a:r>
              <a:rPr lang="en-US" b="0" dirty="0"/>
              <a:t>Rather</a:t>
            </a:r>
          </a:p>
          <a:p>
            <a:endParaRPr lang="en-US" dirty="0"/>
          </a:p>
        </p:txBody>
      </p:sp>
      <p:sp>
        <p:nvSpPr>
          <p:cNvPr id="8" name="Rectangle 7"/>
          <p:cNvSpPr/>
          <p:nvPr/>
        </p:nvSpPr>
        <p:spPr>
          <a:xfrm>
            <a:off x="838199" y="1503144"/>
            <a:ext cx="10956131" cy="646331"/>
          </a:xfrm>
          <a:prstGeom prst="rect">
            <a:avLst/>
          </a:prstGeom>
        </p:spPr>
        <p:txBody>
          <a:bodyPr wrap="square">
            <a:spAutoFit/>
          </a:bodyPr>
          <a:lstStyle/>
          <a:p>
            <a:r>
              <a:rPr lang="en-US" i="1" dirty="0">
                <a:solidFill>
                  <a:schemeClr val="tx2"/>
                </a:solidFill>
              </a:rPr>
              <a:t>You are done with the sentence when there is absolutely nothing to cut out; please, pay attention to how AI writes as well. </a:t>
            </a:r>
          </a:p>
        </p:txBody>
      </p:sp>
      <p:pic>
        <p:nvPicPr>
          <p:cNvPr id="10242" name="Picture 2">
            <a:extLst>
              <a:ext uri="{FF2B5EF4-FFF2-40B4-BE49-F238E27FC236}">
                <a16:creationId xmlns:a16="http://schemas.microsoft.com/office/drawing/2014/main" id="{2D3245C0-6DD4-BEB2-9831-3188EAD34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317" y="2142099"/>
            <a:ext cx="4162425" cy="41624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4">
            <a:extLst>
              <a:ext uri="{FF2B5EF4-FFF2-40B4-BE49-F238E27FC236}">
                <a16:creationId xmlns:a16="http://schemas.microsoft.com/office/drawing/2014/main" id="{B73CC4EF-C07F-A0E6-EF12-E81BA1E9E4DE}"/>
              </a:ext>
            </a:extLst>
          </p:cNvPr>
          <p:cNvSpPr txBox="1">
            <a:spLocks/>
          </p:cNvSpPr>
          <p:nvPr/>
        </p:nvSpPr>
        <p:spPr>
          <a:xfrm>
            <a:off x="4943470" y="2377049"/>
            <a:ext cx="2559848" cy="439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US" dirty="0"/>
              <a:t>Definitely</a:t>
            </a:r>
          </a:p>
          <a:p>
            <a:pPr fontAlgn="ctr"/>
            <a:r>
              <a:rPr lang="en-US" dirty="0"/>
              <a:t>Relatively</a:t>
            </a:r>
          </a:p>
          <a:p>
            <a:pPr fontAlgn="ctr"/>
            <a:r>
              <a:rPr lang="en-US" dirty="0"/>
              <a:t>Respectively</a:t>
            </a:r>
          </a:p>
          <a:p>
            <a:pPr fontAlgn="ctr"/>
            <a:r>
              <a:rPr lang="en-US" dirty="0"/>
              <a:t>Somewhat</a:t>
            </a:r>
          </a:p>
          <a:p>
            <a:pPr fontAlgn="ctr"/>
            <a:r>
              <a:rPr lang="en-US" dirty="0"/>
              <a:t>Specific</a:t>
            </a:r>
          </a:p>
          <a:p>
            <a:pPr fontAlgn="ctr"/>
            <a:r>
              <a:rPr lang="en-US" dirty="0"/>
              <a:t>A kind of</a:t>
            </a:r>
          </a:p>
          <a:p>
            <a:endParaRPr lang="en-US" dirty="0"/>
          </a:p>
          <a:p>
            <a:endParaRPr lang="en-US" dirty="0"/>
          </a:p>
        </p:txBody>
      </p:sp>
    </p:spTree>
    <p:extLst>
      <p:ext uri="{BB962C8B-B14F-4D97-AF65-F5344CB8AC3E}">
        <p14:creationId xmlns:p14="http://schemas.microsoft.com/office/powerpoint/2010/main" val="416579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1000"/>
                                        <p:tgtEl>
                                          <p:spTgt spid="5">
                                            <p:txEl>
                                              <p:pRg st="3" end="3"/>
                                            </p:txEl>
                                          </p:spTgt>
                                        </p:tgtEl>
                                      </p:cBhvr>
                                    </p:animEffect>
                                    <p:anim calcmode="lin" valueType="num">
                                      <p:cBhvr>
                                        <p:cTn id="3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MS Word</a:t>
            </a:r>
          </a:p>
        </p:txBody>
      </p:sp>
      <p:sp>
        <p:nvSpPr>
          <p:cNvPr id="15" name="Rectangle 14"/>
          <p:cNvSpPr/>
          <p:nvPr/>
        </p:nvSpPr>
        <p:spPr>
          <a:xfrm>
            <a:off x="576885" y="3434904"/>
            <a:ext cx="1995311" cy="1077218"/>
          </a:xfrm>
          <a:prstGeom prst="rect">
            <a:avLst/>
          </a:prstGeom>
        </p:spPr>
        <p:txBody>
          <a:bodyPr wrap="square">
            <a:spAutoFit/>
          </a:bodyPr>
          <a:lstStyle/>
          <a:p>
            <a:r>
              <a:rPr lang="en-US" sz="1600" b="1" i="1" dirty="0">
                <a:solidFill>
                  <a:schemeClr val="tx2"/>
                </a:solidFill>
              </a:rPr>
              <a:t>Go to File, Options, Proofing </a:t>
            </a:r>
          </a:p>
          <a:p>
            <a:r>
              <a:rPr lang="en-US" sz="1600" b="1" i="1" dirty="0">
                <a:solidFill>
                  <a:schemeClr val="tx2"/>
                </a:solidFill>
              </a:rPr>
              <a:t>To turn on Editor: F7 or Review Tab, Editor</a:t>
            </a:r>
            <a:endParaRPr lang="en-US" sz="1600" i="1" dirty="0">
              <a:solidFill>
                <a:schemeClr val="tx2"/>
              </a:solidFill>
            </a:endParaRPr>
          </a:p>
        </p:txBody>
      </p:sp>
      <p:pic>
        <p:nvPicPr>
          <p:cNvPr id="6" name="Picture 5">
            <a:extLst>
              <a:ext uri="{FF2B5EF4-FFF2-40B4-BE49-F238E27FC236}">
                <a16:creationId xmlns:a16="http://schemas.microsoft.com/office/drawing/2014/main" id="{F73D1DD2-A3AB-42F9-BAC4-D91672390762}"/>
              </a:ext>
            </a:extLst>
          </p:cNvPr>
          <p:cNvPicPr>
            <a:picLocks noChangeAspect="1"/>
          </p:cNvPicPr>
          <p:nvPr/>
        </p:nvPicPr>
        <p:blipFill rotWithShape="1">
          <a:blip r:embed="rId3"/>
          <a:srcRect r="92220"/>
          <a:stretch/>
        </p:blipFill>
        <p:spPr>
          <a:xfrm>
            <a:off x="4248234" y="1577342"/>
            <a:ext cx="730381" cy="5280658"/>
          </a:xfrm>
          <a:prstGeom prst="rect">
            <a:avLst/>
          </a:prstGeom>
        </p:spPr>
      </p:pic>
      <p:pic>
        <p:nvPicPr>
          <p:cNvPr id="19" name="Picture 18">
            <a:extLst>
              <a:ext uri="{FF2B5EF4-FFF2-40B4-BE49-F238E27FC236}">
                <a16:creationId xmlns:a16="http://schemas.microsoft.com/office/drawing/2014/main" id="{4982A690-399A-4174-8943-B15EFAAB6817}"/>
              </a:ext>
            </a:extLst>
          </p:cNvPr>
          <p:cNvPicPr>
            <a:picLocks noChangeAspect="1"/>
          </p:cNvPicPr>
          <p:nvPr/>
        </p:nvPicPr>
        <p:blipFill>
          <a:blip r:embed="rId4"/>
          <a:stretch>
            <a:fillRect/>
          </a:stretch>
        </p:blipFill>
        <p:spPr>
          <a:xfrm>
            <a:off x="1209759" y="1577342"/>
            <a:ext cx="3038475" cy="1200150"/>
          </a:xfrm>
          <a:prstGeom prst="rect">
            <a:avLst/>
          </a:prstGeom>
        </p:spPr>
      </p:pic>
      <p:sp>
        <p:nvSpPr>
          <p:cNvPr id="21" name="Oval 20">
            <a:extLst>
              <a:ext uri="{FF2B5EF4-FFF2-40B4-BE49-F238E27FC236}">
                <a16:creationId xmlns:a16="http://schemas.microsoft.com/office/drawing/2014/main" id="{E450EAA1-9C40-4091-9877-E045399F44B4}"/>
              </a:ext>
            </a:extLst>
          </p:cNvPr>
          <p:cNvSpPr/>
          <p:nvPr/>
        </p:nvSpPr>
        <p:spPr bwMode="auto">
          <a:xfrm>
            <a:off x="4124559" y="6340476"/>
            <a:ext cx="977729" cy="304800"/>
          </a:xfrm>
          <a:prstGeom prst="ellipse">
            <a:avLst/>
          </a:prstGeom>
          <a:noFill/>
          <a:ln w="190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22" name="Oval 21">
            <a:extLst>
              <a:ext uri="{FF2B5EF4-FFF2-40B4-BE49-F238E27FC236}">
                <a16:creationId xmlns:a16="http://schemas.microsoft.com/office/drawing/2014/main" id="{34C16134-C496-48F9-822F-C0A3C2A2EFDA}"/>
              </a:ext>
            </a:extLst>
          </p:cNvPr>
          <p:cNvSpPr/>
          <p:nvPr/>
        </p:nvSpPr>
        <p:spPr bwMode="auto">
          <a:xfrm>
            <a:off x="1197757" y="1569477"/>
            <a:ext cx="457200" cy="202756"/>
          </a:xfrm>
          <a:prstGeom prst="ellipse">
            <a:avLst/>
          </a:prstGeom>
          <a:noFill/>
          <a:ln w="190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pic>
        <p:nvPicPr>
          <p:cNvPr id="4" name="Picture 3">
            <a:extLst>
              <a:ext uri="{FF2B5EF4-FFF2-40B4-BE49-F238E27FC236}">
                <a16:creationId xmlns:a16="http://schemas.microsoft.com/office/drawing/2014/main" id="{B431DBE7-CDF3-573B-B6E3-2827C5738348}"/>
              </a:ext>
            </a:extLst>
          </p:cNvPr>
          <p:cNvPicPr>
            <a:picLocks noChangeAspect="1"/>
          </p:cNvPicPr>
          <p:nvPr/>
        </p:nvPicPr>
        <p:blipFill>
          <a:blip r:embed="rId5"/>
          <a:stretch>
            <a:fillRect/>
          </a:stretch>
        </p:blipFill>
        <p:spPr>
          <a:xfrm>
            <a:off x="5102288" y="1577342"/>
            <a:ext cx="4733213" cy="3874738"/>
          </a:xfrm>
          <a:prstGeom prst="rect">
            <a:avLst/>
          </a:prstGeom>
        </p:spPr>
      </p:pic>
      <p:pic>
        <p:nvPicPr>
          <p:cNvPr id="5" name="Picture 4">
            <a:extLst>
              <a:ext uri="{FF2B5EF4-FFF2-40B4-BE49-F238E27FC236}">
                <a16:creationId xmlns:a16="http://schemas.microsoft.com/office/drawing/2014/main" id="{6EAD7173-F2A2-402D-8B7E-F975034FF890}"/>
              </a:ext>
            </a:extLst>
          </p:cNvPr>
          <p:cNvPicPr>
            <a:picLocks noChangeAspect="1"/>
          </p:cNvPicPr>
          <p:nvPr/>
        </p:nvPicPr>
        <p:blipFill>
          <a:blip r:embed="rId6"/>
          <a:stretch>
            <a:fillRect/>
          </a:stretch>
        </p:blipFill>
        <p:spPr>
          <a:xfrm>
            <a:off x="8972913" y="2863404"/>
            <a:ext cx="3124200" cy="2990850"/>
          </a:xfrm>
          <a:prstGeom prst="rect">
            <a:avLst/>
          </a:prstGeom>
        </p:spPr>
      </p:pic>
      <p:sp>
        <p:nvSpPr>
          <p:cNvPr id="7" name="Arrow: Right 6">
            <a:extLst>
              <a:ext uri="{FF2B5EF4-FFF2-40B4-BE49-F238E27FC236}">
                <a16:creationId xmlns:a16="http://schemas.microsoft.com/office/drawing/2014/main" id="{10EF2B6B-42A9-F66F-6F31-34F5CC965CE5}"/>
              </a:ext>
            </a:extLst>
          </p:cNvPr>
          <p:cNvSpPr/>
          <p:nvPr/>
        </p:nvSpPr>
        <p:spPr>
          <a:xfrm>
            <a:off x="5529263" y="4217671"/>
            <a:ext cx="566737" cy="197167"/>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E5CC744-F1C4-8BE8-CD10-93770CA8DB65}"/>
              </a:ext>
            </a:extLst>
          </p:cNvPr>
          <p:cNvPicPr>
            <a:picLocks noChangeAspect="1"/>
          </p:cNvPicPr>
          <p:nvPr/>
        </p:nvPicPr>
        <p:blipFill>
          <a:blip r:embed="rId7"/>
          <a:stretch>
            <a:fillRect/>
          </a:stretch>
        </p:blipFill>
        <p:spPr>
          <a:xfrm>
            <a:off x="2612297" y="3253583"/>
            <a:ext cx="1512262" cy="2988410"/>
          </a:xfrm>
          <a:prstGeom prst="rect">
            <a:avLst/>
          </a:prstGeom>
        </p:spPr>
      </p:pic>
      <p:pic>
        <p:nvPicPr>
          <p:cNvPr id="11" name="Picture 10">
            <a:extLst>
              <a:ext uri="{FF2B5EF4-FFF2-40B4-BE49-F238E27FC236}">
                <a16:creationId xmlns:a16="http://schemas.microsoft.com/office/drawing/2014/main" id="{CA60500F-6D1D-C45B-610A-AA2A8EC8A506}"/>
              </a:ext>
            </a:extLst>
          </p:cNvPr>
          <p:cNvPicPr>
            <a:picLocks noChangeAspect="1"/>
          </p:cNvPicPr>
          <p:nvPr/>
        </p:nvPicPr>
        <p:blipFill>
          <a:blip r:embed="rId8"/>
          <a:stretch>
            <a:fillRect/>
          </a:stretch>
        </p:blipFill>
        <p:spPr>
          <a:xfrm>
            <a:off x="2135981" y="4516538"/>
            <a:ext cx="476316" cy="733527"/>
          </a:xfrm>
          <a:prstGeom prst="rect">
            <a:avLst/>
          </a:prstGeom>
          <a:ln>
            <a:solidFill>
              <a:schemeClr val="accent5">
                <a:lumMod val="40000"/>
                <a:lumOff val="60000"/>
              </a:schemeClr>
            </a:solidFill>
          </a:ln>
        </p:spPr>
      </p:pic>
    </p:spTree>
    <p:extLst>
      <p:ext uri="{BB962C8B-B14F-4D97-AF65-F5344CB8AC3E}">
        <p14:creationId xmlns:p14="http://schemas.microsoft.com/office/powerpoint/2010/main" val="123457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2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FDE5E92-31C2-7C2F-55E8-FEF9E86C8226}"/>
              </a:ext>
            </a:extLst>
          </p:cNvPr>
          <p:cNvGrpSpPr/>
          <p:nvPr/>
        </p:nvGrpSpPr>
        <p:grpSpPr>
          <a:xfrm>
            <a:off x="6979443" y="3364448"/>
            <a:ext cx="1290964" cy="1263715"/>
            <a:chOff x="7143752" y="3535904"/>
            <a:chExt cx="1290964" cy="1263715"/>
          </a:xfrm>
        </p:grpSpPr>
        <p:pic>
          <p:nvPicPr>
            <p:cNvPr id="20" name="Picture 19">
              <a:extLst>
                <a:ext uri="{FF2B5EF4-FFF2-40B4-BE49-F238E27FC236}">
                  <a16:creationId xmlns:a16="http://schemas.microsoft.com/office/drawing/2014/main" id="{59D5D4BD-DC8A-2E12-2C13-16A82EAFCF06}"/>
                </a:ext>
              </a:extLst>
            </p:cNvPr>
            <p:cNvPicPr>
              <a:picLocks noChangeAspect="1"/>
            </p:cNvPicPr>
            <p:nvPr/>
          </p:nvPicPr>
          <p:blipFill>
            <a:blip r:embed="rId3"/>
            <a:stretch>
              <a:fillRect/>
            </a:stretch>
          </p:blipFill>
          <p:spPr>
            <a:xfrm>
              <a:off x="7177351" y="3535904"/>
              <a:ext cx="1257365" cy="1263715"/>
            </a:xfrm>
            <a:prstGeom prst="rect">
              <a:avLst/>
            </a:prstGeom>
          </p:spPr>
        </p:pic>
        <p:sp>
          <p:nvSpPr>
            <p:cNvPr id="21" name="Rectangle 20">
              <a:extLst>
                <a:ext uri="{FF2B5EF4-FFF2-40B4-BE49-F238E27FC236}">
                  <a16:creationId xmlns:a16="http://schemas.microsoft.com/office/drawing/2014/main" id="{8C9D0F5E-6DC1-2BD2-B154-4051C36FA982}"/>
                </a:ext>
              </a:extLst>
            </p:cNvPr>
            <p:cNvSpPr/>
            <p:nvPr/>
          </p:nvSpPr>
          <p:spPr>
            <a:xfrm>
              <a:off x="7143752" y="3864609"/>
              <a:ext cx="255314" cy="290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a:t>Take Advantage of the Mind-Body Connection</a:t>
            </a:r>
          </a:p>
        </p:txBody>
      </p:sp>
      <p:sp>
        <p:nvSpPr>
          <p:cNvPr id="4" name="TextBox 3"/>
          <p:cNvSpPr txBox="1"/>
          <p:nvPr/>
        </p:nvSpPr>
        <p:spPr>
          <a:xfrm>
            <a:off x="5203025" y="6526520"/>
            <a:ext cx="1374016" cy="276999"/>
          </a:xfrm>
          <a:prstGeom prst="rect">
            <a:avLst/>
          </a:prstGeom>
          <a:noFill/>
        </p:spPr>
        <p:txBody>
          <a:bodyPr wrap="square" rtlCol="0">
            <a:spAutoFit/>
          </a:bodyPr>
          <a:lstStyle/>
          <a:p>
            <a:r>
              <a:rPr lang="en-US" sz="1200" dirty="0"/>
              <a:t>Get a backrub</a:t>
            </a:r>
          </a:p>
        </p:txBody>
      </p:sp>
      <p:sp>
        <p:nvSpPr>
          <p:cNvPr id="8" name="TextBox 7"/>
          <p:cNvSpPr txBox="1"/>
          <p:nvPr/>
        </p:nvSpPr>
        <p:spPr>
          <a:xfrm>
            <a:off x="1132414" y="4701233"/>
            <a:ext cx="1824014" cy="461665"/>
          </a:xfrm>
          <a:prstGeom prst="rect">
            <a:avLst/>
          </a:prstGeom>
          <a:noFill/>
        </p:spPr>
        <p:txBody>
          <a:bodyPr wrap="square" rtlCol="0">
            <a:spAutoFit/>
          </a:bodyPr>
          <a:lstStyle/>
          <a:p>
            <a:r>
              <a:rPr lang="en-US" sz="1200" dirty="0"/>
              <a:t>Give yourself a massage to improve circulation</a:t>
            </a:r>
          </a:p>
        </p:txBody>
      </p:sp>
      <p:sp>
        <p:nvSpPr>
          <p:cNvPr id="12" name="TextBox 11"/>
          <p:cNvSpPr txBox="1"/>
          <p:nvPr/>
        </p:nvSpPr>
        <p:spPr>
          <a:xfrm>
            <a:off x="3208715" y="4658369"/>
            <a:ext cx="1374016" cy="646331"/>
          </a:xfrm>
          <a:prstGeom prst="rect">
            <a:avLst/>
          </a:prstGeom>
          <a:noFill/>
        </p:spPr>
        <p:txBody>
          <a:bodyPr wrap="square" rtlCol="0">
            <a:spAutoFit/>
          </a:bodyPr>
          <a:lstStyle/>
          <a:p>
            <a:r>
              <a:rPr lang="en-US" sz="1200" dirty="0"/>
              <a:t>Do stretching exercises or have a “movement snack”</a:t>
            </a:r>
          </a:p>
        </p:txBody>
      </p:sp>
      <p:pic>
        <p:nvPicPr>
          <p:cNvPr id="2058" name="Picture 10" descr="http://t1.gstatic.com/images?q=tbn:ANd9GcRckzV1gIVjc5sMuQ7bq0mnfxddQag_NLYASWHRxd-LQ6YxP7WV&amp;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808957"/>
            <a:ext cx="1524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919366" y="2892750"/>
            <a:ext cx="2243435" cy="276999"/>
          </a:xfrm>
          <a:prstGeom prst="rect">
            <a:avLst/>
          </a:prstGeom>
          <a:noFill/>
        </p:spPr>
        <p:txBody>
          <a:bodyPr wrap="square" rtlCol="0">
            <a:spAutoFit/>
          </a:bodyPr>
          <a:lstStyle/>
          <a:p>
            <a:r>
              <a:rPr lang="en-US" sz="1200" dirty="0"/>
              <a:t>Stimulate your physical state</a:t>
            </a:r>
          </a:p>
        </p:txBody>
      </p:sp>
      <p:sp>
        <p:nvSpPr>
          <p:cNvPr id="17" name="TextBox 16"/>
          <p:cNvSpPr txBox="1"/>
          <p:nvPr/>
        </p:nvSpPr>
        <p:spPr>
          <a:xfrm>
            <a:off x="7143756" y="4622649"/>
            <a:ext cx="3071807" cy="461665"/>
          </a:xfrm>
          <a:prstGeom prst="rect">
            <a:avLst/>
          </a:prstGeom>
          <a:noFill/>
        </p:spPr>
        <p:txBody>
          <a:bodyPr wrap="square" rtlCol="0">
            <a:spAutoFit/>
          </a:bodyPr>
          <a:lstStyle/>
          <a:p>
            <a:r>
              <a:rPr lang="en-US" sz="1200" dirty="0"/>
              <a:t>Go for a walk or run – repetitive motion and circulation work miracles</a:t>
            </a:r>
          </a:p>
        </p:txBody>
      </p:sp>
      <p:sp>
        <p:nvSpPr>
          <p:cNvPr id="7" name="TextBox 6"/>
          <p:cNvSpPr txBox="1"/>
          <p:nvPr/>
        </p:nvSpPr>
        <p:spPr>
          <a:xfrm>
            <a:off x="8610600" y="3807457"/>
            <a:ext cx="914400" cy="461665"/>
          </a:xfrm>
          <a:prstGeom prst="rect">
            <a:avLst/>
          </a:prstGeom>
          <a:noFill/>
        </p:spPr>
        <p:txBody>
          <a:bodyPr wrap="square" rtlCol="0">
            <a:spAutoFit/>
          </a:bodyPr>
          <a:lstStyle/>
          <a:p>
            <a:pPr algn="ctr"/>
            <a:r>
              <a:rPr lang="en-US" sz="2400" b="1" dirty="0">
                <a:solidFill>
                  <a:schemeClr val="bg2">
                    <a:lumMod val="50000"/>
                  </a:schemeClr>
                </a:solidFill>
              </a:rPr>
              <a:t>OR</a:t>
            </a:r>
          </a:p>
        </p:txBody>
      </p:sp>
      <p:sp>
        <p:nvSpPr>
          <p:cNvPr id="22" name="TextBox 21"/>
          <p:cNvSpPr txBox="1"/>
          <p:nvPr/>
        </p:nvSpPr>
        <p:spPr>
          <a:xfrm>
            <a:off x="7539625" y="3958662"/>
            <a:ext cx="914400" cy="769441"/>
          </a:xfrm>
          <a:prstGeom prst="rect">
            <a:avLst/>
          </a:prstGeom>
          <a:noFill/>
        </p:spPr>
        <p:txBody>
          <a:bodyPr wrap="square" rtlCol="0">
            <a:spAutoFit/>
          </a:bodyPr>
          <a:lstStyle/>
          <a:p>
            <a:pPr algn="ctr"/>
            <a:r>
              <a:rPr lang="en-US" sz="4400" b="1" dirty="0">
                <a:solidFill>
                  <a:schemeClr val="bg2">
                    <a:lumMod val="50000"/>
                  </a:schemeClr>
                </a:solidFill>
              </a:rPr>
              <a:t>+</a:t>
            </a:r>
          </a:p>
        </p:txBody>
      </p:sp>
      <p:sp>
        <p:nvSpPr>
          <p:cNvPr id="24" name="Rectangle 23"/>
          <p:cNvSpPr/>
          <p:nvPr/>
        </p:nvSpPr>
        <p:spPr>
          <a:xfrm>
            <a:off x="936977" y="1531727"/>
            <a:ext cx="9797697" cy="369332"/>
          </a:xfrm>
          <a:prstGeom prst="rect">
            <a:avLst/>
          </a:prstGeom>
        </p:spPr>
        <p:txBody>
          <a:bodyPr wrap="square">
            <a:spAutoFit/>
          </a:bodyPr>
          <a:lstStyle/>
          <a:p>
            <a:pPr lvl="0"/>
            <a:r>
              <a:rPr lang="en-US" i="1" dirty="0">
                <a:solidFill>
                  <a:schemeClr val="tx2"/>
                </a:solidFill>
              </a:rPr>
              <a:t>It is easy to get “glued” to your desk, but your mind is highly dependent on your physical state</a:t>
            </a:r>
          </a:p>
        </p:txBody>
      </p:sp>
      <p:sp>
        <p:nvSpPr>
          <p:cNvPr id="15" name="TextBox 14"/>
          <p:cNvSpPr txBox="1"/>
          <p:nvPr/>
        </p:nvSpPr>
        <p:spPr>
          <a:xfrm>
            <a:off x="7141886" y="5932786"/>
            <a:ext cx="1284218" cy="276999"/>
          </a:xfrm>
          <a:prstGeom prst="rect">
            <a:avLst/>
          </a:prstGeom>
          <a:noFill/>
        </p:spPr>
        <p:txBody>
          <a:bodyPr wrap="square" rtlCol="0">
            <a:spAutoFit/>
          </a:bodyPr>
          <a:lstStyle/>
          <a:p>
            <a:r>
              <a:rPr lang="en-US" sz="1200" dirty="0">
                <a:solidFill>
                  <a:schemeClr val="accent1"/>
                </a:solidFill>
              </a:rPr>
              <a:t>If all else fails…</a:t>
            </a:r>
          </a:p>
        </p:txBody>
      </p:sp>
      <p:sp>
        <p:nvSpPr>
          <p:cNvPr id="33" name="TextBox 32"/>
          <p:cNvSpPr txBox="1"/>
          <p:nvPr/>
        </p:nvSpPr>
        <p:spPr>
          <a:xfrm>
            <a:off x="4945851" y="4615505"/>
            <a:ext cx="1738933" cy="646331"/>
          </a:xfrm>
          <a:prstGeom prst="rect">
            <a:avLst/>
          </a:prstGeom>
          <a:noFill/>
        </p:spPr>
        <p:txBody>
          <a:bodyPr wrap="square" rtlCol="0">
            <a:spAutoFit/>
          </a:bodyPr>
          <a:lstStyle/>
          <a:p>
            <a:r>
              <a:rPr lang="en-US" sz="1200" dirty="0"/>
              <a:t>Do breathing exercises (try box breathing 5 in - 5 hold – 5 out)</a:t>
            </a:r>
          </a:p>
        </p:txBody>
      </p:sp>
      <p:cxnSp>
        <p:nvCxnSpPr>
          <p:cNvPr id="29" name="Straight Arrow Connector 28"/>
          <p:cNvCxnSpPr>
            <a:cxnSpLocks/>
            <a:endCxn id="28" idx="1"/>
          </p:cNvCxnSpPr>
          <p:nvPr/>
        </p:nvCxnSpPr>
        <p:spPr bwMode="auto">
          <a:xfrm>
            <a:off x="6273285" y="4036798"/>
            <a:ext cx="584714" cy="4387"/>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25" name="Elbow Connector 24"/>
          <p:cNvCxnSpPr>
            <a:cxnSpLocks/>
            <a:endCxn id="27" idx="3"/>
          </p:cNvCxnSpPr>
          <p:nvPr/>
        </p:nvCxnSpPr>
        <p:spPr bwMode="auto">
          <a:xfrm rot="5400000">
            <a:off x="7136897" y="4369943"/>
            <a:ext cx="799816" cy="2285710"/>
          </a:xfrm>
          <a:prstGeom prst="bentConnector2">
            <a:avLst/>
          </a:prstGeom>
          <a:solidFill>
            <a:schemeClr val="accent1"/>
          </a:solidFill>
          <a:ln w="57150" cap="flat" cmpd="sng" algn="ctr">
            <a:solidFill>
              <a:schemeClr val="accent1"/>
            </a:solidFill>
            <a:prstDash val="solid"/>
            <a:round/>
            <a:headEnd type="none" w="med" len="med"/>
            <a:tailEnd type="triangle" w="med" len="med"/>
          </a:ln>
          <a:effectLst/>
        </p:spPr>
      </p:cxnSp>
      <p:pic>
        <p:nvPicPr>
          <p:cNvPr id="2050" name="Picture 2" descr="Oppo A1k Price in India, Specifications, Comparison (8th July 2020)">
            <a:extLst>
              <a:ext uri="{FF2B5EF4-FFF2-40B4-BE49-F238E27FC236}">
                <a16:creationId xmlns:a16="http://schemas.microsoft.com/office/drawing/2014/main" id="{10691D5F-2F6B-41E9-909D-8DB50A3F0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8195" y="3623382"/>
            <a:ext cx="1084400" cy="81287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7058C267-D9EC-0740-8996-49734C8444DA}"/>
              </a:ext>
            </a:extLst>
          </p:cNvPr>
          <p:cNvSpPr>
            <a:spLocks noChangeAspect="1" noChangeArrowheads="1"/>
          </p:cNvSpPr>
          <p:nvPr/>
        </p:nvSpPr>
        <p:spPr bwMode="auto">
          <a:xfrm>
            <a:off x="5943600" y="31908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a16="http://schemas.microsoft.com/office/drawing/2014/main" id="{44EF044A-B428-D21C-4D0E-2C5A8DF66A76}"/>
              </a:ext>
            </a:extLst>
          </p:cNvPr>
          <p:cNvSpPr>
            <a:spLocks noChangeAspect="1" noChangeArrowheads="1"/>
          </p:cNvSpPr>
          <p:nvPr/>
        </p:nvSpPr>
        <p:spPr bwMode="auto">
          <a:xfrm>
            <a:off x="5534226" y="340126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1584B4EA-C8FF-EAC5-8F74-00264C3FC1E1}"/>
              </a:ext>
            </a:extLst>
          </p:cNvPr>
          <p:cNvPicPr>
            <a:picLocks noChangeAspect="1"/>
          </p:cNvPicPr>
          <p:nvPr/>
        </p:nvPicPr>
        <p:blipFill>
          <a:blip r:embed="rId6"/>
          <a:stretch>
            <a:fillRect/>
          </a:stretch>
        </p:blipFill>
        <p:spPr>
          <a:xfrm>
            <a:off x="1229384" y="3335636"/>
            <a:ext cx="1366769" cy="1413899"/>
          </a:xfrm>
          <a:prstGeom prst="rect">
            <a:avLst/>
          </a:prstGeom>
        </p:spPr>
      </p:pic>
      <p:pic>
        <p:nvPicPr>
          <p:cNvPr id="13" name="Picture 12">
            <a:extLst>
              <a:ext uri="{FF2B5EF4-FFF2-40B4-BE49-F238E27FC236}">
                <a16:creationId xmlns:a16="http://schemas.microsoft.com/office/drawing/2014/main" id="{A9DCA7B5-19C4-AA12-EED2-ED17E35F5578}"/>
              </a:ext>
            </a:extLst>
          </p:cNvPr>
          <p:cNvPicPr>
            <a:picLocks noChangeAspect="1"/>
          </p:cNvPicPr>
          <p:nvPr/>
        </p:nvPicPr>
        <p:blipFill>
          <a:blip r:embed="rId7"/>
          <a:stretch>
            <a:fillRect/>
          </a:stretch>
        </p:blipFill>
        <p:spPr>
          <a:xfrm>
            <a:off x="3141075" y="3445432"/>
            <a:ext cx="1312871" cy="1276655"/>
          </a:xfrm>
          <a:prstGeom prst="rect">
            <a:avLst/>
          </a:prstGeom>
        </p:spPr>
      </p:pic>
      <p:pic>
        <p:nvPicPr>
          <p:cNvPr id="18" name="Picture 8">
            <a:extLst>
              <a:ext uri="{FF2B5EF4-FFF2-40B4-BE49-F238E27FC236}">
                <a16:creationId xmlns:a16="http://schemas.microsoft.com/office/drawing/2014/main" id="{F20834CB-EC21-29E6-E48D-7153CD974E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0911" y="3387425"/>
            <a:ext cx="1326654" cy="1326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a:extLst>
              <a:ext uri="{FF2B5EF4-FFF2-40B4-BE49-F238E27FC236}">
                <a16:creationId xmlns:a16="http://schemas.microsoft.com/office/drawing/2014/main" id="{80180033-4C66-3EDC-1B12-7FCF8E8457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0911" y="5216186"/>
            <a:ext cx="1393039" cy="139303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084FE679-F25B-4759-8BDC-06ED6A5F4463}"/>
              </a:ext>
            </a:extLst>
          </p:cNvPr>
          <p:cNvSpPr/>
          <p:nvPr/>
        </p:nvSpPr>
        <p:spPr>
          <a:xfrm>
            <a:off x="6857999" y="3445432"/>
            <a:ext cx="3440849" cy="1191505"/>
          </a:xfrm>
          <a:prstGeom prst="round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796CEFB6-75CE-0B90-1270-C089969AB998}"/>
              </a:ext>
            </a:extLst>
          </p:cNvPr>
          <p:cNvCxnSpPr>
            <a:cxnSpLocks/>
          </p:cNvCxnSpPr>
          <p:nvPr/>
        </p:nvCxnSpPr>
        <p:spPr bwMode="auto">
          <a:xfrm>
            <a:off x="4454009" y="4060609"/>
            <a:ext cx="584714"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38" name="Straight Arrow Connector 37">
            <a:extLst>
              <a:ext uri="{FF2B5EF4-FFF2-40B4-BE49-F238E27FC236}">
                <a16:creationId xmlns:a16="http://schemas.microsoft.com/office/drawing/2014/main" id="{F790FDBE-D5D8-847B-33F2-AEA718DAFA21}"/>
              </a:ext>
            </a:extLst>
          </p:cNvPr>
          <p:cNvCxnSpPr>
            <a:cxnSpLocks/>
          </p:cNvCxnSpPr>
          <p:nvPr/>
        </p:nvCxnSpPr>
        <p:spPr bwMode="auto">
          <a:xfrm>
            <a:off x="2602570" y="4086482"/>
            <a:ext cx="584714"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sp>
        <p:nvSpPr>
          <p:cNvPr id="39" name="Right Brace 38"/>
          <p:cNvSpPr/>
          <p:nvPr/>
        </p:nvSpPr>
        <p:spPr bwMode="auto">
          <a:xfrm rot="16200000">
            <a:off x="5754871" y="-770504"/>
            <a:ext cx="297168" cy="8157493"/>
          </a:xfrm>
          <a:prstGeom prst="rightBrac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36948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1000"/>
                                        <p:tgtEl>
                                          <p:spTgt spid="2058"/>
                                        </p:tgtEl>
                                      </p:cBhvr>
                                    </p:animEffect>
                                    <p:anim calcmode="lin" valueType="num">
                                      <p:cBhvr>
                                        <p:cTn id="8" dur="1000" fill="hold"/>
                                        <p:tgtEl>
                                          <p:spTgt spid="2058"/>
                                        </p:tgtEl>
                                        <p:attrNameLst>
                                          <p:attrName>ppt_x</p:attrName>
                                        </p:attrNameLst>
                                      </p:cBhvr>
                                      <p:tavLst>
                                        <p:tav tm="0">
                                          <p:val>
                                            <p:strVal val="#ppt_x"/>
                                          </p:val>
                                        </p:tav>
                                        <p:tav tm="100000">
                                          <p:val>
                                            <p:strVal val="#ppt_x"/>
                                          </p:val>
                                        </p:tav>
                                      </p:tavLst>
                                    </p:anim>
                                    <p:anim calcmode="lin" valueType="num">
                                      <p:cBhvr>
                                        <p:cTn id="9" dur="1000" fill="hold"/>
                                        <p:tgtEl>
                                          <p:spTgt spid="20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anim calcmode="lin" valueType="num">
                                      <p:cBhvr>
                                        <p:cTn id="52" dur="1000" fill="hold"/>
                                        <p:tgtEl>
                                          <p:spTgt spid="37"/>
                                        </p:tgtEl>
                                        <p:attrNameLst>
                                          <p:attrName>ppt_x</p:attrName>
                                        </p:attrNameLst>
                                      </p:cBhvr>
                                      <p:tavLst>
                                        <p:tav tm="0">
                                          <p:val>
                                            <p:strVal val="#ppt_x"/>
                                          </p:val>
                                        </p:tav>
                                        <p:tav tm="100000">
                                          <p:val>
                                            <p:strVal val="#ppt_x"/>
                                          </p:val>
                                        </p:tav>
                                      </p:tavLst>
                                    </p:anim>
                                    <p:anim calcmode="lin" valueType="num">
                                      <p:cBhvr>
                                        <p:cTn id="5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1000"/>
                                        <p:tgtEl>
                                          <p:spTgt spid="33"/>
                                        </p:tgtEl>
                                      </p:cBhvr>
                                    </p:animEffect>
                                    <p:anim calcmode="lin" valueType="num">
                                      <p:cBhvr>
                                        <p:cTn id="59" dur="1000" fill="hold"/>
                                        <p:tgtEl>
                                          <p:spTgt spid="33"/>
                                        </p:tgtEl>
                                        <p:attrNameLst>
                                          <p:attrName>ppt_x</p:attrName>
                                        </p:attrNameLst>
                                      </p:cBhvr>
                                      <p:tavLst>
                                        <p:tav tm="0">
                                          <p:val>
                                            <p:strVal val="#ppt_x"/>
                                          </p:val>
                                        </p:tav>
                                        <p:tav tm="100000">
                                          <p:val>
                                            <p:strVal val="#ppt_x"/>
                                          </p:val>
                                        </p:tav>
                                      </p:tavLst>
                                    </p:anim>
                                    <p:anim calcmode="lin" valueType="num">
                                      <p:cBhvr>
                                        <p:cTn id="60" dur="1000" fill="hold"/>
                                        <p:tgtEl>
                                          <p:spTgt spid="33"/>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nodePh="1">
                                  <p:stCondLst>
                                    <p:cond delay="0"/>
                                  </p:stCondLst>
                                  <p:endCondLst>
                                    <p:cond evt="begin" delay="0">
                                      <p:tn val="66"/>
                                    </p:cond>
                                  </p:endCondLst>
                                  <p:childTnLst>
                                    <p:set>
                                      <p:cBhvr>
                                        <p:cTn id="67" dur="1" fill="hold">
                                          <p:stCondLst>
                                            <p:cond delay="0"/>
                                          </p:stCondLst>
                                        </p:cTn>
                                        <p:tgtEl>
                                          <p:spTgt spid="3"/>
                                        </p:tgtEl>
                                        <p:attrNameLst>
                                          <p:attrName>style.visibility</p:attrName>
                                        </p:attrNameLst>
                                      </p:cBhvr>
                                      <p:to>
                                        <p:strVal val="visible"/>
                                      </p:to>
                                    </p:set>
                                    <p:animEffect transition="in" filter="fade">
                                      <p:cBhvr>
                                        <p:cTn id="68" dur="1000"/>
                                        <p:tgtEl>
                                          <p:spTgt spid="3"/>
                                        </p:tgtEl>
                                      </p:cBhvr>
                                    </p:animEffect>
                                    <p:anim calcmode="lin" valueType="num">
                                      <p:cBhvr>
                                        <p:cTn id="69" dur="1000" fill="hold"/>
                                        <p:tgtEl>
                                          <p:spTgt spid="3"/>
                                        </p:tgtEl>
                                        <p:attrNameLst>
                                          <p:attrName>ppt_x</p:attrName>
                                        </p:attrNameLst>
                                      </p:cBhvr>
                                      <p:tavLst>
                                        <p:tav tm="0">
                                          <p:val>
                                            <p:strVal val="#ppt_x"/>
                                          </p:val>
                                        </p:tav>
                                        <p:tav tm="100000">
                                          <p:val>
                                            <p:strVal val="#ppt_x"/>
                                          </p:val>
                                        </p:tav>
                                      </p:tavLst>
                                    </p:anim>
                                    <p:anim calcmode="lin" valueType="num">
                                      <p:cBhvr>
                                        <p:cTn id="70" dur="1000" fill="hold"/>
                                        <p:tgtEl>
                                          <p:spTgt spid="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nodePh="1">
                                  <p:stCondLst>
                                    <p:cond delay="0"/>
                                  </p:stCondLst>
                                  <p:endCondLst>
                                    <p:cond evt="begin" delay="0">
                                      <p:tn val="71"/>
                                    </p:cond>
                                  </p:endCondLst>
                                  <p:childTnLst>
                                    <p:set>
                                      <p:cBhvr>
                                        <p:cTn id="72" dur="1" fill="hold">
                                          <p:stCondLst>
                                            <p:cond delay="0"/>
                                          </p:stCondLst>
                                        </p:cTn>
                                        <p:tgtEl>
                                          <p:spTgt spid="6"/>
                                        </p:tgtEl>
                                        <p:attrNameLst>
                                          <p:attrName>style.visibility</p:attrName>
                                        </p:attrNameLst>
                                      </p:cBhvr>
                                      <p:to>
                                        <p:strVal val="visible"/>
                                      </p:to>
                                    </p:set>
                                    <p:animEffect transition="in" filter="fade">
                                      <p:cBhvr>
                                        <p:cTn id="73" dur="1000"/>
                                        <p:tgtEl>
                                          <p:spTgt spid="6"/>
                                        </p:tgtEl>
                                      </p:cBhvr>
                                    </p:animEffect>
                                    <p:anim calcmode="lin" valueType="num">
                                      <p:cBhvr>
                                        <p:cTn id="74" dur="1000" fill="hold"/>
                                        <p:tgtEl>
                                          <p:spTgt spid="6"/>
                                        </p:tgtEl>
                                        <p:attrNameLst>
                                          <p:attrName>ppt_x</p:attrName>
                                        </p:attrNameLst>
                                      </p:cBhvr>
                                      <p:tavLst>
                                        <p:tav tm="0">
                                          <p:val>
                                            <p:strVal val="#ppt_x"/>
                                          </p:val>
                                        </p:tav>
                                        <p:tav tm="100000">
                                          <p:val>
                                            <p:strVal val="#ppt_x"/>
                                          </p:val>
                                        </p:tav>
                                      </p:tavLst>
                                    </p:anim>
                                    <p:anim calcmode="lin" valueType="num">
                                      <p:cBhvr>
                                        <p:cTn id="75" dur="1000" fill="hold"/>
                                        <p:tgtEl>
                                          <p:spTgt spid="6"/>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1000"/>
                                        <p:tgtEl>
                                          <p:spTgt spid="7"/>
                                        </p:tgtEl>
                                      </p:cBhvr>
                                    </p:animEffect>
                                    <p:anim calcmode="lin" valueType="num">
                                      <p:cBhvr>
                                        <p:cTn id="96" dur="1000" fill="hold"/>
                                        <p:tgtEl>
                                          <p:spTgt spid="7"/>
                                        </p:tgtEl>
                                        <p:attrNameLst>
                                          <p:attrName>ppt_x</p:attrName>
                                        </p:attrNameLst>
                                      </p:cBhvr>
                                      <p:tavLst>
                                        <p:tav tm="0">
                                          <p:val>
                                            <p:strVal val="#ppt_x"/>
                                          </p:val>
                                        </p:tav>
                                        <p:tav tm="100000">
                                          <p:val>
                                            <p:strVal val="#ppt_x"/>
                                          </p:val>
                                        </p:tav>
                                      </p:tavLst>
                                    </p:anim>
                                    <p:anim calcmode="lin" valueType="num">
                                      <p:cBhvr>
                                        <p:cTn id="97" dur="1000" fill="hold"/>
                                        <p:tgtEl>
                                          <p:spTgt spid="7"/>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1000"/>
                                        <p:tgtEl>
                                          <p:spTgt spid="22"/>
                                        </p:tgtEl>
                                      </p:cBhvr>
                                    </p:animEffect>
                                    <p:anim calcmode="lin" valueType="num">
                                      <p:cBhvr>
                                        <p:cTn id="101" dur="1000" fill="hold"/>
                                        <p:tgtEl>
                                          <p:spTgt spid="22"/>
                                        </p:tgtEl>
                                        <p:attrNameLst>
                                          <p:attrName>ppt_x</p:attrName>
                                        </p:attrNameLst>
                                      </p:cBhvr>
                                      <p:tavLst>
                                        <p:tav tm="0">
                                          <p:val>
                                            <p:strVal val="#ppt_x"/>
                                          </p:val>
                                        </p:tav>
                                        <p:tav tm="100000">
                                          <p:val>
                                            <p:strVal val="#ppt_x"/>
                                          </p:val>
                                        </p:tav>
                                      </p:tavLst>
                                    </p:anim>
                                    <p:anim calcmode="lin" valueType="num">
                                      <p:cBhvr>
                                        <p:cTn id="102" dur="1000" fill="hold"/>
                                        <p:tgtEl>
                                          <p:spTgt spid="22"/>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050"/>
                                        </p:tgtEl>
                                        <p:attrNameLst>
                                          <p:attrName>style.visibility</p:attrName>
                                        </p:attrNameLst>
                                      </p:cBhvr>
                                      <p:to>
                                        <p:strVal val="visible"/>
                                      </p:to>
                                    </p:set>
                                    <p:animEffect transition="in" filter="fade">
                                      <p:cBhvr>
                                        <p:cTn id="105" dur="1000"/>
                                        <p:tgtEl>
                                          <p:spTgt spid="2050"/>
                                        </p:tgtEl>
                                      </p:cBhvr>
                                    </p:animEffect>
                                    <p:anim calcmode="lin" valueType="num">
                                      <p:cBhvr>
                                        <p:cTn id="106" dur="1000" fill="hold"/>
                                        <p:tgtEl>
                                          <p:spTgt spid="2050"/>
                                        </p:tgtEl>
                                        <p:attrNameLst>
                                          <p:attrName>ppt_x</p:attrName>
                                        </p:attrNameLst>
                                      </p:cBhvr>
                                      <p:tavLst>
                                        <p:tav tm="0">
                                          <p:val>
                                            <p:strVal val="#ppt_x"/>
                                          </p:val>
                                        </p:tav>
                                        <p:tav tm="100000">
                                          <p:val>
                                            <p:strVal val="#ppt_x"/>
                                          </p:val>
                                        </p:tav>
                                      </p:tavLst>
                                    </p:anim>
                                    <p:anim calcmode="lin" valueType="num">
                                      <p:cBhvr>
                                        <p:cTn id="107" dur="1000" fill="hold"/>
                                        <p:tgtEl>
                                          <p:spTgt spid="205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1000"/>
                                        <p:tgtEl>
                                          <p:spTgt spid="25"/>
                                        </p:tgtEl>
                                      </p:cBhvr>
                                    </p:animEffect>
                                    <p:anim calcmode="lin" valueType="num">
                                      <p:cBhvr>
                                        <p:cTn id="118" dur="1000" fill="hold"/>
                                        <p:tgtEl>
                                          <p:spTgt spid="25"/>
                                        </p:tgtEl>
                                        <p:attrNameLst>
                                          <p:attrName>ppt_x</p:attrName>
                                        </p:attrNameLst>
                                      </p:cBhvr>
                                      <p:tavLst>
                                        <p:tav tm="0">
                                          <p:val>
                                            <p:strVal val="#ppt_x"/>
                                          </p:val>
                                        </p:tav>
                                        <p:tav tm="100000">
                                          <p:val>
                                            <p:strVal val="#ppt_x"/>
                                          </p:val>
                                        </p:tav>
                                      </p:tavLst>
                                    </p:anim>
                                    <p:anim calcmode="lin" valueType="num">
                                      <p:cBhvr>
                                        <p:cTn id="119" dur="1000" fill="hold"/>
                                        <p:tgtEl>
                                          <p:spTgt spid="25"/>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1000"/>
                                        <p:tgtEl>
                                          <p:spTgt spid="27"/>
                                        </p:tgtEl>
                                      </p:cBhvr>
                                    </p:animEffect>
                                    <p:anim calcmode="lin" valueType="num">
                                      <p:cBhvr>
                                        <p:cTn id="128" dur="1000" fill="hold"/>
                                        <p:tgtEl>
                                          <p:spTgt spid="27"/>
                                        </p:tgtEl>
                                        <p:attrNameLst>
                                          <p:attrName>ppt_x</p:attrName>
                                        </p:attrNameLst>
                                      </p:cBhvr>
                                      <p:tavLst>
                                        <p:tav tm="0">
                                          <p:val>
                                            <p:strVal val="#ppt_x"/>
                                          </p:val>
                                        </p:tav>
                                        <p:tav tm="100000">
                                          <p:val>
                                            <p:strVal val="#ppt_x"/>
                                          </p:val>
                                        </p:tav>
                                      </p:tavLst>
                                    </p:anim>
                                    <p:anim calcmode="lin" valueType="num">
                                      <p:cBhvr>
                                        <p:cTn id="129" dur="1000" fill="hold"/>
                                        <p:tgtEl>
                                          <p:spTgt spid="27"/>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
                                        </p:tgtEl>
                                        <p:attrNameLst>
                                          <p:attrName>style.visibility</p:attrName>
                                        </p:attrNameLst>
                                      </p:cBhvr>
                                      <p:to>
                                        <p:strVal val="visible"/>
                                      </p:to>
                                    </p:set>
                                    <p:animEffect transition="in" filter="fade">
                                      <p:cBhvr>
                                        <p:cTn id="132" dur="1000"/>
                                        <p:tgtEl>
                                          <p:spTgt spid="4"/>
                                        </p:tgtEl>
                                      </p:cBhvr>
                                    </p:animEffect>
                                    <p:anim calcmode="lin" valueType="num">
                                      <p:cBhvr>
                                        <p:cTn id="133" dur="1000" fill="hold"/>
                                        <p:tgtEl>
                                          <p:spTgt spid="4"/>
                                        </p:tgtEl>
                                        <p:attrNameLst>
                                          <p:attrName>ppt_x</p:attrName>
                                        </p:attrNameLst>
                                      </p:cBhvr>
                                      <p:tavLst>
                                        <p:tav tm="0">
                                          <p:val>
                                            <p:strVal val="#ppt_x"/>
                                          </p:val>
                                        </p:tav>
                                        <p:tav tm="100000">
                                          <p:val>
                                            <p:strVal val="#ppt_x"/>
                                          </p:val>
                                        </p:tav>
                                      </p:tavLst>
                                    </p:anim>
                                    <p:anim calcmode="lin" valueType="num">
                                      <p:cBhvr>
                                        <p:cTn id="1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4" grpId="0"/>
      <p:bldP spid="17" grpId="0"/>
      <p:bldP spid="7" grpId="0"/>
      <p:bldP spid="22" grpId="0"/>
      <p:bldP spid="15" grpId="0"/>
      <p:bldP spid="33" grpId="0"/>
      <p:bldP spid="3" grpId="0"/>
      <p:bldP spid="6" grpId="0"/>
      <p:bldP spid="28" grpId="0" animBg="1"/>
      <p:bldP spid="3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15 </a:t>
            </a:r>
            <a:r>
              <a:rPr lang="en-US" dirty="0"/>
              <a:t>Prior to Proceeding to the Next Module</a:t>
            </a:r>
          </a:p>
        </p:txBody>
      </p:sp>
    </p:spTree>
    <p:extLst>
      <p:ext uri="{BB962C8B-B14F-4D97-AF65-F5344CB8AC3E}">
        <p14:creationId xmlns:p14="http://schemas.microsoft.com/office/powerpoint/2010/main" val="28566413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5592" y="1951379"/>
            <a:ext cx="6093858" cy="4391025"/>
          </a:xfrm>
        </p:spPr>
        <p:txBody>
          <a:bodyPr>
            <a:normAutofit fontScale="92500"/>
          </a:bodyPr>
          <a:lstStyle/>
          <a:p>
            <a:r>
              <a:rPr lang="en-US" dirty="0"/>
              <a:t>Use parts 3 and 4 of your editing checklist</a:t>
            </a:r>
          </a:p>
          <a:p>
            <a:r>
              <a:rPr lang="en-US" dirty="0"/>
              <a:t>Configure MS Word or try using the Online Utility</a:t>
            </a:r>
          </a:p>
          <a:p>
            <a:r>
              <a:rPr lang="en-US" dirty="0"/>
              <a:t>Run readability statistics</a:t>
            </a:r>
          </a:p>
          <a:p>
            <a:r>
              <a:rPr lang="en-US" dirty="0"/>
              <a:t>Make fixes by identifying problem sentences and using the checklist and style guide</a:t>
            </a:r>
          </a:p>
          <a:p>
            <a:r>
              <a:rPr lang="en-US" dirty="0"/>
              <a:t>Do not forget to run the CTRL+F search</a:t>
            </a:r>
          </a:p>
          <a:p>
            <a:r>
              <a:rPr lang="en-US" dirty="0"/>
              <a:t>Rerun readability statistics and note any changes</a:t>
            </a:r>
          </a:p>
        </p:txBody>
      </p:sp>
      <p:sp>
        <p:nvSpPr>
          <p:cNvPr id="3" name="Title 2"/>
          <p:cNvSpPr>
            <a:spLocks noGrp="1"/>
          </p:cNvSpPr>
          <p:nvPr>
            <p:ph type="title"/>
          </p:nvPr>
        </p:nvSpPr>
        <p:spPr/>
        <p:txBody>
          <a:bodyPr>
            <a:normAutofit fontScale="90000"/>
          </a:bodyPr>
          <a:lstStyle/>
          <a:p>
            <a:r>
              <a:rPr lang="en-US" dirty="0"/>
              <a:t>Module 15 Exercise: Applying Checklist Parts 3 &amp; 4 to Your Draft </a:t>
            </a:r>
          </a:p>
        </p:txBody>
      </p:sp>
      <p:sp>
        <p:nvSpPr>
          <p:cNvPr id="6" name="Rectangle 5"/>
          <p:cNvSpPr/>
          <p:nvPr/>
        </p:nvSpPr>
        <p:spPr>
          <a:xfrm>
            <a:off x="838200" y="1567935"/>
            <a:ext cx="8534400" cy="369332"/>
          </a:xfrm>
          <a:prstGeom prst="rect">
            <a:avLst/>
          </a:prstGeom>
        </p:spPr>
        <p:txBody>
          <a:bodyPr wrap="square">
            <a:spAutoFit/>
          </a:bodyPr>
          <a:lstStyle/>
          <a:p>
            <a:r>
              <a:rPr lang="en-US" i="1" dirty="0">
                <a:solidFill>
                  <a:schemeClr val="tx2"/>
                </a:solidFill>
              </a:rPr>
              <a:t>This is the part where you can rely on tools to speed up your work and polish the section</a:t>
            </a:r>
          </a:p>
        </p:txBody>
      </p:sp>
      <p:pic>
        <p:nvPicPr>
          <p:cNvPr id="11266" name="Picture 2">
            <a:extLst>
              <a:ext uri="{FF2B5EF4-FFF2-40B4-BE49-F238E27FC236}">
                <a16:creationId xmlns:a16="http://schemas.microsoft.com/office/drawing/2014/main" id="{B068FBAF-A866-A95C-A3C7-2B7C829C3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840" y="1567935"/>
            <a:ext cx="4531519" cy="453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0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a:bodyPr>
          <a:lstStyle/>
          <a:p>
            <a:r>
              <a:rPr lang="en-US" sz="6700" b="1" dirty="0"/>
              <a:t>Module 16</a:t>
            </a:r>
            <a:br>
              <a:rPr lang="en-US" sz="6700" b="1" dirty="0"/>
            </a:br>
            <a:r>
              <a:rPr lang="en-US" sz="5300" dirty="0"/>
              <a:t>Editing Automation and the Big Picture</a:t>
            </a:r>
          </a:p>
        </p:txBody>
      </p:sp>
    </p:spTree>
    <p:extLst>
      <p:ext uri="{BB962C8B-B14F-4D97-AF65-F5344CB8AC3E}">
        <p14:creationId xmlns:p14="http://schemas.microsoft.com/office/powerpoint/2010/main" val="1493355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Other Recommended Tools for Editing Automation and Good Proposal Language</a:t>
            </a:r>
          </a:p>
        </p:txBody>
      </p:sp>
      <p:sp>
        <p:nvSpPr>
          <p:cNvPr id="3" name="Content Placeholder 2"/>
          <p:cNvSpPr>
            <a:spLocks noGrp="1"/>
          </p:cNvSpPr>
          <p:nvPr>
            <p:ph idx="1"/>
          </p:nvPr>
        </p:nvSpPr>
        <p:spPr>
          <a:xfrm>
            <a:off x="887416" y="3318935"/>
            <a:ext cx="10999784" cy="3262313"/>
          </a:xfrm>
        </p:spPr>
        <p:txBody>
          <a:bodyPr/>
          <a:lstStyle/>
          <a:p>
            <a:r>
              <a:rPr lang="en-US" sz="2400" dirty="0"/>
              <a:t>PerfectIt (performs consistency checks, creates acronym table)</a:t>
            </a:r>
          </a:p>
          <a:p>
            <a:r>
              <a:rPr lang="en-US" sz="2400" dirty="0"/>
              <a:t>WordRake (removes unnecessary words)</a:t>
            </a:r>
          </a:p>
          <a:p>
            <a:r>
              <a:rPr lang="en-US" sz="2400" dirty="0" err="1"/>
              <a:t>VisibleThread</a:t>
            </a:r>
            <a:r>
              <a:rPr lang="en-US" sz="2400" dirty="0"/>
              <a:t> (shreds RFP to help check compliance; checks readability; helps identify unnecessary words)</a:t>
            </a:r>
          </a:p>
          <a:p>
            <a:pPr marL="0" indent="0">
              <a:buNone/>
            </a:pPr>
            <a:endParaRPr lang="en-US" sz="2400" dirty="0"/>
          </a:p>
          <a:p>
            <a:endParaRPr lang="en-US" sz="2400" dirty="0"/>
          </a:p>
        </p:txBody>
      </p:sp>
      <p:pic>
        <p:nvPicPr>
          <p:cNvPr id="6" name="Picture 5">
            <a:extLst>
              <a:ext uri="{FF2B5EF4-FFF2-40B4-BE49-F238E27FC236}">
                <a16:creationId xmlns:a16="http://schemas.microsoft.com/office/drawing/2014/main" id="{28DC82A6-1A6B-490D-9914-1CFD71DB0C54}"/>
              </a:ext>
            </a:extLst>
          </p:cNvPr>
          <p:cNvPicPr>
            <a:picLocks noChangeAspect="1"/>
          </p:cNvPicPr>
          <p:nvPr/>
        </p:nvPicPr>
        <p:blipFill>
          <a:blip r:embed="rId2"/>
          <a:stretch>
            <a:fillRect/>
          </a:stretch>
        </p:blipFill>
        <p:spPr>
          <a:xfrm>
            <a:off x="723900" y="1753251"/>
            <a:ext cx="8039100" cy="1219200"/>
          </a:xfrm>
          <a:prstGeom prst="rect">
            <a:avLst/>
          </a:prstGeom>
        </p:spPr>
      </p:pic>
      <p:sp>
        <p:nvSpPr>
          <p:cNvPr id="7" name="Oval 6">
            <a:extLst>
              <a:ext uri="{FF2B5EF4-FFF2-40B4-BE49-F238E27FC236}">
                <a16:creationId xmlns:a16="http://schemas.microsoft.com/office/drawing/2014/main" id="{654E4846-2C0E-4B44-A6F3-1FEBF8AAE56D}"/>
              </a:ext>
            </a:extLst>
          </p:cNvPr>
          <p:cNvSpPr/>
          <p:nvPr/>
        </p:nvSpPr>
        <p:spPr>
          <a:xfrm>
            <a:off x="6934200" y="1619250"/>
            <a:ext cx="1043354" cy="44767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3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How It All Maps to the Six-Phase Proposal Process</a:t>
            </a:r>
          </a:p>
        </p:txBody>
      </p:sp>
      <p:sp>
        <p:nvSpPr>
          <p:cNvPr id="4" name="Slide Number Placeholder 3"/>
          <p:cNvSpPr>
            <a:spLocks noGrp="1"/>
          </p:cNvSpPr>
          <p:nvPr>
            <p:ph type="sldNum" sz="quarter" idx="4294967295"/>
          </p:nvPr>
        </p:nvSpPr>
        <p:spPr>
          <a:xfrm>
            <a:off x="10171113" y="6408739"/>
            <a:ext cx="366712" cy="365125"/>
          </a:xfrm>
          <a:prstGeom prst="rect">
            <a:avLst/>
          </a:prstGeom>
        </p:spPr>
        <p:txBody>
          <a:bodyPr/>
          <a:lstStyle/>
          <a:p>
            <a:pPr algn="r" rtl="0">
              <a:defRPr/>
            </a:pPr>
            <a:fld id="{54575240-BC6B-4D1A-A1AA-F59C70F865A7}" type="slidenum">
              <a:rPr lang="en-US" sz="1000">
                <a:solidFill>
                  <a:prstClr val="black"/>
                </a:solidFill>
                <a:latin typeface="Lucida Sans Unicode"/>
              </a:rPr>
              <a:pPr algn="r" rtl="0">
                <a:defRPr/>
              </a:pPr>
              <a:t>64</a:t>
            </a:fld>
            <a:endParaRPr lang="en-US" sz="1000">
              <a:solidFill>
                <a:prstClr val="black"/>
              </a:solidFill>
              <a:latin typeface="Lucida Sans Unicode"/>
            </a:endParaRPr>
          </a:p>
        </p:txBody>
      </p:sp>
      <p:sp>
        <p:nvSpPr>
          <p:cNvPr id="5" name="Rounded Rectangle 4"/>
          <p:cNvSpPr/>
          <p:nvPr/>
        </p:nvSpPr>
        <p:spPr>
          <a:xfrm>
            <a:off x="7899033" y="2896192"/>
            <a:ext cx="381000" cy="16764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603633" y="2896192"/>
            <a:ext cx="1295400"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89950" y="5208694"/>
            <a:ext cx="8365434" cy="381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74433" y="2896192"/>
            <a:ext cx="1752600" cy="1676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99108" y="5172250"/>
            <a:ext cx="1070113" cy="400110"/>
          </a:xfrm>
          <a:prstGeom prst="rect">
            <a:avLst/>
          </a:prstGeom>
          <a:noFill/>
        </p:spPr>
        <p:txBody>
          <a:bodyPr wrap="square" rtlCol="0">
            <a:spAutoFit/>
          </a:bodyPr>
          <a:lstStyle/>
          <a:p>
            <a:pPr algn="ctr"/>
            <a:r>
              <a:rPr lang="en-US" sz="1000" b="1" dirty="0"/>
              <a:t>Integration Phase</a:t>
            </a:r>
          </a:p>
        </p:txBody>
      </p:sp>
      <p:sp>
        <p:nvSpPr>
          <p:cNvPr id="10" name="Rounded Rectangle 9"/>
          <p:cNvSpPr/>
          <p:nvPr/>
        </p:nvSpPr>
        <p:spPr>
          <a:xfrm>
            <a:off x="3327033" y="2896192"/>
            <a:ext cx="1828800" cy="167640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08033" y="5172251"/>
            <a:ext cx="1033668" cy="246221"/>
          </a:xfrm>
          <a:prstGeom prst="rect">
            <a:avLst/>
          </a:prstGeom>
          <a:noFill/>
        </p:spPr>
        <p:txBody>
          <a:bodyPr wrap="square" rtlCol="0">
            <a:spAutoFit/>
          </a:bodyPr>
          <a:lstStyle/>
          <a:p>
            <a:pPr algn="ctr"/>
            <a:r>
              <a:rPr lang="en-US" sz="1000" b="1" dirty="0"/>
              <a:t>Planning Phase</a:t>
            </a:r>
          </a:p>
        </p:txBody>
      </p:sp>
      <p:sp>
        <p:nvSpPr>
          <p:cNvPr id="12" name="Rounded Rectangle 11"/>
          <p:cNvSpPr/>
          <p:nvPr/>
        </p:nvSpPr>
        <p:spPr>
          <a:xfrm>
            <a:off x="5155833" y="2896192"/>
            <a:ext cx="1447800" cy="16764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280033" y="2896192"/>
            <a:ext cx="1524000" cy="1676400"/>
          </a:xfrm>
          <a:prstGeom prst="round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412" y="1695098"/>
            <a:ext cx="2133600" cy="246221"/>
          </a:xfrm>
          <a:prstGeom prst="rect">
            <a:avLst/>
          </a:prstGeom>
          <a:noFill/>
        </p:spPr>
        <p:txBody>
          <a:bodyPr wrap="square" rtlCol="0">
            <a:spAutoFit/>
          </a:bodyPr>
          <a:lstStyle/>
          <a:p>
            <a:pPr algn="ctr"/>
            <a:r>
              <a:rPr lang="en-US" sz="1000" b="1" dirty="0">
                <a:solidFill>
                  <a:schemeClr val="accent1"/>
                </a:solidFill>
              </a:rPr>
              <a:t>Predecessor: Capture Process</a:t>
            </a:r>
          </a:p>
        </p:txBody>
      </p:sp>
      <p:sp>
        <p:nvSpPr>
          <p:cNvPr id="15" name="Right Arrow 14"/>
          <p:cNvSpPr/>
          <p:nvPr/>
        </p:nvSpPr>
        <p:spPr>
          <a:xfrm>
            <a:off x="1422033" y="3505792"/>
            <a:ext cx="8686800" cy="3048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1650633"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44616" y="2564887"/>
            <a:ext cx="457200" cy="304800"/>
          </a:xfrm>
          <a:prstGeom prst="rect">
            <a:avLst/>
          </a:prstGeom>
          <a:noFill/>
        </p:spPr>
        <p:txBody>
          <a:bodyPr wrap="square" rtlCol="0">
            <a:spAutoFit/>
          </a:bodyPr>
          <a:lstStyle/>
          <a:p>
            <a:pPr algn="ctr"/>
            <a:r>
              <a:rPr lang="en-US" sz="700" b="1" dirty="0"/>
              <a:t>Read RFP</a:t>
            </a:r>
          </a:p>
        </p:txBody>
      </p:sp>
      <p:cxnSp>
        <p:nvCxnSpPr>
          <p:cNvPr id="18" name="Straight Connector 17"/>
          <p:cNvCxnSpPr/>
          <p:nvPr/>
        </p:nvCxnSpPr>
        <p:spPr>
          <a:xfrm rot="5400000">
            <a:off x="1419583"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70511" y="4668674"/>
            <a:ext cx="762000" cy="307777"/>
          </a:xfrm>
          <a:prstGeom prst="rect">
            <a:avLst/>
          </a:prstGeom>
          <a:noFill/>
        </p:spPr>
        <p:txBody>
          <a:bodyPr wrap="square" rtlCol="0">
            <a:spAutoFit/>
          </a:bodyPr>
          <a:lstStyle/>
          <a:p>
            <a:pPr algn="ctr"/>
            <a:r>
              <a:rPr lang="en-US" sz="700" b="1" dirty="0"/>
              <a:t>Make Bid-No-Bid Decision</a:t>
            </a:r>
          </a:p>
        </p:txBody>
      </p:sp>
      <p:cxnSp>
        <p:nvCxnSpPr>
          <p:cNvPr id="20" name="Straight Connector 19"/>
          <p:cNvCxnSpPr/>
          <p:nvPr/>
        </p:nvCxnSpPr>
        <p:spPr>
          <a:xfrm rot="5400000">
            <a:off x="1594311" y="423797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Isosceles Triangle 20"/>
          <p:cNvSpPr/>
          <p:nvPr/>
        </p:nvSpPr>
        <p:spPr>
          <a:xfrm>
            <a:off x="2213850"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001816" y="2558599"/>
            <a:ext cx="685800" cy="307777"/>
          </a:xfrm>
          <a:prstGeom prst="rect">
            <a:avLst/>
          </a:prstGeom>
          <a:noFill/>
        </p:spPr>
        <p:txBody>
          <a:bodyPr wrap="square" rtlCol="0">
            <a:spAutoFit/>
          </a:bodyPr>
          <a:lstStyle/>
          <a:p>
            <a:pPr algn="ctr"/>
            <a:r>
              <a:rPr lang="en-US" sz="700" b="1" dirty="0"/>
              <a:t>Prepare for Kick-Off</a:t>
            </a:r>
          </a:p>
        </p:txBody>
      </p:sp>
      <p:cxnSp>
        <p:nvCxnSpPr>
          <p:cNvPr id="23" name="Straight Connector 22"/>
          <p:cNvCxnSpPr/>
          <p:nvPr/>
        </p:nvCxnSpPr>
        <p:spPr>
          <a:xfrm rot="5400000">
            <a:off x="1982800"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Isosceles Triangle 23"/>
          <p:cNvSpPr/>
          <p:nvPr/>
        </p:nvSpPr>
        <p:spPr>
          <a:xfrm>
            <a:off x="3211077" y="3505792"/>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840016" y="2564885"/>
            <a:ext cx="990600" cy="307777"/>
          </a:xfrm>
          <a:prstGeom prst="rect">
            <a:avLst/>
          </a:prstGeom>
          <a:noFill/>
        </p:spPr>
        <p:txBody>
          <a:bodyPr wrap="square" rtlCol="0">
            <a:spAutoFit/>
          </a:bodyPr>
          <a:lstStyle/>
          <a:p>
            <a:pPr algn="ctr"/>
            <a:r>
              <a:rPr lang="en-US" sz="700" b="1" dirty="0"/>
              <a:t>Conduct Kick-Off to Reach 9 Goals</a:t>
            </a:r>
          </a:p>
        </p:txBody>
      </p:sp>
      <p:cxnSp>
        <p:nvCxnSpPr>
          <p:cNvPr id="26" name="Straight Connector 25"/>
          <p:cNvCxnSpPr/>
          <p:nvPr/>
        </p:nvCxnSpPr>
        <p:spPr>
          <a:xfrm rot="5400000">
            <a:off x="2973400"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Flowchart: Decision 26"/>
          <p:cNvSpPr/>
          <p:nvPr/>
        </p:nvSpPr>
        <p:spPr>
          <a:xfrm>
            <a:off x="1938867" y="3429592"/>
            <a:ext cx="228600" cy="304800"/>
          </a:xfrm>
          <a:prstGeom prst="flowChartDecisi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124396" y="3704576"/>
            <a:ext cx="1295400" cy="1092607"/>
          </a:xfrm>
          <a:prstGeom prst="rect">
            <a:avLst/>
          </a:prstGeom>
          <a:noFill/>
        </p:spPr>
        <p:txBody>
          <a:bodyPr wrap="square" rtlCol="0">
            <a:spAutoFit/>
          </a:bodyPr>
          <a:lstStyle/>
          <a:p>
            <a:pPr>
              <a:buFont typeface="Arial" pitchFamily="34" charset="0"/>
              <a:buChar char="•"/>
            </a:pPr>
            <a:r>
              <a:rPr lang="en-US" sz="700" b="1" i="1" dirty="0"/>
              <a:t>Annotated Outline</a:t>
            </a:r>
          </a:p>
          <a:p>
            <a:pPr>
              <a:buFont typeface="Arial" pitchFamily="34" charset="0"/>
              <a:buChar char="•"/>
            </a:pPr>
            <a:r>
              <a:rPr lang="en-US" sz="700" b="1" i="1" dirty="0"/>
              <a:t>Assignments</a:t>
            </a:r>
          </a:p>
          <a:p>
            <a:pPr>
              <a:buFont typeface="Arial" pitchFamily="34" charset="0"/>
              <a:buChar char="•"/>
            </a:pPr>
            <a:r>
              <a:rPr lang="en-US" sz="700" b="1" i="1" dirty="0"/>
              <a:t>Work Packages</a:t>
            </a:r>
          </a:p>
          <a:p>
            <a:pPr>
              <a:buFont typeface="Arial" pitchFamily="34" charset="0"/>
              <a:buChar char="•"/>
            </a:pPr>
            <a:r>
              <a:rPr lang="en-US" sz="700" b="1" i="1" dirty="0"/>
              <a:t>Compliance Checklist</a:t>
            </a:r>
          </a:p>
          <a:p>
            <a:pPr>
              <a:buFont typeface="Arial" pitchFamily="34" charset="0"/>
              <a:buChar char="•"/>
            </a:pPr>
            <a:r>
              <a:rPr lang="en-US" sz="700" b="1" i="1" dirty="0"/>
              <a:t>Style Guide</a:t>
            </a:r>
          </a:p>
          <a:p>
            <a:pPr>
              <a:buFont typeface="Arial" pitchFamily="34" charset="0"/>
              <a:buChar char="•"/>
            </a:pPr>
            <a:r>
              <a:rPr lang="en-US" sz="700" b="1" i="1" dirty="0"/>
              <a:t>Background Materials</a:t>
            </a:r>
          </a:p>
          <a:p>
            <a:pPr>
              <a:buFont typeface="Arial" pitchFamily="34" charset="0"/>
              <a:buChar char="•"/>
            </a:pPr>
            <a:r>
              <a:rPr lang="en-US" sz="700" b="1" i="1" dirty="0"/>
              <a:t>Briefing</a:t>
            </a:r>
          </a:p>
          <a:p>
            <a:endParaRPr lang="en-US" sz="800" b="1" dirty="0"/>
          </a:p>
          <a:p>
            <a:pPr>
              <a:buFont typeface="Arial" pitchFamily="34" charset="0"/>
              <a:buChar char="•"/>
            </a:pPr>
            <a:endParaRPr lang="en-US" sz="800" b="1" dirty="0"/>
          </a:p>
        </p:txBody>
      </p:sp>
      <p:sp>
        <p:nvSpPr>
          <p:cNvPr id="29" name="Isosceles Triangle 28"/>
          <p:cNvSpPr/>
          <p:nvPr/>
        </p:nvSpPr>
        <p:spPr>
          <a:xfrm>
            <a:off x="3486060"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144819" y="4671983"/>
            <a:ext cx="914400" cy="307777"/>
          </a:xfrm>
          <a:prstGeom prst="rect">
            <a:avLst/>
          </a:prstGeom>
          <a:noFill/>
        </p:spPr>
        <p:txBody>
          <a:bodyPr wrap="square" rtlCol="0">
            <a:spAutoFit/>
          </a:bodyPr>
          <a:lstStyle/>
          <a:p>
            <a:pPr algn="ctr"/>
            <a:r>
              <a:rPr lang="en-US" sz="700" b="1" dirty="0"/>
              <a:t>Brainstorm &amp; Research</a:t>
            </a:r>
          </a:p>
        </p:txBody>
      </p:sp>
      <p:sp>
        <p:nvSpPr>
          <p:cNvPr id="31" name="Isosceles Triangle 30"/>
          <p:cNvSpPr/>
          <p:nvPr/>
        </p:nvSpPr>
        <p:spPr>
          <a:xfrm>
            <a:off x="4016146"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4301073" y="3505792"/>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714661" y="2564888"/>
            <a:ext cx="831573" cy="307777"/>
          </a:xfrm>
          <a:prstGeom prst="rect">
            <a:avLst/>
          </a:prstGeom>
          <a:noFill/>
        </p:spPr>
        <p:txBody>
          <a:bodyPr wrap="square" rtlCol="0">
            <a:spAutoFit/>
          </a:bodyPr>
          <a:lstStyle/>
          <a:p>
            <a:pPr algn="ctr"/>
            <a:r>
              <a:rPr lang="en-US" sz="700" b="1" dirty="0"/>
              <a:t>Develop Work Packages</a:t>
            </a:r>
          </a:p>
        </p:txBody>
      </p:sp>
      <p:cxnSp>
        <p:nvCxnSpPr>
          <p:cNvPr id="34" name="Straight Connector 33"/>
          <p:cNvCxnSpPr/>
          <p:nvPr/>
        </p:nvCxnSpPr>
        <p:spPr>
          <a:xfrm rot="5400000">
            <a:off x="3781781"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p:cNvSpPr/>
          <p:nvPr/>
        </p:nvSpPr>
        <p:spPr>
          <a:xfrm>
            <a:off x="4582683"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453467" y="2598740"/>
            <a:ext cx="689112" cy="307777"/>
          </a:xfrm>
          <a:prstGeom prst="rect">
            <a:avLst/>
          </a:prstGeom>
          <a:noFill/>
        </p:spPr>
        <p:txBody>
          <a:bodyPr wrap="square" rtlCol="0">
            <a:spAutoFit/>
          </a:bodyPr>
          <a:lstStyle/>
          <a:p>
            <a:pPr algn="ctr"/>
            <a:r>
              <a:rPr lang="en-US" sz="700" b="1" dirty="0"/>
              <a:t>Prepare Draft 1</a:t>
            </a:r>
          </a:p>
        </p:txBody>
      </p:sp>
      <p:cxnSp>
        <p:nvCxnSpPr>
          <p:cNvPr id="37" name="Straight Connector 36"/>
          <p:cNvCxnSpPr/>
          <p:nvPr/>
        </p:nvCxnSpPr>
        <p:spPr>
          <a:xfrm rot="5400000">
            <a:off x="4345000"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138983" y="423055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963138" y="4671983"/>
            <a:ext cx="914400" cy="307777"/>
          </a:xfrm>
          <a:prstGeom prst="rect">
            <a:avLst/>
          </a:prstGeom>
          <a:noFill/>
        </p:spPr>
        <p:txBody>
          <a:bodyPr wrap="square" rtlCol="0">
            <a:spAutoFit/>
          </a:bodyPr>
          <a:lstStyle/>
          <a:p>
            <a:pPr algn="ctr"/>
            <a:r>
              <a:rPr lang="en-US" sz="700" b="1" dirty="0"/>
              <a:t>In-Process Review(s)</a:t>
            </a:r>
          </a:p>
        </p:txBody>
      </p:sp>
      <p:cxnSp>
        <p:nvCxnSpPr>
          <p:cNvPr id="40" name="Straight Connector 39"/>
          <p:cNvCxnSpPr/>
          <p:nvPr/>
        </p:nvCxnSpPr>
        <p:spPr>
          <a:xfrm rot="5400000">
            <a:off x="3957302" y="423055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a:off x="5046507" y="3505792"/>
            <a:ext cx="228600" cy="228600"/>
          </a:xfrm>
          <a:prstGeom prst="triangl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824528" y="2564888"/>
            <a:ext cx="689112" cy="307777"/>
          </a:xfrm>
          <a:prstGeom prst="rect">
            <a:avLst/>
          </a:prstGeom>
          <a:noFill/>
        </p:spPr>
        <p:txBody>
          <a:bodyPr wrap="square" rtlCol="0">
            <a:spAutoFit/>
          </a:bodyPr>
          <a:lstStyle/>
          <a:p>
            <a:pPr algn="ctr"/>
            <a:r>
              <a:rPr lang="en-US" sz="700" b="1" dirty="0"/>
              <a:t>Conduct Pink Team</a:t>
            </a:r>
          </a:p>
        </p:txBody>
      </p:sp>
      <p:cxnSp>
        <p:nvCxnSpPr>
          <p:cNvPr id="43" name="Straight Connector 42"/>
          <p:cNvCxnSpPr/>
          <p:nvPr/>
        </p:nvCxnSpPr>
        <p:spPr>
          <a:xfrm rot="5400000">
            <a:off x="4818763"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a:off x="5765433" y="3516069"/>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420877" y="4682260"/>
            <a:ext cx="914400" cy="307777"/>
          </a:xfrm>
          <a:prstGeom prst="rect">
            <a:avLst/>
          </a:prstGeom>
          <a:noFill/>
        </p:spPr>
        <p:txBody>
          <a:bodyPr wrap="square" rtlCol="0">
            <a:spAutoFit/>
          </a:bodyPr>
          <a:lstStyle/>
          <a:p>
            <a:pPr algn="ctr"/>
            <a:r>
              <a:rPr lang="en-US" sz="700" b="1" dirty="0"/>
              <a:t>In-Process Review(s)</a:t>
            </a:r>
          </a:p>
        </p:txBody>
      </p:sp>
      <p:cxnSp>
        <p:nvCxnSpPr>
          <p:cNvPr id="46" name="Straight Connector 45"/>
          <p:cNvCxnSpPr/>
          <p:nvPr/>
        </p:nvCxnSpPr>
        <p:spPr>
          <a:xfrm rot="5400000">
            <a:off x="5415041" y="4240831"/>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Isosceles Triangle 46"/>
          <p:cNvSpPr/>
          <p:nvPr/>
        </p:nvSpPr>
        <p:spPr>
          <a:xfrm>
            <a:off x="5523585" y="3515731"/>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291667" y="2574827"/>
            <a:ext cx="689112" cy="307777"/>
          </a:xfrm>
          <a:prstGeom prst="rect">
            <a:avLst/>
          </a:prstGeom>
          <a:noFill/>
        </p:spPr>
        <p:txBody>
          <a:bodyPr wrap="square" rtlCol="0">
            <a:spAutoFit/>
          </a:bodyPr>
          <a:lstStyle/>
          <a:p>
            <a:pPr algn="ctr"/>
            <a:r>
              <a:rPr lang="en-US" sz="700" b="1" dirty="0"/>
              <a:t>Prepare Draft 2</a:t>
            </a:r>
          </a:p>
        </p:txBody>
      </p:sp>
      <p:cxnSp>
        <p:nvCxnSpPr>
          <p:cNvPr id="49" name="Straight Connector 48"/>
          <p:cNvCxnSpPr/>
          <p:nvPr/>
        </p:nvCxnSpPr>
        <p:spPr>
          <a:xfrm rot="5400000">
            <a:off x="5285902" y="317283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Isosceles Triangle 49"/>
          <p:cNvSpPr/>
          <p:nvPr/>
        </p:nvSpPr>
        <p:spPr>
          <a:xfrm>
            <a:off x="6000666" y="3515731"/>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768748" y="2574827"/>
            <a:ext cx="689112" cy="307777"/>
          </a:xfrm>
          <a:prstGeom prst="rect">
            <a:avLst/>
          </a:prstGeom>
          <a:noFill/>
        </p:spPr>
        <p:txBody>
          <a:bodyPr wrap="square" rtlCol="0">
            <a:spAutoFit/>
          </a:bodyPr>
          <a:lstStyle/>
          <a:p>
            <a:pPr algn="ctr"/>
            <a:r>
              <a:rPr lang="en-US" sz="700" b="1" dirty="0"/>
              <a:t>Prepare Draft n</a:t>
            </a:r>
          </a:p>
        </p:txBody>
      </p:sp>
      <p:cxnSp>
        <p:nvCxnSpPr>
          <p:cNvPr id="52" name="Straight Connector 51"/>
          <p:cNvCxnSpPr/>
          <p:nvPr/>
        </p:nvCxnSpPr>
        <p:spPr>
          <a:xfrm rot="5400000">
            <a:off x="5762983" y="317283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a:off x="6484368" y="3515731"/>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242511" y="2564888"/>
            <a:ext cx="689112" cy="307777"/>
          </a:xfrm>
          <a:prstGeom prst="rect">
            <a:avLst/>
          </a:prstGeom>
          <a:noFill/>
        </p:spPr>
        <p:txBody>
          <a:bodyPr wrap="square" rtlCol="0">
            <a:spAutoFit/>
          </a:bodyPr>
          <a:lstStyle/>
          <a:p>
            <a:pPr algn="ctr"/>
            <a:r>
              <a:rPr lang="en-US" sz="700" b="1" dirty="0"/>
              <a:t>Conduct Red Team</a:t>
            </a:r>
          </a:p>
        </p:txBody>
      </p:sp>
      <p:cxnSp>
        <p:nvCxnSpPr>
          <p:cNvPr id="55" name="Straight Connector 54"/>
          <p:cNvCxnSpPr/>
          <p:nvPr/>
        </p:nvCxnSpPr>
        <p:spPr>
          <a:xfrm rot="5400000">
            <a:off x="6246685"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185650" y="3714515"/>
            <a:ext cx="722244" cy="769441"/>
          </a:xfrm>
          <a:prstGeom prst="rect">
            <a:avLst/>
          </a:prstGeom>
          <a:noFill/>
        </p:spPr>
        <p:txBody>
          <a:bodyPr wrap="square" rtlCol="0">
            <a:spAutoFit/>
          </a:bodyPr>
          <a:lstStyle/>
          <a:p>
            <a:pPr>
              <a:buFont typeface="Arial" pitchFamily="34" charset="0"/>
              <a:buChar char="•"/>
            </a:pPr>
            <a:r>
              <a:rPr lang="en-US" sz="700" b="1" i="1" dirty="0"/>
              <a:t>Pink Team Recovery</a:t>
            </a:r>
          </a:p>
          <a:p>
            <a:pPr>
              <a:buFont typeface="Arial" pitchFamily="34" charset="0"/>
              <a:buChar char="•"/>
            </a:pPr>
            <a:r>
              <a:rPr lang="en-US" sz="700" b="1" i="1" dirty="0"/>
              <a:t>Outline Frozen</a:t>
            </a:r>
          </a:p>
          <a:p>
            <a:endParaRPr lang="en-US" sz="800" b="1" dirty="0"/>
          </a:p>
          <a:p>
            <a:pPr>
              <a:buFont typeface="Arial" pitchFamily="34" charset="0"/>
              <a:buChar char="•"/>
            </a:pPr>
            <a:endParaRPr lang="en-US" sz="800" b="1" dirty="0"/>
          </a:p>
        </p:txBody>
      </p:sp>
      <p:sp>
        <p:nvSpPr>
          <p:cNvPr id="57" name="Isosceles Triangle 56"/>
          <p:cNvSpPr/>
          <p:nvPr/>
        </p:nvSpPr>
        <p:spPr>
          <a:xfrm>
            <a:off x="6232572" y="3515731"/>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rot="5400000">
            <a:off x="5872241" y="423055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050355" y="4682260"/>
            <a:ext cx="569844" cy="200055"/>
          </a:xfrm>
          <a:prstGeom prst="rect">
            <a:avLst/>
          </a:prstGeom>
          <a:noFill/>
        </p:spPr>
        <p:txBody>
          <a:bodyPr wrap="square" rtlCol="0">
            <a:spAutoFit/>
          </a:bodyPr>
          <a:lstStyle/>
          <a:p>
            <a:pPr algn="ctr"/>
            <a:r>
              <a:rPr lang="en-US" sz="700" b="1" dirty="0"/>
              <a:t>DTP, Edit</a:t>
            </a:r>
          </a:p>
        </p:txBody>
      </p:sp>
      <p:sp>
        <p:nvSpPr>
          <p:cNvPr id="60" name="TextBox 59"/>
          <p:cNvSpPr txBox="1"/>
          <p:nvPr/>
        </p:nvSpPr>
        <p:spPr>
          <a:xfrm>
            <a:off x="6603633" y="3704576"/>
            <a:ext cx="685800" cy="769441"/>
          </a:xfrm>
          <a:prstGeom prst="rect">
            <a:avLst/>
          </a:prstGeom>
          <a:noFill/>
        </p:spPr>
        <p:txBody>
          <a:bodyPr wrap="square" rtlCol="0">
            <a:spAutoFit/>
          </a:bodyPr>
          <a:lstStyle/>
          <a:p>
            <a:pPr>
              <a:buFont typeface="Arial" pitchFamily="34" charset="0"/>
              <a:buChar char="•"/>
            </a:pPr>
            <a:r>
              <a:rPr lang="en-US" sz="700" b="1" i="1" dirty="0"/>
              <a:t>Red Team Recovery</a:t>
            </a:r>
          </a:p>
          <a:p>
            <a:pPr>
              <a:buFont typeface="Arial" pitchFamily="34" charset="0"/>
              <a:buChar char="•"/>
            </a:pPr>
            <a:r>
              <a:rPr lang="en-US" sz="700" b="1" i="1" dirty="0"/>
              <a:t>Decision to proceed</a:t>
            </a:r>
          </a:p>
          <a:p>
            <a:endParaRPr lang="en-US" sz="800" b="1" dirty="0"/>
          </a:p>
          <a:p>
            <a:pPr>
              <a:buFont typeface="Arial" pitchFamily="34" charset="0"/>
              <a:buChar char="•"/>
            </a:pPr>
            <a:endParaRPr lang="en-US" sz="800" b="1" dirty="0"/>
          </a:p>
        </p:txBody>
      </p:sp>
      <p:sp>
        <p:nvSpPr>
          <p:cNvPr id="61" name="Isosceles Triangle 60"/>
          <p:cNvSpPr/>
          <p:nvPr/>
        </p:nvSpPr>
        <p:spPr>
          <a:xfrm>
            <a:off x="7001202"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6769284" y="2564888"/>
            <a:ext cx="689112" cy="307777"/>
          </a:xfrm>
          <a:prstGeom prst="rect">
            <a:avLst/>
          </a:prstGeom>
          <a:noFill/>
        </p:spPr>
        <p:txBody>
          <a:bodyPr wrap="square" rtlCol="0">
            <a:spAutoFit/>
          </a:bodyPr>
          <a:lstStyle/>
          <a:p>
            <a:pPr algn="ctr"/>
            <a:r>
              <a:rPr lang="en-US" sz="700" b="1" dirty="0"/>
              <a:t>Prepare Final Draft</a:t>
            </a:r>
          </a:p>
        </p:txBody>
      </p:sp>
      <p:cxnSp>
        <p:nvCxnSpPr>
          <p:cNvPr id="63" name="Straight Connector 62"/>
          <p:cNvCxnSpPr/>
          <p:nvPr/>
        </p:nvCxnSpPr>
        <p:spPr>
          <a:xfrm rot="5400000">
            <a:off x="6763519"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Isosceles Triangle 63"/>
          <p:cNvSpPr/>
          <p:nvPr/>
        </p:nvSpPr>
        <p:spPr>
          <a:xfrm>
            <a:off x="7223172"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rot="5400000">
            <a:off x="6882719" y="422061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050894" y="4672321"/>
            <a:ext cx="569844" cy="200055"/>
          </a:xfrm>
          <a:prstGeom prst="rect">
            <a:avLst/>
          </a:prstGeom>
          <a:noFill/>
        </p:spPr>
        <p:txBody>
          <a:bodyPr wrap="square" rtlCol="0">
            <a:spAutoFit/>
          </a:bodyPr>
          <a:lstStyle/>
          <a:p>
            <a:pPr algn="ctr"/>
            <a:r>
              <a:rPr lang="en-US" sz="700" b="1" dirty="0"/>
              <a:t>DTP, Edit</a:t>
            </a:r>
          </a:p>
        </p:txBody>
      </p:sp>
      <p:sp>
        <p:nvSpPr>
          <p:cNvPr id="67" name="TextBox 66"/>
          <p:cNvSpPr txBox="1"/>
          <p:nvPr/>
        </p:nvSpPr>
        <p:spPr>
          <a:xfrm>
            <a:off x="5596467" y="5172250"/>
            <a:ext cx="838200" cy="400110"/>
          </a:xfrm>
          <a:prstGeom prst="rect">
            <a:avLst/>
          </a:prstGeom>
          <a:noFill/>
        </p:spPr>
        <p:txBody>
          <a:bodyPr wrap="square" rtlCol="0">
            <a:spAutoFit/>
          </a:bodyPr>
          <a:lstStyle/>
          <a:p>
            <a:pPr algn="ctr"/>
            <a:r>
              <a:rPr lang="en-US" sz="1000" b="1" dirty="0"/>
              <a:t>Writing Phase</a:t>
            </a:r>
          </a:p>
        </p:txBody>
      </p:sp>
      <p:sp>
        <p:nvSpPr>
          <p:cNvPr id="68" name="TextBox 67"/>
          <p:cNvSpPr txBox="1"/>
          <p:nvPr/>
        </p:nvSpPr>
        <p:spPr>
          <a:xfrm>
            <a:off x="6686455" y="5178878"/>
            <a:ext cx="1152939" cy="246221"/>
          </a:xfrm>
          <a:prstGeom prst="rect">
            <a:avLst/>
          </a:prstGeom>
          <a:noFill/>
        </p:spPr>
        <p:txBody>
          <a:bodyPr wrap="square" rtlCol="0">
            <a:spAutoFit/>
          </a:bodyPr>
          <a:lstStyle/>
          <a:p>
            <a:pPr algn="ctr"/>
            <a:r>
              <a:rPr lang="en-US" sz="1000" b="1" dirty="0"/>
              <a:t>Polishing Phase</a:t>
            </a:r>
          </a:p>
        </p:txBody>
      </p:sp>
      <p:sp>
        <p:nvSpPr>
          <p:cNvPr id="69" name="Isosceles Triangle 68"/>
          <p:cNvSpPr/>
          <p:nvPr/>
        </p:nvSpPr>
        <p:spPr>
          <a:xfrm>
            <a:off x="7498161" y="3505792"/>
            <a:ext cx="228600" cy="228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7266243" y="2564888"/>
            <a:ext cx="689112" cy="307777"/>
          </a:xfrm>
          <a:prstGeom prst="rect">
            <a:avLst/>
          </a:prstGeom>
          <a:noFill/>
        </p:spPr>
        <p:txBody>
          <a:bodyPr wrap="square" rtlCol="0">
            <a:spAutoFit/>
          </a:bodyPr>
          <a:lstStyle/>
          <a:p>
            <a:pPr algn="ctr"/>
            <a:r>
              <a:rPr lang="en-US" sz="700" b="1" dirty="0"/>
              <a:t>Read-Out-Loud</a:t>
            </a:r>
          </a:p>
        </p:txBody>
      </p:sp>
      <p:cxnSp>
        <p:nvCxnSpPr>
          <p:cNvPr id="71" name="Straight Connector 70"/>
          <p:cNvCxnSpPr/>
          <p:nvPr/>
        </p:nvCxnSpPr>
        <p:spPr>
          <a:xfrm rot="5400000">
            <a:off x="7260478"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Isosceles Triangle 71"/>
          <p:cNvSpPr/>
          <p:nvPr/>
        </p:nvSpPr>
        <p:spPr>
          <a:xfrm>
            <a:off x="7783077" y="3505792"/>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rot="5400000">
            <a:off x="7439309" y="423055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547850" y="4682260"/>
            <a:ext cx="682488" cy="307777"/>
          </a:xfrm>
          <a:prstGeom prst="rect">
            <a:avLst/>
          </a:prstGeom>
          <a:noFill/>
        </p:spPr>
        <p:txBody>
          <a:bodyPr wrap="square" rtlCol="0">
            <a:spAutoFit/>
          </a:bodyPr>
          <a:lstStyle/>
          <a:p>
            <a:pPr algn="ctr"/>
            <a:r>
              <a:rPr lang="en-US" sz="700" b="1" dirty="0"/>
              <a:t>Conduct Gold Team</a:t>
            </a:r>
          </a:p>
        </p:txBody>
      </p:sp>
      <p:sp>
        <p:nvSpPr>
          <p:cNvPr id="75" name="Isosceles Triangle 74"/>
          <p:cNvSpPr/>
          <p:nvPr/>
        </p:nvSpPr>
        <p:spPr>
          <a:xfrm>
            <a:off x="8160765"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7872532" y="2564888"/>
            <a:ext cx="795129" cy="307777"/>
          </a:xfrm>
          <a:prstGeom prst="rect">
            <a:avLst/>
          </a:prstGeom>
          <a:noFill/>
        </p:spPr>
        <p:txBody>
          <a:bodyPr wrap="square" rtlCol="0">
            <a:spAutoFit/>
          </a:bodyPr>
          <a:lstStyle/>
          <a:p>
            <a:pPr algn="ctr"/>
            <a:r>
              <a:rPr lang="en-US" sz="700" b="1" dirty="0"/>
              <a:t>Print, Check, Deliver</a:t>
            </a:r>
          </a:p>
        </p:txBody>
      </p:sp>
      <p:cxnSp>
        <p:nvCxnSpPr>
          <p:cNvPr id="77" name="Straight Connector 76"/>
          <p:cNvCxnSpPr/>
          <p:nvPr/>
        </p:nvCxnSpPr>
        <p:spPr>
          <a:xfrm rot="5400000">
            <a:off x="7923082"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670433" y="5189584"/>
            <a:ext cx="904464" cy="400110"/>
          </a:xfrm>
          <a:prstGeom prst="rect">
            <a:avLst/>
          </a:prstGeom>
          <a:noFill/>
        </p:spPr>
        <p:txBody>
          <a:bodyPr wrap="square" rtlCol="0">
            <a:spAutoFit/>
          </a:bodyPr>
          <a:lstStyle/>
          <a:p>
            <a:pPr algn="ctr"/>
            <a:r>
              <a:rPr lang="en-US" sz="1000" b="1" dirty="0"/>
              <a:t>Production </a:t>
            </a:r>
          </a:p>
          <a:p>
            <a:pPr algn="ctr"/>
            <a:r>
              <a:rPr lang="en-US" sz="1000" b="1" dirty="0"/>
              <a:t>Phase</a:t>
            </a:r>
          </a:p>
        </p:txBody>
      </p:sp>
      <p:sp>
        <p:nvSpPr>
          <p:cNvPr id="79" name="Isosceles Triangle 78"/>
          <p:cNvSpPr/>
          <p:nvPr/>
        </p:nvSpPr>
        <p:spPr>
          <a:xfrm>
            <a:off x="8916138"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8432434" y="2564888"/>
            <a:ext cx="1219200" cy="307777"/>
          </a:xfrm>
          <a:prstGeom prst="rect">
            <a:avLst/>
          </a:prstGeom>
          <a:noFill/>
        </p:spPr>
        <p:txBody>
          <a:bodyPr wrap="square" rtlCol="0">
            <a:spAutoFit/>
          </a:bodyPr>
          <a:lstStyle/>
          <a:p>
            <a:pPr algn="ctr"/>
            <a:r>
              <a:rPr lang="en-US" sz="700" b="1" dirty="0"/>
              <a:t>Implement Post-Delivery Win Strategy</a:t>
            </a:r>
          </a:p>
        </p:txBody>
      </p:sp>
      <p:cxnSp>
        <p:nvCxnSpPr>
          <p:cNvPr id="81" name="Straight Connector 80"/>
          <p:cNvCxnSpPr/>
          <p:nvPr/>
        </p:nvCxnSpPr>
        <p:spPr>
          <a:xfrm rot="5400000">
            <a:off x="8678455"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Isosceles Triangle 81"/>
          <p:cNvSpPr/>
          <p:nvPr/>
        </p:nvSpPr>
        <p:spPr>
          <a:xfrm>
            <a:off x="8568267"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rot="5400000">
            <a:off x="8227814" y="422061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8203833" y="4672321"/>
            <a:ext cx="990600" cy="307777"/>
          </a:xfrm>
          <a:prstGeom prst="rect">
            <a:avLst/>
          </a:prstGeom>
          <a:noFill/>
        </p:spPr>
        <p:txBody>
          <a:bodyPr wrap="square" rtlCol="0">
            <a:spAutoFit/>
          </a:bodyPr>
          <a:lstStyle/>
          <a:p>
            <a:pPr algn="ctr"/>
            <a:r>
              <a:rPr lang="en-US" sz="700" b="1" dirty="0"/>
              <a:t>Collect Lessons Learned</a:t>
            </a:r>
          </a:p>
        </p:txBody>
      </p:sp>
      <p:sp>
        <p:nvSpPr>
          <p:cNvPr id="85" name="Isosceles Triangle 84"/>
          <p:cNvSpPr/>
          <p:nvPr/>
        </p:nvSpPr>
        <p:spPr>
          <a:xfrm>
            <a:off x="9429657"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rot="5400000">
            <a:off x="9089204" y="422061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9177867" y="4672321"/>
            <a:ext cx="762000" cy="200055"/>
          </a:xfrm>
          <a:prstGeom prst="rect">
            <a:avLst/>
          </a:prstGeom>
          <a:noFill/>
        </p:spPr>
        <p:txBody>
          <a:bodyPr wrap="square" rtlCol="0">
            <a:spAutoFit/>
          </a:bodyPr>
          <a:lstStyle/>
          <a:p>
            <a:pPr algn="ctr"/>
            <a:r>
              <a:rPr lang="en-US" sz="700" b="1" dirty="0"/>
              <a:t>Attend Debrief</a:t>
            </a:r>
          </a:p>
        </p:txBody>
      </p:sp>
      <p:sp>
        <p:nvSpPr>
          <p:cNvPr id="88" name="Isosceles Triangle 87"/>
          <p:cNvSpPr/>
          <p:nvPr/>
        </p:nvSpPr>
        <p:spPr>
          <a:xfrm>
            <a:off x="9684764" y="3505792"/>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9353460" y="2564888"/>
            <a:ext cx="1066800" cy="307777"/>
          </a:xfrm>
          <a:prstGeom prst="rect">
            <a:avLst/>
          </a:prstGeom>
          <a:noFill/>
        </p:spPr>
        <p:txBody>
          <a:bodyPr wrap="square" rtlCol="0">
            <a:spAutoFit/>
          </a:bodyPr>
          <a:lstStyle/>
          <a:p>
            <a:pPr algn="ctr"/>
            <a:r>
              <a:rPr lang="en-US" sz="700" b="1" dirty="0"/>
              <a:t>Update Lessons Learned</a:t>
            </a:r>
          </a:p>
        </p:txBody>
      </p:sp>
      <p:cxnSp>
        <p:nvCxnSpPr>
          <p:cNvPr id="90" name="Straight Connector 89"/>
          <p:cNvCxnSpPr/>
          <p:nvPr/>
        </p:nvCxnSpPr>
        <p:spPr>
          <a:xfrm rot="5400000">
            <a:off x="9447081" y="316289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8568267" y="5189587"/>
            <a:ext cx="1143000" cy="400110"/>
          </a:xfrm>
          <a:prstGeom prst="rect">
            <a:avLst/>
          </a:prstGeom>
          <a:noFill/>
        </p:spPr>
        <p:txBody>
          <a:bodyPr wrap="square" rtlCol="0">
            <a:spAutoFit/>
          </a:bodyPr>
          <a:lstStyle/>
          <a:p>
            <a:pPr algn="ctr"/>
            <a:r>
              <a:rPr lang="en-US" sz="1000" b="1" dirty="0"/>
              <a:t>Post-Proposal</a:t>
            </a:r>
          </a:p>
          <a:p>
            <a:pPr algn="ctr"/>
            <a:r>
              <a:rPr lang="en-US" sz="1000" b="1" dirty="0"/>
              <a:t>Phase</a:t>
            </a:r>
          </a:p>
        </p:txBody>
      </p:sp>
      <p:sp>
        <p:nvSpPr>
          <p:cNvPr id="92" name="TextBox 91"/>
          <p:cNvSpPr txBox="1"/>
          <p:nvPr/>
        </p:nvSpPr>
        <p:spPr>
          <a:xfrm>
            <a:off x="7878355" y="1911330"/>
            <a:ext cx="2286000" cy="553998"/>
          </a:xfrm>
          <a:prstGeom prst="rect">
            <a:avLst/>
          </a:prstGeom>
          <a:noFill/>
        </p:spPr>
        <p:txBody>
          <a:bodyPr wrap="square" rtlCol="0">
            <a:spAutoFit/>
          </a:bodyPr>
          <a:lstStyle/>
          <a:p>
            <a:pPr algn="ctr"/>
            <a:r>
              <a:rPr lang="en-US" sz="1000" b="1" dirty="0">
                <a:solidFill>
                  <a:schemeClr val="accent1"/>
                </a:solidFill>
              </a:rPr>
              <a:t>Successor: Project Delivery Process that Includes Capture of Additional Scope and Projects</a:t>
            </a:r>
          </a:p>
        </p:txBody>
      </p:sp>
      <p:sp>
        <p:nvSpPr>
          <p:cNvPr id="93" name="Flowchart: Decision 92"/>
          <p:cNvSpPr/>
          <p:nvPr/>
        </p:nvSpPr>
        <p:spPr>
          <a:xfrm>
            <a:off x="9177867" y="3429592"/>
            <a:ext cx="228600" cy="304800"/>
          </a:xfrm>
          <a:prstGeom prst="flowChartDecisi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9065223" y="3741021"/>
            <a:ext cx="457200" cy="200055"/>
          </a:xfrm>
          <a:prstGeom prst="rect">
            <a:avLst/>
          </a:prstGeom>
          <a:noFill/>
        </p:spPr>
        <p:txBody>
          <a:bodyPr wrap="square" rtlCol="0">
            <a:spAutoFit/>
          </a:bodyPr>
          <a:lstStyle/>
          <a:p>
            <a:pPr algn="ctr"/>
            <a:r>
              <a:rPr lang="en-US" sz="700" b="1" dirty="0"/>
              <a:t>Award</a:t>
            </a:r>
          </a:p>
        </p:txBody>
      </p:sp>
      <p:sp>
        <p:nvSpPr>
          <p:cNvPr id="97" name="Oval 96"/>
          <p:cNvSpPr/>
          <p:nvPr/>
        </p:nvSpPr>
        <p:spPr>
          <a:xfrm>
            <a:off x="2992604" y="2446339"/>
            <a:ext cx="685800" cy="2362200"/>
          </a:xfrm>
          <a:prstGeom prst="ellipse">
            <a:avLst/>
          </a:prstGeom>
          <a:solidFill>
            <a:srgbClr val="92D050">
              <a:alpha val="34118"/>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386667" y="2446339"/>
            <a:ext cx="1295400" cy="2362200"/>
          </a:xfrm>
          <a:prstGeom prst="ellipse">
            <a:avLst/>
          </a:prstGeom>
          <a:solidFill>
            <a:srgbClr val="FFC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3386667" y="2446339"/>
            <a:ext cx="1295400" cy="23622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4682067" y="2446339"/>
            <a:ext cx="955818" cy="23622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4682067" y="2446339"/>
            <a:ext cx="955818" cy="2362200"/>
          </a:xfrm>
          <a:prstGeom prst="ellipse">
            <a:avLst/>
          </a:prstGeom>
          <a:solidFill>
            <a:srgbClr val="FFFF00">
              <a:alpha val="34118"/>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0" y="1912939"/>
            <a:ext cx="4682067" cy="3429000"/>
          </a:xfrm>
          <a:prstGeom prst="ellipse">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5672667" y="2446339"/>
            <a:ext cx="2339010" cy="2362200"/>
          </a:xfrm>
          <a:prstGeom prst="ellipse">
            <a:avLst/>
          </a:prstGeom>
          <a:solidFill>
            <a:srgbClr val="00B0F0">
              <a:alpha val="34118"/>
            </a:srgbClr>
          </a:solid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Line Callout 1 (Accent Bar) 105"/>
          <p:cNvSpPr/>
          <p:nvPr/>
        </p:nvSpPr>
        <p:spPr>
          <a:xfrm>
            <a:off x="4682067" y="1760539"/>
            <a:ext cx="1981200" cy="609600"/>
          </a:xfrm>
          <a:prstGeom prst="accentCallout1">
            <a:avLst>
              <a:gd name="adj1" fmla="val 18750"/>
              <a:gd name="adj2" fmla="val -8333"/>
              <a:gd name="adj3" fmla="val 120564"/>
              <a:gd name="adj4" fmla="val -67068"/>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Addressing the psychology and beliefs about writing</a:t>
            </a:r>
          </a:p>
        </p:txBody>
      </p:sp>
      <p:sp>
        <p:nvSpPr>
          <p:cNvPr id="107" name="Line Callout 1 (Accent Bar) 106"/>
          <p:cNvSpPr/>
          <p:nvPr/>
        </p:nvSpPr>
        <p:spPr>
          <a:xfrm>
            <a:off x="4377267" y="5799139"/>
            <a:ext cx="1295400" cy="609600"/>
          </a:xfrm>
          <a:prstGeom prst="accentCallout1">
            <a:avLst>
              <a:gd name="adj1" fmla="val 18750"/>
              <a:gd name="adj2" fmla="val -8333"/>
              <a:gd name="adj3" fmla="val -220565"/>
              <a:gd name="adj4" fmla="val -44341"/>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Stage 1: Researching, Brainstorming, Planning</a:t>
            </a:r>
          </a:p>
        </p:txBody>
      </p:sp>
      <p:sp>
        <p:nvSpPr>
          <p:cNvPr id="109" name="Line Callout 1 (Accent Bar) 108"/>
          <p:cNvSpPr/>
          <p:nvPr/>
        </p:nvSpPr>
        <p:spPr>
          <a:xfrm>
            <a:off x="6053667" y="5875339"/>
            <a:ext cx="1295400" cy="381000"/>
          </a:xfrm>
          <a:prstGeom prst="accentCallout1">
            <a:avLst>
              <a:gd name="adj1" fmla="val 18750"/>
              <a:gd name="adj2" fmla="val -8333"/>
              <a:gd name="adj3" fmla="val -388123"/>
              <a:gd name="adj4" fmla="val -58003"/>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Stage 2: Writing</a:t>
            </a:r>
          </a:p>
        </p:txBody>
      </p:sp>
      <p:sp>
        <p:nvSpPr>
          <p:cNvPr id="110" name="Line Callout 1 (Accent Bar) 109"/>
          <p:cNvSpPr/>
          <p:nvPr/>
        </p:nvSpPr>
        <p:spPr>
          <a:xfrm>
            <a:off x="8049591" y="5799139"/>
            <a:ext cx="1676400" cy="609600"/>
          </a:xfrm>
          <a:prstGeom prst="accentCallout1">
            <a:avLst>
              <a:gd name="adj1" fmla="val 18750"/>
              <a:gd name="adj2" fmla="val -8333"/>
              <a:gd name="adj3" fmla="val -230243"/>
              <a:gd name="adj4" fmla="val -47860"/>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Stage 3: Rewriting, Revising, Editing, Polishing</a:t>
            </a:r>
          </a:p>
        </p:txBody>
      </p:sp>
    </p:spTree>
    <p:extLst>
      <p:ext uri="{BB962C8B-B14F-4D97-AF65-F5344CB8AC3E}">
        <p14:creationId xmlns:p14="http://schemas.microsoft.com/office/powerpoint/2010/main" val="14767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102" grpId="0" animBg="1"/>
      <p:bldP spid="104" grpId="0" animBg="1"/>
      <p:bldP spid="106" grpId="0" animBg="1"/>
      <p:bldP spid="107" grpId="0" animBg="1"/>
      <p:bldP spid="109" grpId="0" animBg="1"/>
      <p:bldP spid="1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575" y="461378"/>
            <a:ext cx="7162949" cy="600075"/>
          </a:xfrm>
        </p:spPr>
        <p:txBody>
          <a:bodyPr>
            <a:normAutofit fontScale="90000"/>
          </a:bodyPr>
          <a:lstStyle/>
          <a:p>
            <a:r>
              <a:rPr lang="en-US" dirty="0"/>
              <a:t>Love the Proposal Writing and Get It to Love You Back </a:t>
            </a:r>
          </a:p>
        </p:txBody>
      </p:sp>
      <p:sp>
        <p:nvSpPr>
          <p:cNvPr id="3" name="Content Placeholder 2"/>
          <p:cNvSpPr>
            <a:spLocks noGrp="1"/>
          </p:cNvSpPr>
          <p:nvPr>
            <p:ph idx="1"/>
          </p:nvPr>
        </p:nvSpPr>
        <p:spPr>
          <a:xfrm>
            <a:off x="790574" y="1947333"/>
            <a:ext cx="6475987" cy="4391025"/>
          </a:xfrm>
        </p:spPr>
        <p:txBody>
          <a:bodyPr>
            <a:normAutofit lnSpcReduction="10000"/>
          </a:bodyPr>
          <a:lstStyle/>
          <a:p>
            <a:r>
              <a:rPr lang="en-US" sz="2400" dirty="0"/>
              <a:t>Yes – it is possible to enjoy proposal writing!</a:t>
            </a:r>
          </a:p>
          <a:p>
            <a:r>
              <a:rPr lang="en-US" sz="2400" dirty="0"/>
              <a:t>Hope that you take away many useful techniques from this class</a:t>
            </a:r>
          </a:p>
          <a:p>
            <a:r>
              <a:rPr lang="en-US" sz="2400" dirty="0"/>
              <a:t>Remember: most critical thinkers must overcome serious blocks to allow themselves write freely</a:t>
            </a:r>
          </a:p>
          <a:p>
            <a:r>
              <a:rPr lang="en-US" sz="2400" dirty="0"/>
              <a:t>No, you don’t have to have a special talent to be a </a:t>
            </a:r>
            <a:r>
              <a:rPr lang="en-US" sz="2400" dirty="0">
                <a:solidFill>
                  <a:schemeClr val="tx2"/>
                </a:solidFill>
              </a:rPr>
              <a:t>great </a:t>
            </a:r>
            <a:r>
              <a:rPr lang="en-US" sz="2400" dirty="0"/>
              <a:t>proposal writer</a:t>
            </a:r>
          </a:p>
          <a:p>
            <a:r>
              <a:rPr lang="en-US" sz="2400" dirty="0"/>
              <a:t>You CAN make your life easier by teaching your SMEs to:</a:t>
            </a:r>
          </a:p>
          <a:p>
            <a:pPr lvl="1"/>
            <a:r>
              <a:rPr lang="en-US" sz="2000" dirty="0"/>
              <a:t>Writer better and faster</a:t>
            </a:r>
          </a:p>
          <a:p>
            <a:pPr lvl="1"/>
            <a:r>
              <a:rPr lang="en-US" sz="2000" dirty="0"/>
              <a:t>Beat the writer’s block</a:t>
            </a:r>
          </a:p>
        </p:txBody>
      </p:sp>
      <p:pic>
        <p:nvPicPr>
          <p:cNvPr id="3074" name="Picture 2" descr="http://3.bp.blogspot.com/_dhRuETwBuqM/THsotckQBDI/AAAAAAAAABc/Rg9_IaiZ2U4/s1600/letters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3580" y="2103227"/>
            <a:ext cx="3090714" cy="3972813"/>
          </a:xfrm>
          <a:prstGeom prst="rect">
            <a:avLst/>
          </a:prstGeom>
          <a:extLst>
            <a:ext uri="{909E8E84-426E-40DD-AFC4-6F175D3DCCD1}">
              <a14:hiddenFill xmlns:a14="http://schemas.microsoft.com/office/drawing/2010/main">
                <a:solidFill>
                  <a:srgbClr val="FFFFFF"/>
                </a:solidFill>
              </a14:hiddenFill>
            </a:ext>
          </a:extLst>
        </p:spPr>
      </p:pic>
      <p:sp>
        <p:nvSpPr>
          <p:cNvPr id="5" name="Rectangle 4"/>
          <p:cNvSpPr/>
          <p:nvPr/>
        </p:nvSpPr>
        <p:spPr>
          <a:xfrm>
            <a:off x="790574" y="1535668"/>
            <a:ext cx="8963026" cy="369332"/>
          </a:xfrm>
          <a:prstGeom prst="rect">
            <a:avLst/>
          </a:prstGeom>
        </p:spPr>
        <p:txBody>
          <a:bodyPr wrap="square">
            <a:spAutoFit/>
          </a:bodyPr>
          <a:lstStyle/>
          <a:p>
            <a:pPr lvl="0"/>
            <a:r>
              <a:rPr lang="en-US" i="1" dirty="0">
                <a:solidFill>
                  <a:schemeClr val="tx2"/>
                </a:solidFill>
              </a:rPr>
              <a:t>There are many great tools and techniques to help you write – don’t forget to use them</a:t>
            </a:r>
          </a:p>
        </p:txBody>
      </p:sp>
    </p:spTree>
    <p:extLst>
      <p:ext uri="{BB962C8B-B14F-4D97-AF65-F5344CB8AC3E}">
        <p14:creationId xmlns:p14="http://schemas.microsoft.com/office/powerpoint/2010/main" val="301352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527" y="554594"/>
            <a:ext cx="8520113" cy="600075"/>
          </a:xfrm>
        </p:spPr>
        <p:txBody>
          <a:bodyPr>
            <a:normAutofit fontScale="90000"/>
          </a:bodyPr>
          <a:lstStyle/>
          <a:p>
            <a:r>
              <a:rPr lang="en-US" dirty="0"/>
              <a:t>Recap</a:t>
            </a:r>
          </a:p>
        </p:txBody>
      </p:sp>
      <p:sp>
        <p:nvSpPr>
          <p:cNvPr id="4" name="Content Placeholder 2"/>
          <p:cNvSpPr>
            <a:spLocks noGrp="1"/>
          </p:cNvSpPr>
          <p:nvPr>
            <p:ph idx="1"/>
          </p:nvPr>
        </p:nvSpPr>
        <p:spPr>
          <a:xfrm>
            <a:off x="1025526" y="2017890"/>
            <a:ext cx="8385173" cy="4190544"/>
          </a:xfrm>
        </p:spPr>
        <p:txBody>
          <a:bodyPr>
            <a:normAutofit fontScale="92500"/>
          </a:bodyPr>
          <a:lstStyle/>
          <a:p>
            <a:pPr>
              <a:spcBef>
                <a:spcPts val="600"/>
              </a:spcBef>
              <a:spcAft>
                <a:spcPts val="600"/>
              </a:spcAft>
            </a:pPr>
            <a:r>
              <a:rPr lang="en-US" dirty="0"/>
              <a:t>Can you list at least five attributes of a proposal that make it persuasive so that it sells?</a:t>
            </a:r>
          </a:p>
          <a:p>
            <a:pPr>
              <a:spcBef>
                <a:spcPts val="600"/>
              </a:spcBef>
              <a:spcAft>
                <a:spcPts val="600"/>
              </a:spcAft>
            </a:pPr>
            <a:r>
              <a:rPr lang="en-US" dirty="0"/>
              <a:t>What genres of stories can you incorporate in a proposal? </a:t>
            </a:r>
          </a:p>
          <a:p>
            <a:pPr>
              <a:spcBef>
                <a:spcPts val="600"/>
              </a:spcBef>
              <a:spcAft>
                <a:spcPts val="600"/>
              </a:spcAft>
            </a:pPr>
            <a:r>
              <a:rPr lang="en-US" dirty="0"/>
              <a:t>What are the steps for developing a metaphor?</a:t>
            </a:r>
          </a:p>
          <a:p>
            <a:pPr>
              <a:spcBef>
                <a:spcPts val="600"/>
              </a:spcBef>
              <a:spcAft>
                <a:spcPts val="600"/>
              </a:spcAft>
            </a:pPr>
            <a:r>
              <a:rPr lang="en-US" dirty="0"/>
              <a:t>Which parts of the editing checklist did you find most useful?</a:t>
            </a:r>
          </a:p>
          <a:p>
            <a:pPr>
              <a:spcBef>
                <a:spcPts val="600"/>
              </a:spcBef>
              <a:spcAft>
                <a:spcPts val="600"/>
              </a:spcAft>
            </a:pPr>
            <a:r>
              <a:rPr lang="en-US" dirty="0"/>
              <a:t>What are the readability metrics you should apply to the technical and management sections?</a:t>
            </a:r>
          </a:p>
          <a:p>
            <a:pPr>
              <a:spcBef>
                <a:spcPts val="600"/>
              </a:spcBef>
              <a:spcAft>
                <a:spcPts val="600"/>
              </a:spcAft>
            </a:pPr>
            <a:r>
              <a:rPr lang="en-US" dirty="0"/>
              <a:t>What is your biggest takeaway from the class?</a:t>
            </a:r>
          </a:p>
          <a:p>
            <a:pPr>
              <a:spcBef>
                <a:spcPts val="600"/>
              </a:spcBef>
            </a:pPr>
            <a:endParaRPr lang="en-US" dirty="0"/>
          </a:p>
          <a:p>
            <a:pPr>
              <a:spcBef>
                <a:spcPts val="600"/>
              </a:spcBef>
            </a:pPr>
            <a:endParaRPr lang="en-US" dirty="0"/>
          </a:p>
        </p:txBody>
      </p:sp>
      <p:sp>
        <p:nvSpPr>
          <p:cNvPr id="6" name="Rectangle 5"/>
          <p:cNvSpPr/>
          <p:nvPr/>
        </p:nvSpPr>
        <p:spPr>
          <a:xfrm>
            <a:off x="1025527" y="1561068"/>
            <a:ext cx="8153400" cy="369332"/>
          </a:xfrm>
          <a:prstGeom prst="rect">
            <a:avLst/>
          </a:prstGeom>
        </p:spPr>
        <p:txBody>
          <a:bodyPr wrap="square">
            <a:spAutoFit/>
          </a:bodyPr>
          <a:lstStyle/>
          <a:p>
            <a:r>
              <a:rPr lang="en-US" i="1" dirty="0">
                <a:solidFill>
                  <a:schemeClr val="tx2"/>
                </a:solidFill>
              </a:rPr>
              <a:t>Let’s go over today’s material</a:t>
            </a:r>
          </a:p>
        </p:txBody>
      </p:sp>
      <p:sp>
        <p:nvSpPr>
          <p:cNvPr id="3" name="TextBox 2">
            <a:extLst>
              <a:ext uri="{FF2B5EF4-FFF2-40B4-BE49-F238E27FC236}">
                <a16:creationId xmlns:a16="http://schemas.microsoft.com/office/drawing/2014/main" id="{5AF3A0D7-0ABB-4654-9394-9BE0BF7C24D6}"/>
              </a:ext>
            </a:extLst>
          </p:cNvPr>
          <p:cNvSpPr txBox="1"/>
          <p:nvPr/>
        </p:nvSpPr>
        <p:spPr>
          <a:xfrm>
            <a:off x="9178927" y="629484"/>
            <a:ext cx="3752850" cy="6447919"/>
          </a:xfrm>
          <a:prstGeom prst="rect">
            <a:avLst/>
          </a:prstGeom>
          <a:noFill/>
        </p:spPr>
        <p:txBody>
          <a:bodyPr wrap="square" rtlCol="0">
            <a:spAutoFit/>
          </a:bodyPr>
          <a:lstStyle/>
          <a:p>
            <a:r>
              <a:rPr lang="en-US" sz="41300" dirty="0">
                <a:solidFill>
                  <a:schemeClr val="accent2">
                    <a:lumMod val="75000"/>
                  </a:schemeClr>
                </a:solidFill>
              </a:rPr>
              <a:t>?</a:t>
            </a:r>
          </a:p>
        </p:txBody>
      </p:sp>
    </p:spTree>
    <p:extLst>
      <p:ext uri="{BB962C8B-B14F-4D97-AF65-F5344CB8AC3E}">
        <p14:creationId xmlns:p14="http://schemas.microsoft.com/office/powerpoint/2010/main" val="94096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956A-C8F8-5C80-7995-EEE347C73138}"/>
              </a:ext>
            </a:extLst>
          </p:cNvPr>
          <p:cNvSpPr>
            <a:spLocks noGrp="1"/>
          </p:cNvSpPr>
          <p:nvPr>
            <p:ph type="title"/>
          </p:nvPr>
        </p:nvSpPr>
        <p:spPr>
          <a:xfrm>
            <a:off x="327782" y="-217023"/>
            <a:ext cx="7427125" cy="2244725"/>
          </a:xfrm>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We’d Love It If You Left Us a Five-Star Review!</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6F697F1-0AA8-E5F8-251D-86FE3B86769A}"/>
              </a:ext>
            </a:extLst>
          </p:cNvPr>
          <p:cNvSpPr>
            <a:spLocks noGrp="1"/>
          </p:cNvSpPr>
          <p:nvPr>
            <p:ph idx="1"/>
          </p:nvPr>
        </p:nvSpPr>
        <p:spPr>
          <a:xfrm>
            <a:off x="523771" y="2071022"/>
            <a:ext cx="6962879" cy="4133789"/>
          </a:xfrm>
        </p:spPr>
        <p:txBody>
          <a:bodyPr>
            <a:normAutofit/>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Did you find our training valuable and impactful? </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volini" panose="03000502040302020204" pitchFamily="66" charset="0"/>
              <a:cs typeface="Cavolini" panose="03000502040302020204" pitchFamily="66" charset="0"/>
            </a:endParaRPr>
          </a:p>
          <a:p>
            <a:pPr marL="0" indent="0">
              <a:buNone/>
            </a:pPr>
            <a:endParaRPr lang="en-US" dirty="0">
              <a:latin typeface="Cavolini" panose="03000502040302020204" pitchFamily="66" charset="0"/>
              <a:cs typeface="Cavolini" panose="03000502040302020204" pitchFamily="66" charset="0"/>
            </a:endParaRPr>
          </a:p>
          <a:p>
            <a:pPr marL="0" indent="0">
              <a:buNone/>
            </a:pPr>
            <a:endParaRPr lang="en-US" dirty="0">
              <a:latin typeface="Cavolini" panose="03000502040302020204" pitchFamily="66" charset="0"/>
              <a:cs typeface="Cavolini" panose="03000502040302020204" pitchFamily="66" charset="0"/>
            </a:endParaRP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You can leave a Google review </a:t>
            </a:r>
            <a:r>
              <a:rPr lang="en-US" dirty="0">
                <a:latin typeface="Calibri" panose="020F0502020204030204" pitchFamily="34" charset="0"/>
                <a:ea typeface="Calibri" panose="020F0502020204030204" pitchFamily="34" charset="0"/>
                <a:cs typeface="Calibri" panose="020F0502020204030204" pitchFamily="34" charset="0"/>
                <a:hlinkClick r:id="rId3"/>
              </a:rPr>
              <a:t>HERE</a:t>
            </a:r>
            <a:r>
              <a:rPr lang="en-US"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and/or a Facebook review </a:t>
            </a:r>
            <a:r>
              <a:rPr lang="en-US" dirty="0">
                <a:latin typeface="Calibri" panose="020F0502020204030204" pitchFamily="34" charset="0"/>
                <a:ea typeface="Calibri" panose="020F0502020204030204" pitchFamily="34" charset="0"/>
                <a:cs typeface="Calibri" panose="020F0502020204030204" pitchFamily="34" charset="0"/>
                <a:hlinkClick r:id="rId4"/>
              </a:rPr>
              <a:t>HERE</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1030" name="Picture 6" descr="Buy Google 5 Star Review. If you're worried about buying Google… | by  Jessica Harris | Medium">
            <a:hlinkClick r:id="rId3"/>
            <a:extLst>
              <a:ext uri="{FF2B5EF4-FFF2-40B4-BE49-F238E27FC236}">
                <a16:creationId xmlns:a16="http://schemas.microsoft.com/office/drawing/2014/main" id="{90FF3E12-45A0-82D9-989C-031915C148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782" y="3096191"/>
            <a:ext cx="3713230" cy="16276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Post a Review to a Facebook Business Page - Water eStore CA">
            <a:extLst>
              <a:ext uri="{FF2B5EF4-FFF2-40B4-BE49-F238E27FC236}">
                <a16:creationId xmlns:a16="http://schemas.microsoft.com/office/drawing/2014/main" id="{46308A69-C3C3-9FE2-F1AC-51CB5DE1E6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5737" y="3096191"/>
            <a:ext cx="1626172" cy="16261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a logo&#10;&#10;Description automatically generated">
            <a:extLst>
              <a:ext uri="{FF2B5EF4-FFF2-40B4-BE49-F238E27FC236}">
                <a16:creationId xmlns:a16="http://schemas.microsoft.com/office/drawing/2014/main" id="{F5D501D6-46C6-9319-5B5B-E2A4D45CAA31}"/>
              </a:ext>
            </a:extLst>
          </p:cNvPr>
          <p:cNvPicPr>
            <a:picLocks noChangeAspect="1"/>
          </p:cNvPicPr>
          <p:nvPr/>
        </p:nvPicPr>
        <p:blipFill>
          <a:blip r:embed="rId7"/>
          <a:stretch>
            <a:fillRect/>
          </a:stretch>
        </p:blipFill>
        <p:spPr>
          <a:xfrm>
            <a:off x="7754907" y="1952616"/>
            <a:ext cx="3913322" cy="3913322"/>
          </a:xfrm>
          <a:prstGeom prst="rect">
            <a:avLst/>
          </a:prstGeom>
        </p:spPr>
      </p:pic>
    </p:spTree>
    <p:extLst>
      <p:ext uri="{BB962C8B-B14F-4D97-AF65-F5344CB8AC3E}">
        <p14:creationId xmlns:p14="http://schemas.microsoft.com/office/powerpoint/2010/main" val="38094880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5"/>
            <a:ext cx="8538210" cy="1041643"/>
          </a:xfrm>
        </p:spPr>
        <p:txBody>
          <a:bodyPr>
            <a:normAutofit fontScale="90000"/>
          </a:bodyPr>
          <a:lstStyle/>
          <a:p>
            <a:r>
              <a:rPr lang="en-US" dirty="0"/>
              <a:t>Thank You! Continue Taking More Courses to Advance Your Knowledge!</a:t>
            </a:r>
          </a:p>
        </p:txBody>
      </p:sp>
      <p:sp>
        <p:nvSpPr>
          <p:cNvPr id="6" name="Rectangle 5"/>
          <p:cNvSpPr/>
          <p:nvPr/>
        </p:nvSpPr>
        <p:spPr>
          <a:xfrm>
            <a:off x="3340773" y="4854095"/>
            <a:ext cx="6975878" cy="1045223"/>
          </a:xfrm>
          <a:prstGeom prst="rect">
            <a:avLst/>
          </a:prstGeom>
        </p:spPr>
        <p:txBody>
          <a:bodyPr wrap="square">
            <a:spAutoFit/>
          </a:bodyPr>
          <a:lstStyle/>
          <a:p>
            <a:pPr lvl="0">
              <a:lnSpc>
                <a:spcPct val="200000"/>
              </a:lnSpc>
            </a:pPr>
            <a:r>
              <a:rPr lang="en-US" sz="3600" b="1" dirty="0">
                <a:solidFill>
                  <a:schemeClr val="accent1"/>
                </a:solidFill>
                <a:latin typeface="+mn-lt"/>
              </a:rPr>
              <a:t>www.ostglobalsolutions.com</a:t>
            </a:r>
          </a:p>
        </p:txBody>
      </p:sp>
      <p:sp>
        <p:nvSpPr>
          <p:cNvPr id="3" name="Rectangle 2">
            <a:extLst>
              <a:ext uri="{FF2B5EF4-FFF2-40B4-BE49-F238E27FC236}">
                <a16:creationId xmlns:a16="http://schemas.microsoft.com/office/drawing/2014/main" id="{BEBC8114-609B-43CD-82A2-256109016A21}"/>
              </a:ext>
            </a:extLst>
          </p:cNvPr>
          <p:cNvSpPr/>
          <p:nvPr/>
        </p:nvSpPr>
        <p:spPr>
          <a:xfrm>
            <a:off x="6732270" y="2251631"/>
            <a:ext cx="5200650" cy="2554545"/>
          </a:xfrm>
          <a:prstGeom prst="rect">
            <a:avLst/>
          </a:prstGeom>
        </p:spPr>
        <p:txBody>
          <a:bodyPr wrap="square">
            <a:spAutoFit/>
          </a:bodyPr>
          <a:lstStyle/>
          <a:p>
            <a:pPr algn="ctr">
              <a:spcBef>
                <a:spcPts val="600"/>
              </a:spcBef>
            </a:pPr>
            <a:r>
              <a:rPr lang="en-US" sz="2800" b="1" dirty="0"/>
              <a:t>7361 Calhoun Place, Suite 560</a:t>
            </a:r>
          </a:p>
          <a:p>
            <a:pPr algn="ctr">
              <a:spcBef>
                <a:spcPts val="600"/>
              </a:spcBef>
            </a:pPr>
            <a:r>
              <a:rPr lang="en-US" sz="2800" b="1" dirty="0"/>
              <a:t>Rockville, MD 20855</a:t>
            </a:r>
          </a:p>
          <a:p>
            <a:pPr algn="ctr">
              <a:spcBef>
                <a:spcPts val="600"/>
              </a:spcBef>
            </a:pPr>
            <a:r>
              <a:rPr lang="en-US" sz="2800" b="1" dirty="0"/>
              <a:t>Phone: 301-384-3350</a:t>
            </a:r>
          </a:p>
          <a:p>
            <a:pPr algn="ctr">
              <a:spcBef>
                <a:spcPts val="600"/>
              </a:spcBef>
            </a:pPr>
            <a:r>
              <a:rPr lang="en-US" sz="2800" b="1" dirty="0">
                <a:hlinkClick r:id="rId3"/>
              </a:rPr>
              <a:t>service@ostglobalsolutions.com</a:t>
            </a:r>
            <a:endParaRPr lang="en-US" sz="2800" b="1" dirty="0"/>
          </a:p>
          <a:p>
            <a:pPr algn="ctr">
              <a:spcBef>
                <a:spcPts val="600"/>
              </a:spcBef>
            </a:pPr>
            <a:endParaRPr lang="en-US" sz="2800" b="1" dirty="0"/>
          </a:p>
        </p:txBody>
      </p:sp>
      <p:pic>
        <p:nvPicPr>
          <p:cNvPr id="12" name="Picture 11">
            <a:extLst>
              <a:ext uri="{FF2B5EF4-FFF2-40B4-BE49-F238E27FC236}">
                <a16:creationId xmlns:a16="http://schemas.microsoft.com/office/drawing/2014/main" id="{D84D25C7-098A-49BD-8D4D-709489B8D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52" y="1950425"/>
            <a:ext cx="4661782" cy="820474"/>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20087D39-E265-4385-AC9A-58FC06C54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052" y="2657887"/>
            <a:ext cx="2004148" cy="2011358"/>
          </a:xfrm>
          <a:prstGeom prst="rect">
            <a:avLst/>
          </a:prstGeom>
        </p:spPr>
      </p:pic>
      <p:pic>
        <p:nvPicPr>
          <p:cNvPr id="8" name="Picture 7">
            <a:extLst>
              <a:ext uri="{FF2B5EF4-FFF2-40B4-BE49-F238E27FC236}">
                <a16:creationId xmlns:a16="http://schemas.microsoft.com/office/drawing/2014/main" id="{1CAC54B1-FCF6-4D41-9EB0-7E7787B307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5386" y="2603951"/>
            <a:ext cx="2142799" cy="2065294"/>
          </a:xfrm>
          <a:prstGeom prst="rect">
            <a:avLst/>
          </a:prstGeom>
        </p:spPr>
      </p:pic>
    </p:spTree>
    <p:extLst>
      <p:ext uri="{BB962C8B-B14F-4D97-AF65-F5344CB8AC3E}">
        <p14:creationId xmlns:p14="http://schemas.microsoft.com/office/powerpoint/2010/main" val="31898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010" y="415761"/>
            <a:ext cx="7080216" cy="600075"/>
          </a:xfrm>
        </p:spPr>
        <p:txBody>
          <a:bodyPr>
            <a:normAutofit fontScale="90000"/>
          </a:bodyPr>
          <a:lstStyle/>
          <a:p>
            <a:r>
              <a:rPr lang="en-US" dirty="0"/>
              <a:t>Do Not Succumb to Going Stir-Crazy</a:t>
            </a:r>
          </a:p>
        </p:txBody>
      </p:sp>
      <p:sp>
        <p:nvSpPr>
          <p:cNvPr id="4" name="Rectangle 3"/>
          <p:cNvSpPr/>
          <p:nvPr/>
        </p:nvSpPr>
        <p:spPr>
          <a:xfrm>
            <a:off x="569795" y="1567077"/>
            <a:ext cx="3466424" cy="646331"/>
          </a:xfrm>
          <a:prstGeom prst="rect">
            <a:avLst/>
          </a:prstGeom>
        </p:spPr>
        <p:txBody>
          <a:bodyPr wrap="square">
            <a:spAutoFit/>
          </a:bodyPr>
          <a:lstStyle/>
          <a:p>
            <a:pPr lvl="0"/>
            <a:r>
              <a:rPr lang="en-US" i="1" dirty="0">
                <a:solidFill>
                  <a:schemeClr val="tx2"/>
                </a:solidFill>
              </a:rPr>
              <a:t>Changing the environment is your friend if you are stuck</a:t>
            </a:r>
          </a:p>
        </p:txBody>
      </p:sp>
      <p:sp>
        <p:nvSpPr>
          <p:cNvPr id="6" name="TextBox 5"/>
          <p:cNvSpPr txBox="1"/>
          <p:nvPr/>
        </p:nvSpPr>
        <p:spPr>
          <a:xfrm>
            <a:off x="8073593" y="3958997"/>
            <a:ext cx="1143000" cy="461665"/>
          </a:xfrm>
          <a:prstGeom prst="rect">
            <a:avLst/>
          </a:prstGeom>
          <a:noFill/>
        </p:spPr>
        <p:txBody>
          <a:bodyPr wrap="square" rtlCol="0">
            <a:spAutoFit/>
          </a:bodyPr>
          <a:lstStyle/>
          <a:p>
            <a:r>
              <a:rPr lang="en-US" sz="1200" dirty="0"/>
              <a:t>Work from a library</a:t>
            </a:r>
          </a:p>
        </p:txBody>
      </p:sp>
      <p:sp>
        <p:nvSpPr>
          <p:cNvPr id="7" name="TextBox 6"/>
          <p:cNvSpPr txBox="1"/>
          <p:nvPr/>
        </p:nvSpPr>
        <p:spPr>
          <a:xfrm>
            <a:off x="9847693" y="3955922"/>
            <a:ext cx="1773963" cy="646331"/>
          </a:xfrm>
          <a:prstGeom prst="rect">
            <a:avLst/>
          </a:prstGeom>
          <a:noFill/>
        </p:spPr>
        <p:txBody>
          <a:bodyPr wrap="square" rtlCol="0">
            <a:spAutoFit/>
          </a:bodyPr>
          <a:lstStyle/>
          <a:p>
            <a:r>
              <a:rPr lang="en-US" sz="1200" dirty="0"/>
              <a:t>Create a “</a:t>
            </a:r>
            <a:r>
              <a:rPr lang="en-US" sz="1200" dirty="0" err="1"/>
              <a:t>zen</a:t>
            </a:r>
            <a:r>
              <a:rPr lang="en-US" sz="1200" dirty="0"/>
              <a:t>” workspace and focus without any distractions</a:t>
            </a:r>
          </a:p>
        </p:txBody>
      </p:sp>
      <p:sp>
        <p:nvSpPr>
          <p:cNvPr id="10" name="TextBox 9"/>
          <p:cNvSpPr txBox="1"/>
          <p:nvPr/>
        </p:nvSpPr>
        <p:spPr>
          <a:xfrm>
            <a:off x="2094752" y="3960365"/>
            <a:ext cx="1711312" cy="461665"/>
          </a:xfrm>
          <a:prstGeom prst="rect">
            <a:avLst/>
          </a:prstGeom>
          <a:noFill/>
        </p:spPr>
        <p:txBody>
          <a:bodyPr wrap="square" rtlCol="0">
            <a:spAutoFit/>
          </a:bodyPr>
          <a:lstStyle/>
          <a:p>
            <a:r>
              <a:rPr lang="en-US" sz="1200" dirty="0"/>
              <a:t>Get away from working behind your desk</a:t>
            </a:r>
          </a:p>
        </p:txBody>
      </p:sp>
      <p:sp>
        <p:nvSpPr>
          <p:cNvPr id="13" name="TextBox 12"/>
          <p:cNvSpPr txBox="1"/>
          <p:nvPr/>
        </p:nvSpPr>
        <p:spPr>
          <a:xfrm>
            <a:off x="4195294" y="3958014"/>
            <a:ext cx="1181100" cy="276999"/>
          </a:xfrm>
          <a:prstGeom prst="rect">
            <a:avLst/>
          </a:prstGeom>
          <a:noFill/>
        </p:spPr>
        <p:txBody>
          <a:bodyPr wrap="square" rtlCol="0">
            <a:spAutoFit/>
          </a:bodyPr>
          <a:lstStyle/>
          <a:p>
            <a:r>
              <a:rPr lang="en-US" sz="1200" dirty="0"/>
              <a:t>Work outside</a:t>
            </a:r>
          </a:p>
        </p:txBody>
      </p:sp>
      <p:sp>
        <p:nvSpPr>
          <p:cNvPr id="14" name="TextBox 13"/>
          <p:cNvSpPr txBox="1"/>
          <p:nvPr/>
        </p:nvSpPr>
        <p:spPr>
          <a:xfrm>
            <a:off x="5934444" y="3910694"/>
            <a:ext cx="1685693" cy="830997"/>
          </a:xfrm>
          <a:prstGeom prst="rect">
            <a:avLst/>
          </a:prstGeom>
          <a:noFill/>
        </p:spPr>
        <p:txBody>
          <a:bodyPr wrap="square" rtlCol="0">
            <a:spAutoFit/>
          </a:bodyPr>
          <a:lstStyle/>
          <a:p>
            <a:r>
              <a:rPr lang="en-US" sz="1200" dirty="0"/>
              <a:t>Work at a coffee shop or cafeteria, keeping part of your mind busy with the ambient noise </a:t>
            </a:r>
          </a:p>
        </p:txBody>
      </p:sp>
      <p:cxnSp>
        <p:nvCxnSpPr>
          <p:cNvPr id="8" name="Elbow Connector 7"/>
          <p:cNvCxnSpPr>
            <a:cxnSpLocks/>
            <a:stCxn id="10" idx="2"/>
          </p:cNvCxnSpPr>
          <p:nvPr/>
        </p:nvCxnSpPr>
        <p:spPr bwMode="auto">
          <a:xfrm rot="16200000" flipH="1">
            <a:off x="3056081" y="4316357"/>
            <a:ext cx="1256136" cy="1467482"/>
          </a:xfrm>
          <a:prstGeom prst="bentConnector2">
            <a:avLst/>
          </a:prstGeom>
          <a:solidFill>
            <a:schemeClr val="accent1"/>
          </a:solidFill>
          <a:ln w="57150" cap="flat" cmpd="sng" algn="ctr">
            <a:solidFill>
              <a:schemeClr val="accent1"/>
            </a:solidFill>
            <a:prstDash val="solid"/>
            <a:round/>
            <a:headEnd type="none" w="med" len="med"/>
            <a:tailEnd type="triangle" w="med" len="med"/>
          </a:ln>
          <a:effectLst/>
        </p:spPr>
      </p:cxnSp>
      <p:sp>
        <p:nvSpPr>
          <p:cNvPr id="11" name="TextBox 10"/>
          <p:cNvSpPr txBox="1"/>
          <p:nvPr/>
        </p:nvSpPr>
        <p:spPr>
          <a:xfrm>
            <a:off x="2744672" y="5687414"/>
            <a:ext cx="1733367" cy="461665"/>
          </a:xfrm>
          <a:prstGeom prst="rect">
            <a:avLst/>
          </a:prstGeom>
          <a:noFill/>
        </p:spPr>
        <p:txBody>
          <a:bodyPr wrap="square" rtlCol="0">
            <a:spAutoFit/>
          </a:bodyPr>
          <a:lstStyle/>
          <a:p>
            <a:r>
              <a:rPr lang="en-US" sz="1200" dirty="0"/>
              <a:t>Just avoid the danger of falling asleep </a:t>
            </a:r>
          </a:p>
        </p:txBody>
      </p:sp>
      <p:pic>
        <p:nvPicPr>
          <p:cNvPr id="2054" name="Picture 6" descr="http://www.areopagit.com/images/090227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5223" y="4805502"/>
            <a:ext cx="530368" cy="53036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Elbow Connector 14"/>
          <p:cNvCxnSpPr>
            <a:cxnSpLocks/>
            <a:stCxn id="7" idx="2"/>
          </p:cNvCxnSpPr>
          <p:nvPr/>
        </p:nvCxnSpPr>
        <p:spPr bwMode="auto">
          <a:xfrm rot="5400000">
            <a:off x="8968759" y="3912251"/>
            <a:ext cx="1075915" cy="2455919"/>
          </a:xfrm>
          <a:prstGeom prst="bentConnector2">
            <a:avLst/>
          </a:prstGeom>
          <a:solidFill>
            <a:schemeClr val="accent1"/>
          </a:solidFill>
          <a:ln w="57150" cap="flat" cmpd="sng" algn="ctr">
            <a:solidFill>
              <a:schemeClr val="accent1"/>
            </a:solidFill>
            <a:prstDash val="solid"/>
            <a:round/>
            <a:headEnd type="none" w="med" len="med"/>
            <a:tailEnd type="triangle" w="med" len="med"/>
          </a:ln>
          <a:effectLst/>
        </p:spPr>
      </p:cxnSp>
      <p:sp>
        <p:nvSpPr>
          <p:cNvPr id="24" name="TextBox 23"/>
          <p:cNvSpPr txBox="1"/>
          <p:nvPr/>
        </p:nvSpPr>
        <p:spPr>
          <a:xfrm flipH="1">
            <a:off x="8630306" y="5687414"/>
            <a:ext cx="2104368" cy="646331"/>
          </a:xfrm>
          <a:prstGeom prst="rect">
            <a:avLst/>
          </a:prstGeom>
          <a:noFill/>
        </p:spPr>
        <p:txBody>
          <a:bodyPr wrap="square" rtlCol="0">
            <a:spAutoFit/>
          </a:bodyPr>
          <a:lstStyle/>
          <a:p>
            <a:r>
              <a:rPr lang="en-US" sz="1200" dirty="0"/>
              <a:t>Don’t kid yourself if you are not much of a self-motivated worker; get a “body double”</a:t>
            </a:r>
          </a:p>
        </p:txBody>
      </p:sp>
      <p:pic>
        <p:nvPicPr>
          <p:cNvPr id="26" name="Picture 6" descr="http://www.areopagit.com/images/090227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9490" y="4891863"/>
            <a:ext cx="530368" cy="53036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711348" y="1904917"/>
            <a:ext cx="2243435" cy="276999"/>
          </a:xfrm>
          <a:prstGeom prst="rect">
            <a:avLst/>
          </a:prstGeom>
          <a:noFill/>
        </p:spPr>
        <p:txBody>
          <a:bodyPr wrap="square" rtlCol="0">
            <a:spAutoFit/>
          </a:bodyPr>
          <a:lstStyle/>
          <a:p>
            <a:r>
              <a:rPr lang="en-US" sz="1200" dirty="0"/>
              <a:t>Get away from the routine</a:t>
            </a:r>
          </a:p>
        </p:txBody>
      </p:sp>
      <p:sp>
        <p:nvSpPr>
          <p:cNvPr id="29" name="Right Brace 28"/>
          <p:cNvSpPr/>
          <p:nvPr/>
        </p:nvSpPr>
        <p:spPr bwMode="auto">
          <a:xfrm rot="16200000">
            <a:off x="6454377" y="-1365915"/>
            <a:ext cx="297168" cy="7825775"/>
          </a:xfrm>
          <a:prstGeom prst="rightBrac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cxnSp>
        <p:nvCxnSpPr>
          <p:cNvPr id="30" name="Straight Arrow Connector 29"/>
          <p:cNvCxnSpPr>
            <a:cxnSpLocks/>
            <a:stCxn id="20" idx="3"/>
            <a:endCxn id="3084" idx="1"/>
          </p:cNvCxnSpPr>
          <p:nvPr/>
        </p:nvCxnSpPr>
        <p:spPr bwMode="auto">
          <a:xfrm flipV="1">
            <a:off x="3399771" y="3314985"/>
            <a:ext cx="667942" cy="8497"/>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34" name="Straight Arrow Connector 33"/>
          <p:cNvCxnSpPr>
            <a:cxnSpLocks/>
          </p:cNvCxnSpPr>
          <p:nvPr/>
        </p:nvCxnSpPr>
        <p:spPr bwMode="auto">
          <a:xfrm>
            <a:off x="5359835" y="3304637"/>
            <a:ext cx="677925"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37" name="Straight Arrow Connector 36"/>
          <p:cNvCxnSpPr>
            <a:cxnSpLocks/>
            <a:stCxn id="3086" idx="3"/>
            <a:endCxn id="3088" idx="1"/>
          </p:cNvCxnSpPr>
          <p:nvPr/>
        </p:nvCxnSpPr>
        <p:spPr bwMode="auto">
          <a:xfrm>
            <a:off x="7302567" y="3310416"/>
            <a:ext cx="667942"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pic>
        <p:nvPicPr>
          <p:cNvPr id="3" name="Picture 2">
            <a:extLst>
              <a:ext uri="{FF2B5EF4-FFF2-40B4-BE49-F238E27FC236}">
                <a16:creationId xmlns:a16="http://schemas.microsoft.com/office/drawing/2014/main" id="{7E3A831F-B01D-350B-164A-D9EFCBE8AC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424"/>
          <a:stretch/>
        </p:blipFill>
        <p:spPr bwMode="auto">
          <a:xfrm>
            <a:off x="5663875" y="1264269"/>
            <a:ext cx="2171454" cy="1137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BE8A411B-17E5-B106-F9FD-1DD61740F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4751" y="2670972"/>
            <a:ext cx="1305020" cy="130502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A38628D0-F1C8-562B-E19B-1FE74A4196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713" y="2670972"/>
            <a:ext cx="1288025" cy="128802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78F644A4-A0E2-F575-7244-6180F5EC78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3680" y="2670972"/>
            <a:ext cx="1278887" cy="127888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1DDBB041-F687-6B17-CC0B-2967408ADA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0509" y="2670972"/>
            <a:ext cx="1278887" cy="127888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2125EB7D-D8B4-4F01-9CEB-9886A484AE44}"/>
              </a:ext>
            </a:extLst>
          </p:cNvPr>
          <p:cNvPicPr>
            <a:picLocks noChangeAspect="1" noChangeArrowheads="1"/>
          </p:cNvPicPr>
          <p:nvPr/>
        </p:nvPicPr>
        <p:blipFill>
          <a:blip r:embed="rId9">
            <a:clrChange>
              <a:clrFrom>
                <a:srgbClr val="FEF9F5"/>
              </a:clrFrom>
              <a:clrTo>
                <a:srgbClr val="FEF9F5">
                  <a:alpha val="0"/>
                </a:srgbClr>
              </a:clrTo>
            </a:clrChange>
            <a:extLst>
              <a:ext uri="{28A0092B-C50C-407E-A947-70E740481C1C}">
                <a14:useLocalDpi xmlns:a14="http://schemas.microsoft.com/office/drawing/2010/main" val="0"/>
              </a:ext>
            </a:extLst>
          </a:blip>
          <a:srcRect/>
          <a:stretch>
            <a:fillRect/>
          </a:stretch>
        </p:blipFill>
        <p:spPr bwMode="auto">
          <a:xfrm>
            <a:off x="9917337" y="2670972"/>
            <a:ext cx="1318692" cy="1318692"/>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a:extLst>
              <a:ext uri="{FF2B5EF4-FFF2-40B4-BE49-F238E27FC236}">
                <a16:creationId xmlns:a16="http://schemas.microsoft.com/office/drawing/2014/main" id="{29D698B2-F592-A1B6-E361-7A3A4DBDD547}"/>
              </a:ext>
            </a:extLst>
          </p:cNvPr>
          <p:cNvCxnSpPr>
            <a:cxnSpLocks/>
          </p:cNvCxnSpPr>
          <p:nvPr/>
        </p:nvCxnSpPr>
        <p:spPr bwMode="auto">
          <a:xfrm>
            <a:off x="9266759" y="3330318"/>
            <a:ext cx="688024"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pic>
        <p:nvPicPr>
          <p:cNvPr id="3094" name="Picture 22">
            <a:extLst>
              <a:ext uri="{FF2B5EF4-FFF2-40B4-BE49-F238E27FC236}">
                <a16:creationId xmlns:a16="http://schemas.microsoft.com/office/drawing/2014/main" id="{4DD7A270-1DE3-F636-4F4D-4FC2E607EF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7890" y="5028506"/>
            <a:ext cx="1315728" cy="131572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56B90C6C-DE41-FB19-88C6-A9AECA4EB6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6564" y="4992390"/>
            <a:ext cx="1387960" cy="138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1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54"/>
                                        </p:tgtEl>
                                        <p:attrNameLst>
                                          <p:attrName>style.visibility</p:attrName>
                                        </p:attrNameLst>
                                      </p:cBhvr>
                                      <p:to>
                                        <p:strVal val="visible"/>
                                      </p:to>
                                    </p:set>
                                    <p:animEffect transition="in" filter="fade">
                                      <p:cBhvr>
                                        <p:cTn id="46" dur="1000"/>
                                        <p:tgtEl>
                                          <p:spTgt spid="2054"/>
                                        </p:tgtEl>
                                      </p:cBhvr>
                                    </p:animEffect>
                                    <p:anim calcmode="lin" valueType="num">
                                      <p:cBhvr>
                                        <p:cTn id="47" dur="1000" fill="hold"/>
                                        <p:tgtEl>
                                          <p:spTgt spid="2054"/>
                                        </p:tgtEl>
                                        <p:attrNameLst>
                                          <p:attrName>ppt_x</p:attrName>
                                        </p:attrNameLst>
                                      </p:cBhvr>
                                      <p:tavLst>
                                        <p:tav tm="0">
                                          <p:val>
                                            <p:strVal val="#ppt_x"/>
                                          </p:val>
                                        </p:tav>
                                        <p:tav tm="100000">
                                          <p:val>
                                            <p:strVal val="#ppt_x"/>
                                          </p:val>
                                        </p:tav>
                                      </p:tavLst>
                                    </p:anim>
                                    <p:anim calcmode="lin" valueType="num">
                                      <p:cBhvr>
                                        <p:cTn id="48" dur="1000" fill="hold"/>
                                        <p:tgtEl>
                                          <p:spTgt spid="205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094"/>
                                        </p:tgtEl>
                                        <p:attrNameLst>
                                          <p:attrName>style.visibility</p:attrName>
                                        </p:attrNameLst>
                                      </p:cBhvr>
                                      <p:to>
                                        <p:strVal val="visible"/>
                                      </p:to>
                                    </p:set>
                                    <p:animEffect transition="in" filter="fade">
                                      <p:cBhvr>
                                        <p:cTn id="56" dur="1000"/>
                                        <p:tgtEl>
                                          <p:spTgt spid="3094"/>
                                        </p:tgtEl>
                                      </p:cBhvr>
                                    </p:animEffect>
                                    <p:anim calcmode="lin" valueType="num">
                                      <p:cBhvr>
                                        <p:cTn id="57" dur="1000" fill="hold"/>
                                        <p:tgtEl>
                                          <p:spTgt spid="3094"/>
                                        </p:tgtEl>
                                        <p:attrNameLst>
                                          <p:attrName>ppt_x</p:attrName>
                                        </p:attrNameLst>
                                      </p:cBhvr>
                                      <p:tavLst>
                                        <p:tav tm="0">
                                          <p:val>
                                            <p:strVal val="#ppt_x"/>
                                          </p:val>
                                        </p:tav>
                                        <p:tav tm="100000">
                                          <p:val>
                                            <p:strVal val="#ppt_x"/>
                                          </p:val>
                                        </p:tav>
                                      </p:tavLst>
                                    </p:anim>
                                    <p:anim calcmode="lin" valueType="num">
                                      <p:cBhvr>
                                        <p:cTn id="58" dur="1000" fill="hold"/>
                                        <p:tgtEl>
                                          <p:spTgt spid="309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1000"/>
                                        <p:tgtEl>
                                          <p:spTgt spid="34"/>
                                        </p:tgtEl>
                                      </p:cBhvr>
                                    </p:animEffect>
                                    <p:anim calcmode="lin" valueType="num">
                                      <p:cBhvr>
                                        <p:cTn id="69" dur="1000" fill="hold"/>
                                        <p:tgtEl>
                                          <p:spTgt spid="34"/>
                                        </p:tgtEl>
                                        <p:attrNameLst>
                                          <p:attrName>ppt_x</p:attrName>
                                        </p:attrNameLst>
                                      </p:cBhvr>
                                      <p:tavLst>
                                        <p:tav tm="0">
                                          <p:val>
                                            <p:strVal val="#ppt_x"/>
                                          </p:val>
                                        </p:tav>
                                        <p:tav tm="100000">
                                          <p:val>
                                            <p:strVal val="#ppt_x"/>
                                          </p:val>
                                        </p:tav>
                                      </p:tavLst>
                                    </p:anim>
                                    <p:anim calcmode="lin" valueType="num">
                                      <p:cBhvr>
                                        <p:cTn id="70" dur="1000" fill="hold"/>
                                        <p:tgtEl>
                                          <p:spTgt spid="3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084"/>
                                        </p:tgtEl>
                                        <p:attrNameLst>
                                          <p:attrName>style.visibility</p:attrName>
                                        </p:attrNameLst>
                                      </p:cBhvr>
                                      <p:to>
                                        <p:strVal val="visible"/>
                                      </p:to>
                                    </p:set>
                                    <p:animEffect transition="in" filter="fade">
                                      <p:cBhvr>
                                        <p:cTn id="73" dur="1000"/>
                                        <p:tgtEl>
                                          <p:spTgt spid="3084"/>
                                        </p:tgtEl>
                                      </p:cBhvr>
                                    </p:animEffect>
                                    <p:anim calcmode="lin" valueType="num">
                                      <p:cBhvr>
                                        <p:cTn id="74" dur="1000" fill="hold"/>
                                        <p:tgtEl>
                                          <p:spTgt spid="3084"/>
                                        </p:tgtEl>
                                        <p:attrNameLst>
                                          <p:attrName>ppt_x</p:attrName>
                                        </p:attrNameLst>
                                      </p:cBhvr>
                                      <p:tavLst>
                                        <p:tav tm="0">
                                          <p:val>
                                            <p:strVal val="#ppt_x"/>
                                          </p:val>
                                        </p:tav>
                                        <p:tav tm="100000">
                                          <p:val>
                                            <p:strVal val="#ppt_x"/>
                                          </p:val>
                                        </p:tav>
                                      </p:tavLst>
                                    </p:anim>
                                    <p:anim calcmode="lin" valueType="num">
                                      <p:cBhvr>
                                        <p:cTn id="75" dur="1000" fill="hold"/>
                                        <p:tgtEl>
                                          <p:spTgt spid="308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086"/>
                                        </p:tgtEl>
                                        <p:attrNameLst>
                                          <p:attrName>style.visibility</p:attrName>
                                        </p:attrNameLst>
                                      </p:cBhvr>
                                      <p:to>
                                        <p:strVal val="visible"/>
                                      </p:to>
                                    </p:set>
                                    <p:animEffect transition="in" filter="fade">
                                      <p:cBhvr>
                                        <p:cTn id="80" dur="1000"/>
                                        <p:tgtEl>
                                          <p:spTgt spid="3086"/>
                                        </p:tgtEl>
                                      </p:cBhvr>
                                    </p:animEffect>
                                    <p:anim calcmode="lin" valueType="num">
                                      <p:cBhvr>
                                        <p:cTn id="81" dur="1000" fill="hold"/>
                                        <p:tgtEl>
                                          <p:spTgt spid="3086"/>
                                        </p:tgtEl>
                                        <p:attrNameLst>
                                          <p:attrName>ppt_x</p:attrName>
                                        </p:attrNameLst>
                                      </p:cBhvr>
                                      <p:tavLst>
                                        <p:tav tm="0">
                                          <p:val>
                                            <p:strVal val="#ppt_x"/>
                                          </p:val>
                                        </p:tav>
                                        <p:tav tm="100000">
                                          <p:val>
                                            <p:strVal val="#ppt_x"/>
                                          </p:val>
                                        </p:tav>
                                      </p:tavLst>
                                    </p:anim>
                                    <p:anim calcmode="lin" valueType="num">
                                      <p:cBhvr>
                                        <p:cTn id="82" dur="1000" fill="hold"/>
                                        <p:tgtEl>
                                          <p:spTgt spid="3086"/>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1000"/>
                                        <p:tgtEl>
                                          <p:spTgt spid="37"/>
                                        </p:tgtEl>
                                      </p:cBhvr>
                                    </p:animEffect>
                                    <p:anim calcmode="lin" valueType="num">
                                      <p:cBhvr>
                                        <p:cTn id="91" dur="1000" fill="hold"/>
                                        <p:tgtEl>
                                          <p:spTgt spid="37"/>
                                        </p:tgtEl>
                                        <p:attrNameLst>
                                          <p:attrName>ppt_x</p:attrName>
                                        </p:attrNameLst>
                                      </p:cBhvr>
                                      <p:tavLst>
                                        <p:tav tm="0">
                                          <p:val>
                                            <p:strVal val="#ppt_x"/>
                                          </p:val>
                                        </p:tav>
                                        <p:tav tm="100000">
                                          <p:val>
                                            <p:strVal val="#ppt_x"/>
                                          </p:val>
                                        </p:tav>
                                      </p:tavLst>
                                    </p:anim>
                                    <p:anim calcmode="lin" valueType="num">
                                      <p:cBhvr>
                                        <p:cTn id="9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088"/>
                                        </p:tgtEl>
                                        <p:attrNameLst>
                                          <p:attrName>style.visibility</p:attrName>
                                        </p:attrNameLst>
                                      </p:cBhvr>
                                      <p:to>
                                        <p:strVal val="visible"/>
                                      </p:to>
                                    </p:set>
                                    <p:animEffect transition="in" filter="fade">
                                      <p:cBhvr>
                                        <p:cTn id="102" dur="1000"/>
                                        <p:tgtEl>
                                          <p:spTgt spid="3088"/>
                                        </p:tgtEl>
                                      </p:cBhvr>
                                    </p:animEffect>
                                    <p:anim calcmode="lin" valueType="num">
                                      <p:cBhvr>
                                        <p:cTn id="103" dur="1000" fill="hold"/>
                                        <p:tgtEl>
                                          <p:spTgt spid="3088"/>
                                        </p:tgtEl>
                                        <p:attrNameLst>
                                          <p:attrName>ppt_x</p:attrName>
                                        </p:attrNameLst>
                                      </p:cBhvr>
                                      <p:tavLst>
                                        <p:tav tm="0">
                                          <p:val>
                                            <p:strVal val="#ppt_x"/>
                                          </p:val>
                                        </p:tav>
                                        <p:tav tm="100000">
                                          <p:val>
                                            <p:strVal val="#ppt_x"/>
                                          </p:val>
                                        </p:tav>
                                      </p:tavLst>
                                    </p:anim>
                                    <p:anim calcmode="lin" valueType="num">
                                      <p:cBhvr>
                                        <p:cTn id="104" dur="1000" fill="hold"/>
                                        <p:tgtEl>
                                          <p:spTgt spid="308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1000"/>
                                        <p:tgtEl>
                                          <p:spTgt spid="7"/>
                                        </p:tgtEl>
                                      </p:cBhvr>
                                    </p:animEffect>
                                    <p:anim calcmode="lin" valueType="num">
                                      <p:cBhvr>
                                        <p:cTn id="115" dur="1000" fill="hold"/>
                                        <p:tgtEl>
                                          <p:spTgt spid="7"/>
                                        </p:tgtEl>
                                        <p:attrNameLst>
                                          <p:attrName>ppt_x</p:attrName>
                                        </p:attrNameLst>
                                      </p:cBhvr>
                                      <p:tavLst>
                                        <p:tav tm="0">
                                          <p:val>
                                            <p:strVal val="#ppt_x"/>
                                          </p:val>
                                        </p:tav>
                                        <p:tav tm="100000">
                                          <p:val>
                                            <p:strVal val="#ppt_x"/>
                                          </p:val>
                                        </p:tav>
                                      </p:tavLst>
                                    </p:anim>
                                    <p:anim calcmode="lin" valueType="num">
                                      <p:cBhvr>
                                        <p:cTn id="116" dur="1000" fill="hold"/>
                                        <p:tgtEl>
                                          <p:spTgt spid="7"/>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3092"/>
                                        </p:tgtEl>
                                        <p:attrNameLst>
                                          <p:attrName>style.visibility</p:attrName>
                                        </p:attrNameLst>
                                      </p:cBhvr>
                                      <p:to>
                                        <p:strVal val="visible"/>
                                      </p:to>
                                    </p:set>
                                    <p:animEffect transition="in" filter="fade">
                                      <p:cBhvr>
                                        <p:cTn id="119" dur="1000"/>
                                        <p:tgtEl>
                                          <p:spTgt spid="3092"/>
                                        </p:tgtEl>
                                      </p:cBhvr>
                                    </p:animEffect>
                                    <p:anim calcmode="lin" valueType="num">
                                      <p:cBhvr>
                                        <p:cTn id="120" dur="1000" fill="hold"/>
                                        <p:tgtEl>
                                          <p:spTgt spid="3092"/>
                                        </p:tgtEl>
                                        <p:attrNameLst>
                                          <p:attrName>ppt_x</p:attrName>
                                        </p:attrNameLst>
                                      </p:cBhvr>
                                      <p:tavLst>
                                        <p:tav tm="0">
                                          <p:val>
                                            <p:strVal val="#ppt_x"/>
                                          </p:val>
                                        </p:tav>
                                        <p:tav tm="100000">
                                          <p:val>
                                            <p:strVal val="#ppt_x"/>
                                          </p:val>
                                        </p:tav>
                                      </p:tavLst>
                                    </p:anim>
                                    <p:anim calcmode="lin" valueType="num">
                                      <p:cBhvr>
                                        <p:cTn id="121" dur="1000" fill="hold"/>
                                        <p:tgtEl>
                                          <p:spTgt spid="3092"/>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fade">
                                      <p:cBhvr>
                                        <p:cTn id="126" dur="1000"/>
                                        <p:tgtEl>
                                          <p:spTgt spid="26"/>
                                        </p:tgtEl>
                                      </p:cBhvr>
                                    </p:animEffect>
                                    <p:anim calcmode="lin" valueType="num">
                                      <p:cBhvr>
                                        <p:cTn id="127" dur="1000" fill="hold"/>
                                        <p:tgtEl>
                                          <p:spTgt spid="26"/>
                                        </p:tgtEl>
                                        <p:attrNameLst>
                                          <p:attrName>ppt_x</p:attrName>
                                        </p:attrNameLst>
                                      </p:cBhvr>
                                      <p:tavLst>
                                        <p:tav tm="0">
                                          <p:val>
                                            <p:strVal val="#ppt_x"/>
                                          </p:val>
                                        </p:tav>
                                        <p:tav tm="100000">
                                          <p:val>
                                            <p:strVal val="#ppt_x"/>
                                          </p:val>
                                        </p:tav>
                                      </p:tavLst>
                                    </p:anim>
                                    <p:anim calcmode="lin" valueType="num">
                                      <p:cBhvr>
                                        <p:cTn id="128" dur="1000" fill="hold"/>
                                        <p:tgtEl>
                                          <p:spTgt spid="26"/>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fade">
                                      <p:cBhvr>
                                        <p:cTn id="131" dur="1000"/>
                                        <p:tgtEl>
                                          <p:spTgt spid="24"/>
                                        </p:tgtEl>
                                      </p:cBhvr>
                                    </p:animEffect>
                                    <p:anim calcmode="lin" valueType="num">
                                      <p:cBhvr>
                                        <p:cTn id="132" dur="1000" fill="hold"/>
                                        <p:tgtEl>
                                          <p:spTgt spid="24"/>
                                        </p:tgtEl>
                                        <p:attrNameLst>
                                          <p:attrName>ppt_x</p:attrName>
                                        </p:attrNameLst>
                                      </p:cBhvr>
                                      <p:tavLst>
                                        <p:tav tm="0">
                                          <p:val>
                                            <p:strVal val="#ppt_x"/>
                                          </p:val>
                                        </p:tav>
                                        <p:tav tm="100000">
                                          <p:val>
                                            <p:strVal val="#ppt_x"/>
                                          </p:val>
                                        </p:tav>
                                      </p:tavLst>
                                    </p:anim>
                                    <p:anim calcmode="lin" valueType="num">
                                      <p:cBhvr>
                                        <p:cTn id="133" dur="1000" fill="hold"/>
                                        <p:tgtEl>
                                          <p:spTgt spid="24"/>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15"/>
                                        </p:tgtEl>
                                        <p:attrNameLst>
                                          <p:attrName>style.visibility</p:attrName>
                                        </p:attrNameLst>
                                      </p:cBhvr>
                                      <p:to>
                                        <p:strVal val="visible"/>
                                      </p:to>
                                    </p:set>
                                    <p:animEffect transition="in" filter="fade">
                                      <p:cBhvr>
                                        <p:cTn id="136" dur="1000"/>
                                        <p:tgtEl>
                                          <p:spTgt spid="15"/>
                                        </p:tgtEl>
                                      </p:cBhvr>
                                    </p:animEffect>
                                    <p:anim calcmode="lin" valueType="num">
                                      <p:cBhvr>
                                        <p:cTn id="137" dur="1000" fill="hold"/>
                                        <p:tgtEl>
                                          <p:spTgt spid="15"/>
                                        </p:tgtEl>
                                        <p:attrNameLst>
                                          <p:attrName>ppt_x</p:attrName>
                                        </p:attrNameLst>
                                      </p:cBhvr>
                                      <p:tavLst>
                                        <p:tav tm="0">
                                          <p:val>
                                            <p:strVal val="#ppt_x"/>
                                          </p:val>
                                        </p:tav>
                                        <p:tav tm="100000">
                                          <p:val>
                                            <p:strVal val="#ppt_x"/>
                                          </p:val>
                                        </p:tav>
                                      </p:tavLst>
                                    </p:anim>
                                    <p:anim calcmode="lin" valueType="num">
                                      <p:cBhvr>
                                        <p:cTn id="138" dur="1000" fill="hold"/>
                                        <p:tgtEl>
                                          <p:spTgt spid="15"/>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3096"/>
                                        </p:tgtEl>
                                        <p:attrNameLst>
                                          <p:attrName>style.visibility</p:attrName>
                                        </p:attrNameLst>
                                      </p:cBhvr>
                                      <p:to>
                                        <p:strVal val="visible"/>
                                      </p:to>
                                    </p:set>
                                    <p:animEffect transition="in" filter="fade">
                                      <p:cBhvr>
                                        <p:cTn id="141" dur="1000"/>
                                        <p:tgtEl>
                                          <p:spTgt spid="3096"/>
                                        </p:tgtEl>
                                      </p:cBhvr>
                                    </p:animEffect>
                                    <p:anim calcmode="lin" valueType="num">
                                      <p:cBhvr>
                                        <p:cTn id="142" dur="1000" fill="hold"/>
                                        <p:tgtEl>
                                          <p:spTgt spid="3096"/>
                                        </p:tgtEl>
                                        <p:attrNameLst>
                                          <p:attrName>ppt_x</p:attrName>
                                        </p:attrNameLst>
                                      </p:cBhvr>
                                      <p:tavLst>
                                        <p:tav tm="0">
                                          <p:val>
                                            <p:strVal val="#ppt_x"/>
                                          </p:val>
                                        </p:tav>
                                        <p:tav tm="100000">
                                          <p:val>
                                            <p:strVal val="#ppt_x"/>
                                          </p:val>
                                        </p:tav>
                                      </p:tavLst>
                                    </p:anim>
                                    <p:anim calcmode="lin" valueType="num">
                                      <p:cBhvr>
                                        <p:cTn id="143" dur="1000" fill="hold"/>
                                        <p:tgtEl>
                                          <p:spTgt spid="30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P spid="14" grpId="0"/>
      <p:bldP spid="11" grpId="0"/>
      <p:bldP spid="24" grpId="0"/>
      <p:bldP spid="28"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a:extLst>
              <a:ext uri="{FF2B5EF4-FFF2-40B4-BE49-F238E27FC236}">
                <a16:creationId xmlns:a16="http://schemas.microsoft.com/office/drawing/2014/main" id="{04881F2B-0A06-72BE-C1E2-BF6E95B6A54B}"/>
              </a:ext>
            </a:extLst>
          </p:cNvPr>
          <p:cNvPicPr>
            <a:picLocks noChangeAspect="1" noChangeArrowheads="1"/>
          </p:cNvPicPr>
          <p:nvPr/>
        </p:nvPicPr>
        <p:blipFill>
          <a:blip r:embed="rId3">
            <a:clrChange>
              <a:clrFrom>
                <a:srgbClr val="FFFDFB"/>
              </a:clrFrom>
              <a:clrTo>
                <a:srgbClr val="FFFDFB">
                  <a:alpha val="0"/>
                </a:srgbClr>
              </a:clrTo>
            </a:clrChange>
            <a:extLst>
              <a:ext uri="{28A0092B-C50C-407E-A947-70E740481C1C}">
                <a14:useLocalDpi xmlns:a14="http://schemas.microsoft.com/office/drawing/2010/main" val="0"/>
              </a:ext>
            </a:extLst>
          </a:blip>
          <a:srcRect/>
          <a:stretch>
            <a:fillRect/>
          </a:stretch>
        </p:blipFill>
        <p:spPr bwMode="auto">
          <a:xfrm>
            <a:off x="5936457" y="1563626"/>
            <a:ext cx="943875" cy="943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6682" y="424371"/>
            <a:ext cx="7365202" cy="600075"/>
          </a:xfrm>
        </p:spPr>
        <p:txBody>
          <a:bodyPr>
            <a:normAutofit fontScale="90000"/>
          </a:bodyPr>
          <a:lstStyle/>
          <a:p>
            <a:r>
              <a:rPr lang="en-US" dirty="0"/>
              <a:t>Alter Your Blood Chemistry the Healthy Way</a:t>
            </a:r>
          </a:p>
        </p:txBody>
      </p:sp>
      <p:sp>
        <p:nvSpPr>
          <p:cNvPr id="4" name="Rectangle 3"/>
          <p:cNvSpPr/>
          <p:nvPr/>
        </p:nvSpPr>
        <p:spPr>
          <a:xfrm>
            <a:off x="438772" y="1579136"/>
            <a:ext cx="8588022" cy="369332"/>
          </a:xfrm>
          <a:prstGeom prst="rect">
            <a:avLst/>
          </a:prstGeom>
        </p:spPr>
        <p:txBody>
          <a:bodyPr wrap="square">
            <a:spAutoFit/>
          </a:bodyPr>
          <a:lstStyle/>
          <a:p>
            <a:pPr lvl="0"/>
            <a:r>
              <a:rPr lang="en-US" i="1" dirty="0">
                <a:solidFill>
                  <a:schemeClr val="tx2"/>
                </a:solidFill>
              </a:rPr>
              <a:t>(Or almost healthy, depending on whom you ask)</a:t>
            </a:r>
          </a:p>
        </p:txBody>
      </p:sp>
      <p:sp>
        <p:nvSpPr>
          <p:cNvPr id="5" name="Rectangle 4"/>
          <p:cNvSpPr/>
          <p:nvPr/>
        </p:nvSpPr>
        <p:spPr>
          <a:xfrm>
            <a:off x="6488497" y="4457458"/>
            <a:ext cx="1474360" cy="646331"/>
          </a:xfrm>
          <a:prstGeom prst="rect">
            <a:avLst/>
          </a:prstGeom>
        </p:spPr>
        <p:txBody>
          <a:bodyPr wrap="square">
            <a:spAutoFit/>
          </a:bodyPr>
          <a:lstStyle/>
          <a:p>
            <a:pPr algn="r"/>
            <a:r>
              <a:rPr lang="en-US" sz="1200" dirty="0"/>
              <a:t>Assign </a:t>
            </a:r>
          </a:p>
          <a:p>
            <a:pPr algn="r"/>
            <a:r>
              <a:rPr lang="en-US" sz="1200" b="1" dirty="0"/>
              <a:t>rewards</a:t>
            </a:r>
            <a:r>
              <a:rPr lang="en-US" sz="1200" dirty="0"/>
              <a:t> and</a:t>
            </a:r>
          </a:p>
          <a:p>
            <a:pPr lvl="0" algn="r"/>
            <a:r>
              <a:rPr lang="en-US" sz="1200" b="1" dirty="0"/>
              <a:t>consequences</a:t>
            </a:r>
          </a:p>
        </p:txBody>
      </p:sp>
      <p:sp>
        <p:nvSpPr>
          <p:cNvPr id="18" name="TextBox 17"/>
          <p:cNvSpPr txBox="1"/>
          <p:nvPr/>
        </p:nvSpPr>
        <p:spPr>
          <a:xfrm>
            <a:off x="5211062" y="2286987"/>
            <a:ext cx="2948793" cy="276999"/>
          </a:xfrm>
          <a:prstGeom prst="rect">
            <a:avLst/>
          </a:prstGeom>
          <a:noFill/>
        </p:spPr>
        <p:txBody>
          <a:bodyPr wrap="square" rtlCol="0">
            <a:spAutoFit/>
          </a:bodyPr>
          <a:lstStyle/>
          <a:p>
            <a:r>
              <a:rPr lang="en-US" sz="1200" dirty="0"/>
              <a:t>Get energy foods to alter your state</a:t>
            </a:r>
          </a:p>
        </p:txBody>
      </p:sp>
      <p:sp>
        <p:nvSpPr>
          <p:cNvPr id="19" name="Right Brace 18"/>
          <p:cNvSpPr/>
          <p:nvPr/>
        </p:nvSpPr>
        <p:spPr bwMode="auto">
          <a:xfrm rot="16200000">
            <a:off x="6249022" y="-1288797"/>
            <a:ext cx="297168" cy="7979088"/>
          </a:xfrm>
          <a:prstGeom prst="rightBrac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22" name="TextBox 21"/>
          <p:cNvSpPr txBox="1"/>
          <p:nvPr/>
        </p:nvSpPr>
        <p:spPr>
          <a:xfrm>
            <a:off x="3703714" y="4285271"/>
            <a:ext cx="2948793" cy="276999"/>
          </a:xfrm>
          <a:prstGeom prst="rect">
            <a:avLst/>
          </a:prstGeom>
          <a:noFill/>
        </p:spPr>
        <p:txBody>
          <a:bodyPr wrap="square" rtlCol="0">
            <a:spAutoFit/>
          </a:bodyPr>
          <a:lstStyle/>
          <a:p>
            <a:r>
              <a:rPr lang="en-US" sz="1200" dirty="0"/>
              <a:t>Eat a high-protein, low-sugar snack</a:t>
            </a:r>
          </a:p>
        </p:txBody>
      </p:sp>
      <p:cxnSp>
        <p:nvCxnSpPr>
          <p:cNvPr id="23" name="Straight Arrow Connector 22"/>
          <p:cNvCxnSpPr>
            <a:cxnSpLocks/>
            <a:stCxn id="5122" idx="3"/>
            <a:endCxn id="5124" idx="1"/>
          </p:cNvCxnSpPr>
          <p:nvPr/>
        </p:nvCxnSpPr>
        <p:spPr bwMode="auto">
          <a:xfrm>
            <a:off x="3171460" y="3581250"/>
            <a:ext cx="417534"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25" name="Elbow Connector 24"/>
          <p:cNvCxnSpPr/>
          <p:nvPr/>
        </p:nvCxnSpPr>
        <p:spPr bwMode="auto">
          <a:xfrm rot="16200000" flipH="1">
            <a:off x="2906591" y="4404193"/>
            <a:ext cx="1012416" cy="980776"/>
          </a:xfrm>
          <a:prstGeom prst="bentConnector2">
            <a:avLst/>
          </a:prstGeom>
          <a:solidFill>
            <a:schemeClr val="accent1"/>
          </a:solidFill>
          <a:ln w="57150" cap="flat" cmpd="sng" algn="ctr">
            <a:solidFill>
              <a:schemeClr val="accent1"/>
            </a:solidFill>
            <a:prstDash val="solid"/>
            <a:round/>
            <a:headEnd type="none" w="med" len="med"/>
            <a:tailEnd type="triangle" w="med" len="med"/>
          </a:ln>
          <a:effectLst/>
        </p:spPr>
      </p:cxnSp>
      <p:sp>
        <p:nvSpPr>
          <p:cNvPr id="26" name="TextBox 25"/>
          <p:cNvSpPr txBox="1"/>
          <p:nvPr/>
        </p:nvSpPr>
        <p:spPr>
          <a:xfrm>
            <a:off x="2922411" y="5400790"/>
            <a:ext cx="980776" cy="646331"/>
          </a:xfrm>
          <a:prstGeom prst="rect">
            <a:avLst/>
          </a:prstGeom>
          <a:noFill/>
        </p:spPr>
        <p:txBody>
          <a:bodyPr wrap="square" rtlCol="0">
            <a:spAutoFit/>
          </a:bodyPr>
          <a:lstStyle/>
          <a:p>
            <a:r>
              <a:rPr lang="en-US" sz="1200" dirty="0"/>
              <a:t>Avoid these proposal staples</a:t>
            </a:r>
          </a:p>
        </p:txBody>
      </p:sp>
      <p:pic>
        <p:nvPicPr>
          <p:cNvPr id="27" name="Picture 6" descr="http://www.areopagit.com/images/090227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8657" y="4629397"/>
            <a:ext cx="530368" cy="53036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Elbow Connector 6"/>
          <p:cNvCxnSpPr/>
          <p:nvPr/>
        </p:nvCxnSpPr>
        <p:spPr bwMode="auto">
          <a:xfrm rot="16200000" flipH="1">
            <a:off x="8251323" y="4083281"/>
            <a:ext cx="497598" cy="862815"/>
          </a:xfrm>
          <a:prstGeom prst="bentConnector2">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9" name="Elbow Connector 8"/>
          <p:cNvCxnSpPr>
            <a:cxnSpLocks/>
            <a:stCxn id="5128" idx="2"/>
          </p:cNvCxnSpPr>
          <p:nvPr/>
        </p:nvCxnSpPr>
        <p:spPr bwMode="auto">
          <a:xfrm rot="16200000" flipH="1">
            <a:off x="7884675" y="4503809"/>
            <a:ext cx="1349382" cy="994291"/>
          </a:xfrm>
          <a:prstGeom prst="bentConnector2">
            <a:avLst/>
          </a:prstGeom>
          <a:solidFill>
            <a:schemeClr val="accent1"/>
          </a:solidFill>
          <a:ln w="57150" cap="flat" cmpd="sng" algn="ctr">
            <a:solidFill>
              <a:schemeClr val="accent1"/>
            </a:solidFill>
            <a:prstDash val="solid"/>
            <a:round/>
            <a:headEnd type="none" w="med" len="med"/>
            <a:tailEnd type="triangle" w="med" len="med"/>
          </a:ln>
          <a:effectLst/>
        </p:spPr>
      </p:cxnSp>
      <p:pic>
        <p:nvPicPr>
          <p:cNvPr id="5122" name="Picture 2">
            <a:extLst>
              <a:ext uri="{FF2B5EF4-FFF2-40B4-BE49-F238E27FC236}">
                <a16:creationId xmlns:a16="http://schemas.microsoft.com/office/drawing/2014/main" id="{A5935621-4075-3D70-17EA-5FA8E2810258}"/>
              </a:ext>
            </a:extLst>
          </p:cNvPr>
          <p:cNvPicPr>
            <a:picLocks noChangeAspect="1" noChangeArrowheads="1"/>
          </p:cNvPicPr>
          <p:nvPr/>
        </p:nvPicPr>
        <p:blipFill>
          <a:blip r:embed="rId5">
            <a:clrChange>
              <a:clrFrom>
                <a:srgbClr val="FCF5F3"/>
              </a:clrFrom>
              <a:clrTo>
                <a:srgbClr val="FCF5F3">
                  <a:alpha val="0"/>
                </a:srgbClr>
              </a:clrTo>
            </a:clrChange>
            <a:extLst>
              <a:ext uri="{28A0092B-C50C-407E-A947-70E740481C1C}">
                <a14:useLocalDpi xmlns:a14="http://schemas.microsoft.com/office/drawing/2010/main" val="0"/>
              </a:ext>
            </a:extLst>
          </a:blip>
          <a:srcRect/>
          <a:stretch>
            <a:fillRect/>
          </a:stretch>
        </p:blipFill>
        <p:spPr bwMode="auto">
          <a:xfrm>
            <a:off x="1717728" y="2854384"/>
            <a:ext cx="1453732" cy="14537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460090D-1399-DE95-B3DC-2803A180E46C}"/>
              </a:ext>
            </a:extLst>
          </p:cNvPr>
          <p:cNvPicPr>
            <a:picLocks noChangeAspect="1" noChangeArrowheads="1"/>
          </p:cNvPicPr>
          <p:nvPr/>
        </p:nvPicPr>
        <p:blipFill>
          <a:blip r:embed="rId6">
            <a:clrChange>
              <a:clrFrom>
                <a:srgbClr val="F8F3EE"/>
              </a:clrFrom>
              <a:clrTo>
                <a:srgbClr val="F8F3EE">
                  <a:alpha val="0"/>
                </a:srgbClr>
              </a:clrTo>
            </a:clrChange>
            <a:extLst>
              <a:ext uri="{28A0092B-C50C-407E-A947-70E740481C1C}">
                <a14:useLocalDpi xmlns:a14="http://schemas.microsoft.com/office/drawing/2010/main" val="0"/>
              </a:ext>
            </a:extLst>
          </a:blip>
          <a:srcRect/>
          <a:stretch>
            <a:fillRect/>
          </a:stretch>
        </p:blipFill>
        <p:spPr bwMode="auto">
          <a:xfrm>
            <a:off x="3588994" y="2854384"/>
            <a:ext cx="1453732" cy="14537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916CF07-EBEE-74F6-307E-F363F4A3FC48}"/>
              </a:ext>
            </a:extLst>
          </p:cNvPr>
          <p:cNvPicPr>
            <a:picLocks noChangeAspect="1" noChangeArrowheads="1"/>
          </p:cNvPicPr>
          <p:nvPr/>
        </p:nvPicPr>
        <p:blipFill>
          <a:blip r:embed="rId7">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5360244" y="2761528"/>
            <a:ext cx="1639445" cy="163944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13BA86E9-31BD-6622-92A6-4C0751FDCFD0}"/>
              </a:ext>
            </a:extLst>
          </p:cNvPr>
          <p:cNvPicPr>
            <a:picLocks noChangeAspect="1" noChangeArrowheads="1"/>
          </p:cNvPicPr>
          <p:nvPr/>
        </p:nvPicPr>
        <p:blipFill>
          <a:blip r:embed="rId8">
            <a:clrChange>
              <a:clrFrom>
                <a:srgbClr val="FFFAF6"/>
              </a:clrFrom>
              <a:clrTo>
                <a:srgbClr val="FFFAF6">
                  <a:alpha val="0"/>
                </a:srgbClr>
              </a:clrTo>
            </a:clrChange>
            <a:extLst>
              <a:ext uri="{28A0092B-C50C-407E-A947-70E740481C1C}">
                <a14:useLocalDpi xmlns:a14="http://schemas.microsoft.com/office/drawing/2010/main" val="0"/>
              </a:ext>
            </a:extLst>
          </a:blip>
          <a:srcRect/>
          <a:stretch>
            <a:fillRect/>
          </a:stretch>
        </p:blipFill>
        <p:spPr bwMode="auto">
          <a:xfrm>
            <a:off x="7317207" y="2836236"/>
            <a:ext cx="1490028" cy="149002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AC4A0B05-188C-5CFA-9B13-37ED1AB8A8A2}"/>
              </a:ext>
            </a:extLst>
          </p:cNvPr>
          <p:cNvCxnSpPr>
            <a:cxnSpLocks/>
          </p:cNvCxnSpPr>
          <p:nvPr/>
        </p:nvCxnSpPr>
        <p:spPr bwMode="auto">
          <a:xfrm>
            <a:off x="5042726" y="3581250"/>
            <a:ext cx="417534"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10" name="Straight Arrow Connector 9">
            <a:extLst>
              <a:ext uri="{FF2B5EF4-FFF2-40B4-BE49-F238E27FC236}">
                <a16:creationId xmlns:a16="http://schemas.microsoft.com/office/drawing/2014/main" id="{C288AB4F-8ADB-C9D3-3114-0286C6083194}"/>
              </a:ext>
            </a:extLst>
          </p:cNvPr>
          <p:cNvCxnSpPr>
            <a:cxnSpLocks/>
          </p:cNvCxnSpPr>
          <p:nvPr/>
        </p:nvCxnSpPr>
        <p:spPr bwMode="auto">
          <a:xfrm>
            <a:off x="6909626" y="3566962"/>
            <a:ext cx="417534"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sp>
        <p:nvSpPr>
          <p:cNvPr id="13" name="TextBox 12">
            <a:extLst>
              <a:ext uri="{FF2B5EF4-FFF2-40B4-BE49-F238E27FC236}">
                <a16:creationId xmlns:a16="http://schemas.microsoft.com/office/drawing/2014/main" id="{AF301801-086E-F1C8-C2DB-94DB85C048B4}"/>
              </a:ext>
            </a:extLst>
          </p:cNvPr>
          <p:cNvSpPr txBox="1"/>
          <p:nvPr/>
        </p:nvSpPr>
        <p:spPr>
          <a:xfrm>
            <a:off x="8807236" y="3166910"/>
            <a:ext cx="1330638" cy="646331"/>
          </a:xfrm>
          <a:prstGeom prst="rect">
            <a:avLst/>
          </a:prstGeom>
          <a:noFill/>
        </p:spPr>
        <p:txBody>
          <a:bodyPr wrap="square" rtlCol="0">
            <a:spAutoFit/>
          </a:bodyPr>
          <a:lstStyle/>
          <a:p>
            <a:r>
              <a:rPr lang="en-US" sz="1200" dirty="0"/>
              <a:t>Pick a “healthier” energy boost if you need one</a:t>
            </a:r>
          </a:p>
        </p:txBody>
      </p:sp>
      <p:pic>
        <p:nvPicPr>
          <p:cNvPr id="5134" name="Picture 14">
            <a:extLst>
              <a:ext uri="{FF2B5EF4-FFF2-40B4-BE49-F238E27FC236}">
                <a16:creationId xmlns:a16="http://schemas.microsoft.com/office/drawing/2014/main" id="{BF3B5881-4D50-71DC-555D-359A73094B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8681" y="3757255"/>
            <a:ext cx="1560121" cy="156012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98EFDBC0-6C61-8D4E-FD3A-91DB6DD6D0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60106" y="5121519"/>
            <a:ext cx="1303873" cy="1303873"/>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313F7CDF-08E0-FEFD-9E1A-22CF64EAC7E2}"/>
              </a:ext>
            </a:extLst>
          </p:cNvPr>
          <p:cNvPicPr>
            <a:picLocks noChangeAspect="1" noChangeArrowheads="1"/>
          </p:cNvPicPr>
          <p:nvPr/>
        </p:nvPicPr>
        <p:blipFill>
          <a:blip r:embed="rId11">
            <a:clrChange>
              <a:clrFrom>
                <a:srgbClr val="FCFCF7"/>
              </a:clrFrom>
              <a:clrTo>
                <a:srgbClr val="FCFCF7">
                  <a:alpha val="0"/>
                </a:srgbClr>
              </a:clrTo>
            </a:clrChange>
            <a:extLst>
              <a:ext uri="{28A0092B-C50C-407E-A947-70E740481C1C}">
                <a14:useLocalDpi xmlns:a14="http://schemas.microsoft.com/office/drawing/2010/main" val="0"/>
              </a:ext>
            </a:extLst>
          </a:blip>
          <a:srcRect/>
          <a:stretch>
            <a:fillRect/>
          </a:stretch>
        </p:blipFill>
        <p:spPr bwMode="auto">
          <a:xfrm>
            <a:off x="3930525" y="4580596"/>
            <a:ext cx="2455168" cy="163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4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fade">
                                      <p:cBhvr>
                                        <p:cTn id="7" dur="1000"/>
                                        <p:tgtEl>
                                          <p:spTgt spid="5132"/>
                                        </p:tgtEl>
                                      </p:cBhvr>
                                    </p:animEffect>
                                    <p:anim calcmode="lin" valueType="num">
                                      <p:cBhvr>
                                        <p:cTn id="8" dur="1000" fill="hold"/>
                                        <p:tgtEl>
                                          <p:spTgt spid="5132"/>
                                        </p:tgtEl>
                                        <p:attrNameLst>
                                          <p:attrName>ppt_x</p:attrName>
                                        </p:attrNameLst>
                                      </p:cBhvr>
                                      <p:tavLst>
                                        <p:tav tm="0">
                                          <p:val>
                                            <p:strVal val="#ppt_x"/>
                                          </p:val>
                                        </p:tav>
                                        <p:tav tm="100000">
                                          <p:val>
                                            <p:strVal val="#ppt_x"/>
                                          </p:val>
                                        </p:tav>
                                      </p:tavLst>
                                    </p:anim>
                                    <p:anim calcmode="lin" valueType="num">
                                      <p:cBhvr>
                                        <p:cTn id="9" dur="1000" fill="hold"/>
                                        <p:tgtEl>
                                          <p:spTgt spid="51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1000"/>
                                        <p:tgtEl>
                                          <p:spTgt spid="5122"/>
                                        </p:tgtEl>
                                      </p:cBhvr>
                                    </p:animEffect>
                                    <p:anim calcmode="lin" valueType="num">
                                      <p:cBhvr>
                                        <p:cTn id="30" dur="1000" fill="hold"/>
                                        <p:tgtEl>
                                          <p:spTgt spid="5122"/>
                                        </p:tgtEl>
                                        <p:attrNameLst>
                                          <p:attrName>ppt_x</p:attrName>
                                        </p:attrNameLst>
                                      </p:cBhvr>
                                      <p:tavLst>
                                        <p:tav tm="0">
                                          <p:val>
                                            <p:strVal val="#ppt_x"/>
                                          </p:val>
                                        </p:tav>
                                        <p:tav tm="100000">
                                          <p:val>
                                            <p:strVal val="#ppt_x"/>
                                          </p:val>
                                        </p:tav>
                                      </p:tavLst>
                                    </p:anim>
                                    <p:anim calcmode="lin" valueType="num">
                                      <p:cBhvr>
                                        <p:cTn id="31" dur="1000" fill="hold"/>
                                        <p:tgtEl>
                                          <p:spTgt spid="51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124"/>
                                        </p:tgtEl>
                                        <p:attrNameLst>
                                          <p:attrName>style.visibility</p:attrName>
                                        </p:attrNameLst>
                                      </p:cBhvr>
                                      <p:to>
                                        <p:strVal val="visible"/>
                                      </p:to>
                                    </p:set>
                                    <p:animEffect transition="in" filter="fade">
                                      <p:cBhvr>
                                        <p:cTn id="39" dur="1000"/>
                                        <p:tgtEl>
                                          <p:spTgt spid="5124"/>
                                        </p:tgtEl>
                                      </p:cBhvr>
                                    </p:animEffect>
                                    <p:anim calcmode="lin" valueType="num">
                                      <p:cBhvr>
                                        <p:cTn id="40" dur="1000" fill="hold"/>
                                        <p:tgtEl>
                                          <p:spTgt spid="5124"/>
                                        </p:tgtEl>
                                        <p:attrNameLst>
                                          <p:attrName>ppt_x</p:attrName>
                                        </p:attrNameLst>
                                      </p:cBhvr>
                                      <p:tavLst>
                                        <p:tav tm="0">
                                          <p:val>
                                            <p:strVal val="#ppt_x"/>
                                          </p:val>
                                        </p:tav>
                                        <p:tav tm="100000">
                                          <p:val>
                                            <p:strVal val="#ppt_x"/>
                                          </p:val>
                                        </p:tav>
                                      </p:tavLst>
                                    </p:anim>
                                    <p:anim calcmode="lin" valueType="num">
                                      <p:cBhvr>
                                        <p:cTn id="41" dur="1000" fill="hold"/>
                                        <p:tgtEl>
                                          <p:spTgt spid="512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126"/>
                                        </p:tgtEl>
                                        <p:attrNameLst>
                                          <p:attrName>style.visibility</p:attrName>
                                        </p:attrNameLst>
                                      </p:cBhvr>
                                      <p:to>
                                        <p:strVal val="visible"/>
                                      </p:to>
                                    </p:set>
                                    <p:animEffect transition="in" filter="fade">
                                      <p:cBhvr>
                                        <p:cTn id="49" dur="1000"/>
                                        <p:tgtEl>
                                          <p:spTgt spid="5126"/>
                                        </p:tgtEl>
                                      </p:cBhvr>
                                    </p:animEffect>
                                    <p:anim calcmode="lin" valueType="num">
                                      <p:cBhvr>
                                        <p:cTn id="50" dur="1000" fill="hold"/>
                                        <p:tgtEl>
                                          <p:spTgt spid="5126"/>
                                        </p:tgtEl>
                                        <p:attrNameLst>
                                          <p:attrName>ppt_x</p:attrName>
                                        </p:attrNameLst>
                                      </p:cBhvr>
                                      <p:tavLst>
                                        <p:tav tm="0">
                                          <p:val>
                                            <p:strVal val="#ppt_x"/>
                                          </p:val>
                                        </p:tav>
                                        <p:tav tm="100000">
                                          <p:val>
                                            <p:strVal val="#ppt_x"/>
                                          </p:val>
                                        </p:tav>
                                      </p:tavLst>
                                    </p:anim>
                                    <p:anim calcmode="lin" valueType="num">
                                      <p:cBhvr>
                                        <p:cTn id="51" dur="1000" fill="hold"/>
                                        <p:tgtEl>
                                          <p:spTgt spid="512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128"/>
                                        </p:tgtEl>
                                        <p:attrNameLst>
                                          <p:attrName>style.visibility</p:attrName>
                                        </p:attrNameLst>
                                      </p:cBhvr>
                                      <p:to>
                                        <p:strVal val="visible"/>
                                      </p:to>
                                    </p:set>
                                    <p:animEffect transition="in" filter="fade">
                                      <p:cBhvr>
                                        <p:cTn id="61" dur="1000"/>
                                        <p:tgtEl>
                                          <p:spTgt spid="5128"/>
                                        </p:tgtEl>
                                      </p:cBhvr>
                                    </p:animEffect>
                                    <p:anim calcmode="lin" valueType="num">
                                      <p:cBhvr>
                                        <p:cTn id="62" dur="1000" fill="hold"/>
                                        <p:tgtEl>
                                          <p:spTgt spid="5128"/>
                                        </p:tgtEl>
                                        <p:attrNameLst>
                                          <p:attrName>ppt_x</p:attrName>
                                        </p:attrNameLst>
                                      </p:cBhvr>
                                      <p:tavLst>
                                        <p:tav tm="0">
                                          <p:val>
                                            <p:strVal val="#ppt_x"/>
                                          </p:val>
                                        </p:tav>
                                        <p:tav tm="100000">
                                          <p:val>
                                            <p:strVal val="#ppt_x"/>
                                          </p:val>
                                        </p:tav>
                                      </p:tavLst>
                                    </p:anim>
                                    <p:anim calcmode="lin" valueType="num">
                                      <p:cBhvr>
                                        <p:cTn id="63" dur="1000" fill="hold"/>
                                        <p:tgtEl>
                                          <p:spTgt spid="512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1000"/>
                                        <p:tgtEl>
                                          <p:spTgt spid="27"/>
                                        </p:tgtEl>
                                      </p:cBhvr>
                                    </p:animEffect>
                                    <p:anim calcmode="lin" valueType="num">
                                      <p:cBhvr>
                                        <p:cTn id="79" dur="1000" fill="hold"/>
                                        <p:tgtEl>
                                          <p:spTgt spid="27"/>
                                        </p:tgtEl>
                                        <p:attrNameLst>
                                          <p:attrName>ppt_x</p:attrName>
                                        </p:attrNameLst>
                                      </p:cBhvr>
                                      <p:tavLst>
                                        <p:tav tm="0">
                                          <p:val>
                                            <p:strVal val="#ppt_x"/>
                                          </p:val>
                                        </p:tav>
                                        <p:tav tm="100000">
                                          <p:val>
                                            <p:strVal val="#ppt_x"/>
                                          </p:val>
                                        </p:tav>
                                      </p:tavLst>
                                    </p:anim>
                                    <p:anim calcmode="lin" valueType="num">
                                      <p:cBhvr>
                                        <p:cTn id="80" dur="1000" fill="hold"/>
                                        <p:tgtEl>
                                          <p:spTgt spid="27"/>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38"/>
                                        </p:tgtEl>
                                        <p:attrNameLst>
                                          <p:attrName>style.visibility</p:attrName>
                                        </p:attrNameLst>
                                      </p:cBhvr>
                                      <p:to>
                                        <p:strVal val="visible"/>
                                      </p:to>
                                    </p:set>
                                    <p:animEffect transition="in" filter="fade">
                                      <p:cBhvr>
                                        <p:cTn id="83" dur="1000"/>
                                        <p:tgtEl>
                                          <p:spTgt spid="5138"/>
                                        </p:tgtEl>
                                      </p:cBhvr>
                                    </p:animEffect>
                                    <p:anim calcmode="lin" valueType="num">
                                      <p:cBhvr>
                                        <p:cTn id="84" dur="1000" fill="hold"/>
                                        <p:tgtEl>
                                          <p:spTgt spid="5138"/>
                                        </p:tgtEl>
                                        <p:attrNameLst>
                                          <p:attrName>ppt_x</p:attrName>
                                        </p:attrNameLst>
                                      </p:cBhvr>
                                      <p:tavLst>
                                        <p:tav tm="0">
                                          <p:val>
                                            <p:strVal val="#ppt_x"/>
                                          </p:val>
                                        </p:tav>
                                        <p:tav tm="100000">
                                          <p:val>
                                            <p:strVal val="#ppt_x"/>
                                          </p:val>
                                        </p:tav>
                                      </p:tavLst>
                                    </p:anim>
                                    <p:anim calcmode="lin" valueType="num">
                                      <p:cBhvr>
                                        <p:cTn id="85" dur="1000" fill="hold"/>
                                        <p:tgtEl>
                                          <p:spTgt spid="5138"/>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1000"/>
                                        <p:tgtEl>
                                          <p:spTgt spid="26"/>
                                        </p:tgtEl>
                                      </p:cBhvr>
                                    </p:animEffect>
                                    <p:anim calcmode="lin" valueType="num">
                                      <p:cBhvr>
                                        <p:cTn id="89" dur="1000" fill="hold"/>
                                        <p:tgtEl>
                                          <p:spTgt spid="26"/>
                                        </p:tgtEl>
                                        <p:attrNameLst>
                                          <p:attrName>ppt_x</p:attrName>
                                        </p:attrNameLst>
                                      </p:cBhvr>
                                      <p:tavLst>
                                        <p:tav tm="0">
                                          <p:val>
                                            <p:strVal val="#ppt_x"/>
                                          </p:val>
                                        </p:tav>
                                        <p:tav tm="100000">
                                          <p:val>
                                            <p:strVal val="#ppt_x"/>
                                          </p:val>
                                        </p:tav>
                                      </p:tavLst>
                                    </p:anim>
                                    <p:anim calcmode="lin" valueType="num">
                                      <p:cBhvr>
                                        <p:cTn id="9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1000"/>
                                        <p:tgtEl>
                                          <p:spTgt spid="7"/>
                                        </p:tgtEl>
                                      </p:cBhvr>
                                    </p:animEffect>
                                    <p:anim calcmode="lin" valueType="num">
                                      <p:cBhvr>
                                        <p:cTn id="96" dur="1000" fill="hold"/>
                                        <p:tgtEl>
                                          <p:spTgt spid="7"/>
                                        </p:tgtEl>
                                        <p:attrNameLst>
                                          <p:attrName>ppt_x</p:attrName>
                                        </p:attrNameLst>
                                      </p:cBhvr>
                                      <p:tavLst>
                                        <p:tav tm="0">
                                          <p:val>
                                            <p:strVal val="#ppt_x"/>
                                          </p:val>
                                        </p:tav>
                                        <p:tav tm="100000">
                                          <p:val>
                                            <p:strVal val="#ppt_x"/>
                                          </p:val>
                                        </p:tav>
                                      </p:tavLst>
                                    </p:anim>
                                    <p:anim calcmode="lin" valueType="num">
                                      <p:cBhvr>
                                        <p:cTn id="97" dur="1000" fill="hold"/>
                                        <p:tgtEl>
                                          <p:spTgt spid="7"/>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5134"/>
                                        </p:tgtEl>
                                        <p:attrNameLst>
                                          <p:attrName>style.visibility</p:attrName>
                                        </p:attrNameLst>
                                      </p:cBhvr>
                                      <p:to>
                                        <p:strVal val="visible"/>
                                      </p:to>
                                    </p:set>
                                    <p:animEffect transition="in" filter="fade">
                                      <p:cBhvr>
                                        <p:cTn id="100" dur="1000"/>
                                        <p:tgtEl>
                                          <p:spTgt spid="5134"/>
                                        </p:tgtEl>
                                      </p:cBhvr>
                                    </p:animEffect>
                                    <p:anim calcmode="lin" valueType="num">
                                      <p:cBhvr>
                                        <p:cTn id="101" dur="1000" fill="hold"/>
                                        <p:tgtEl>
                                          <p:spTgt spid="5134"/>
                                        </p:tgtEl>
                                        <p:attrNameLst>
                                          <p:attrName>ppt_x</p:attrName>
                                        </p:attrNameLst>
                                      </p:cBhvr>
                                      <p:tavLst>
                                        <p:tav tm="0">
                                          <p:val>
                                            <p:strVal val="#ppt_x"/>
                                          </p:val>
                                        </p:tav>
                                        <p:tav tm="100000">
                                          <p:val>
                                            <p:strVal val="#ppt_x"/>
                                          </p:val>
                                        </p:tav>
                                      </p:tavLst>
                                    </p:anim>
                                    <p:anim calcmode="lin" valueType="num">
                                      <p:cBhvr>
                                        <p:cTn id="102" dur="1000" fill="hold"/>
                                        <p:tgtEl>
                                          <p:spTgt spid="513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1000"/>
                                        <p:tgtEl>
                                          <p:spTgt spid="5"/>
                                        </p:tgtEl>
                                      </p:cBhvr>
                                    </p:animEffect>
                                    <p:anim calcmode="lin" valueType="num">
                                      <p:cBhvr>
                                        <p:cTn id="106" dur="1000" fill="hold"/>
                                        <p:tgtEl>
                                          <p:spTgt spid="5"/>
                                        </p:tgtEl>
                                        <p:attrNameLst>
                                          <p:attrName>ppt_x</p:attrName>
                                        </p:attrNameLst>
                                      </p:cBhvr>
                                      <p:tavLst>
                                        <p:tav tm="0">
                                          <p:val>
                                            <p:strVal val="#ppt_x"/>
                                          </p:val>
                                        </p:tav>
                                        <p:tav tm="100000">
                                          <p:val>
                                            <p:strVal val="#ppt_x"/>
                                          </p:val>
                                        </p:tav>
                                      </p:tavLst>
                                    </p:anim>
                                    <p:anim calcmode="lin" valueType="num">
                                      <p:cBhvr>
                                        <p:cTn id="107" dur="1000" fill="hold"/>
                                        <p:tgtEl>
                                          <p:spTgt spid="5"/>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fade">
                                      <p:cBhvr>
                                        <p:cTn id="110" dur="1000"/>
                                        <p:tgtEl>
                                          <p:spTgt spid="9"/>
                                        </p:tgtEl>
                                      </p:cBhvr>
                                    </p:animEffect>
                                    <p:anim calcmode="lin" valueType="num">
                                      <p:cBhvr>
                                        <p:cTn id="111" dur="1000" fill="hold"/>
                                        <p:tgtEl>
                                          <p:spTgt spid="9"/>
                                        </p:tgtEl>
                                        <p:attrNameLst>
                                          <p:attrName>ppt_x</p:attrName>
                                        </p:attrNameLst>
                                      </p:cBhvr>
                                      <p:tavLst>
                                        <p:tav tm="0">
                                          <p:val>
                                            <p:strVal val="#ppt_x"/>
                                          </p:val>
                                        </p:tav>
                                        <p:tav tm="100000">
                                          <p:val>
                                            <p:strVal val="#ppt_x"/>
                                          </p:val>
                                        </p:tav>
                                      </p:tavLst>
                                    </p:anim>
                                    <p:anim calcmode="lin" valueType="num">
                                      <p:cBhvr>
                                        <p:cTn id="112" dur="1000" fill="hold"/>
                                        <p:tgtEl>
                                          <p:spTgt spid="9"/>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5136"/>
                                        </p:tgtEl>
                                        <p:attrNameLst>
                                          <p:attrName>style.visibility</p:attrName>
                                        </p:attrNameLst>
                                      </p:cBhvr>
                                      <p:to>
                                        <p:strVal val="visible"/>
                                      </p:to>
                                    </p:set>
                                    <p:animEffect transition="in" filter="fade">
                                      <p:cBhvr>
                                        <p:cTn id="115" dur="1000"/>
                                        <p:tgtEl>
                                          <p:spTgt spid="5136"/>
                                        </p:tgtEl>
                                      </p:cBhvr>
                                    </p:animEffect>
                                    <p:anim calcmode="lin" valueType="num">
                                      <p:cBhvr>
                                        <p:cTn id="116" dur="1000" fill="hold"/>
                                        <p:tgtEl>
                                          <p:spTgt spid="5136"/>
                                        </p:tgtEl>
                                        <p:attrNameLst>
                                          <p:attrName>ppt_x</p:attrName>
                                        </p:attrNameLst>
                                      </p:cBhvr>
                                      <p:tavLst>
                                        <p:tav tm="0">
                                          <p:val>
                                            <p:strVal val="#ppt_x"/>
                                          </p:val>
                                        </p:tav>
                                        <p:tav tm="100000">
                                          <p:val>
                                            <p:strVal val="#ppt_x"/>
                                          </p:val>
                                        </p:tav>
                                      </p:tavLst>
                                    </p:anim>
                                    <p:anim calcmode="lin" valueType="num">
                                      <p:cBhvr>
                                        <p:cTn id="117" dur="1000" fill="hold"/>
                                        <p:tgtEl>
                                          <p:spTgt spid="5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animBg="1"/>
      <p:bldP spid="22" grpId="0"/>
      <p:bldP spid="26"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944" y="459657"/>
            <a:ext cx="5953162" cy="600075"/>
          </a:xfrm>
        </p:spPr>
        <p:txBody>
          <a:bodyPr>
            <a:normAutofit fontScale="90000"/>
          </a:bodyPr>
          <a:lstStyle/>
          <a:p>
            <a:r>
              <a:rPr lang="en-US" dirty="0"/>
              <a:t>Trick Your Mind that You Are Not Writing a Proposal</a:t>
            </a:r>
          </a:p>
        </p:txBody>
      </p:sp>
      <p:sp>
        <p:nvSpPr>
          <p:cNvPr id="5" name="TextBox 4"/>
          <p:cNvSpPr txBox="1"/>
          <p:nvPr/>
        </p:nvSpPr>
        <p:spPr>
          <a:xfrm>
            <a:off x="2238318" y="4409438"/>
            <a:ext cx="1181100" cy="276999"/>
          </a:xfrm>
          <a:prstGeom prst="rect">
            <a:avLst/>
          </a:prstGeom>
          <a:noFill/>
        </p:spPr>
        <p:txBody>
          <a:bodyPr wrap="square" rtlCol="0">
            <a:spAutoFit/>
          </a:bodyPr>
          <a:lstStyle/>
          <a:p>
            <a:r>
              <a:rPr lang="en-US" sz="1200" dirty="0"/>
              <a:t>Write by hand</a:t>
            </a:r>
          </a:p>
        </p:txBody>
      </p:sp>
      <p:sp>
        <p:nvSpPr>
          <p:cNvPr id="6" name="Rectangle 5"/>
          <p:cNvSpPr/>
          <p:nvPr/>
        </p:nvSpPr>
        <p:spPr>
          <a:xfrm>
            <a:off x="792955" y="1671473"/>
            <a:ext cx="4014789" cy="923330"/>
          </a:xfrm>
          <a:prstGeom prst="rect">
            <a:avLst/>
          </a:prstGeom>
        </p:spPr>
        <p:txBody>
          <a:bodyPr wrap="square">
            <a:spAutoFit/>
          </a:bodyPr>
          <a:lstStyle/>
          <a:p>
            <a:pPr lvl="0"/>
            <a:r>
              <a:rPr lang="en-US" i="1" dirty="0">
                <a:solidFill>
                  <a:schemeClr val="tx2"/>
                </a:solidFill>
              </a:rPr>
              <a:t>Believe it or not, playing tricks on your mind really works – especially for highly intelligent people like you!</a:t>
            </a:r>
          </a:p>
        </p:txBody>
      </p:sp>
      <p:sp>
        <p:nvSpPr>
          <p:cNvPr id="8" name="TextBox 7"/>
          <p:cNvSpPr txBox="1"/>
          <p:nvPr/>
        </p:nvSpPr>
        <p:spPr>
          <a:xfrm>
            <a:off x="4281933" y="4451146"/>
            <a:ext cx="1311600" cy="461665"/>
          </a:xfrm>
          <a:prstGeom prst="rect">
            <a:avLst/>
          </a:prstGeom>
          <a:noFill/>
        </p:spPr>
        <p:txBody>
          <a:bodyPr wrap="square" rtlCol="0">
            <a:spAutoFit/>
          </a:bodyPr>
          <a:lstStyle/>
          <a:p>
            <a:r>
              <a:rPr lang="en-US" sz="1200" dirty="0"/>
              <a:t>Dictate into a voice to text app</a:t>
            </a:r>
          </a:p>
        </p:txBody>
      </p:sp>
      <p:sp>
        <p:nvSpPr>
          <p:cNvPr id="10" name="TextBox 9"/>
          <p:cNvSpPr txBox="1"/>
          <p:nvPr/>
        </p:nvSpPr>
        <p:spPr>
          <a:xfrm>
            <a:off x="5961984" y="4429713"/>
            <a:ext cx="1655965" cy="461665"/>
          </a:xfrm>
          <a:prstGeom prst="rect">
            <a:avLst/>
          </a:prstGeom>
          <a:noFill/>
        </p:spPr>
        <p:txBody>
          <a:bodyPr wrap="square" rtlCol="0">
            <a:spAutoFit/>
          </a:bodyPr>
          <a:lstStyle/>
          <a:p>
            <a:r>
              <a:rPr lang="en-US" sz="1200" dirty="0"/>
              <a:t>Pretend you are writing an email to a friend </a:t>
            </a:r>
          </a:p>
        </p:txBody>
      </p:sp>
      <p:sp>
        <p:nvSpPr>
          <p:cNvPr id="11" name="TextBox 10"/>
          <p:cNvSpPr txBox="1"/>
          <p:nvPr/>
        </p:nvSpPr>
        <p:spPr>
          <a:xfrm>
            <a:off x="8013660" y="4390152"/>
            <a:ext cx="1363345" cy="461665"/>
          </a:xfrm>
          <a:prstGeom prst="rect">
            <a:avLst/>
          </a:prstGeom>
          <a:noFill/>
        </p:spPr>
        <p:txBody>
          <a:bodyPr wrap="square" rtlCol="0">
            <a:spAutoFit/>
          </a:bodyPr>
          <a:lstStyle/>
          <a:p>
            <a:r>
              <a:rPr lang="en-US" sz="1200" dirty="0"/>
              <a:t>Start writing in the middle or the end</a:t>
            </a:r>
          </a:p>
        </p:txBody>
      </p:sp>
      <p:sp>
        <p:nvSpPr>
          <p:cNvPr id="14" name="TextBox 13"/>
          <p:cNvSpPr txBox="1"/>
          <p:nvPr/>
        </p:nvSpPr>
        <p:spPr>
          <a:xfrm>
            <a:off x="10009176" y="4382426"/>
            <a:ext cx="1770859" cy="461665"/>
          </a:xfrm>
          <a:prstGeom prst="rect">
            <a:avLst/>
          </a:prstGeom>
          <a:noFill/>
        </p:spPr>
        <p:txBody>
          <a:bodyPr wrap="square" rtlCol="0">
            <a:spAutoFit/>
          </a:bodyPr>
          <a:lstStyle/>
          <a:p>
            <a:r>
              <a:rPr lang="en-US" sz="1200" dirty="0"/>
              <a:t>Recruit a family member to interview you</a:t>
            </a:r>
          </a:p>
        </p:txBody>
      </p:sp>
      <p:sp>
        <p:nvSpPr>
          <p:cNvPr id="16" name="TextBox 15"/>
          <p:cNvSpPr txBox="1"/>
          <p:nvPr/>
        </p:nvSpPr>
        <p:spPr>
          <a:xfrm>
            <a:off x="7541910" y="5374408"/>
            <a:ext cx="1403704" cy="830997"/>
          </a:xfrm>
          <a:prstGeom prst="rect">
            <a:avLst/>
          </a:prstGeom>
          <a:noFill/>
        </p:spPr>
        <p:txBody>
          <a:bodyPr wrap="square" rtlCol="0">
            <a:spAutoFit/>
          </a:bodyPr>
          <a:lstStyle/>
          <a:p>
            <a:r>
              <a:rPr lang="en-US" sz="1200" dirty="0"/>
              <a:t>Pretend you called your friend to report a juicy gossip</a:t>
            </a:r>
          </a:p>
        </p:txBody>
      </p:sp>
      <p:pic>
        <p:nvPicPr>
          <p:cNvPr id="18" name="Picture 12" descr="http://fitnessoverhaul.com/wp-content/uploads/2011/02/iStock_000015400988XSmall.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50943" y="1609761"/>
            <a:ext cx="1213183" cy="94702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Elbow Connector 18"/>
          <p:cNvCxnSpPr>
            <a:cxnSpLocks/>
          </p:cNvCxnSpPr>
          <p:nvPr/>
        </p:nvCxnSpPr>
        <p:spPr bwMode="auto">
          <a:xfrm rot="16200000" flipH="1">
            <a:off x="6655265" y="4980497"/>
            <a:ext cx="264483" cy="2"/>
          </a:xfrm>
          <a:prstGeom prst="bentConnector3">
            <a:avLst>
              <a:gd name="adj1" fmla="val 50000"/>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23" name="Straight Arrow Connector 22"/>
          <p:cNvCxnSpPr>
            <a:cxnSpLocks/>
            <a:stCxn id="7" idx="3"/>
            <a:endCxn id="9" idx="1"/>
          </p:cNvCxnSpPr>
          <p:nvPr/>
        </p:nvCxnSpPr>
        <p:spPr bwMode="auto">
          <a:xfrm>
            <a:off x="3485491" y="3706938"/>
            <a:ext cx="602991"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sp>
        <p:nvSpPr>
          <p:cNvPr id="29" name="TextBox 28"/>
          <p:cNvSpPr txBox="1"/>
          <p:nvPr/>
        </p:nvSpPr>
        <p:spPr>
          <a:xfrm>
            <a:off x="5132355" y="2502748"/>
            <a:ext cx="3941145" cy="276999"/>
          </a:xfrm>
          <a:prstGeom prst="rect">
            <a:avLst/>
          </a:prstGeom>
          <a:noFill/>
        </p:spPr>
        <p:txBody>
          <a:bodyPr wrap="square" rtlCol="0">
            <a:spAutoFit/>
          </a:bodyPr>
          <a:lstStyle/>
          <a:p>
            <a:r>
              <a:rPr lang="en-US" sz="1200" dirty="0"/>
              <a:t>Controlling your own mind is a serious strength</a:t>
            </a:r>
          </a:p>
        </p:txBody>
      </p:sp>
      <p:sp>
        <p:nvSpPr>
          <p:cNvPr id="30" name="Right Brace 29"/>
          <p:cNvSpPr/>
          <p:nvPr/>
        </p:nvSpPr>
        <p:spPr bwMode="auto">
          <a:xfrm rot="16200000">
            <a:off x="6638921" y="-1136940"/>
            <a:ext cx="297168" cy="8077201"/>
          </a:xfrm>
          <a:prstGeom prst="rightBrac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grpSp>
        <p:nvGrpSpPr>
          <p:cNvPr id="13" name="Group 12">
            <a:extLst>
              <a:ext uri="{FF2B5EF4-FFF2-40B4-BE49-F238E27FC236}">
                <a16:creationId xmlns:a16="http://schemas.microsoft.com/office/drawing/2014/main" id="{4B8633D9-E891-0DF8-B6EE-0588570357B3}"/>
              </a:ext>
            </a:extLst>
          </p:cNvPr>
          <p:cNvGrpSpPr/>
          <p:nvPr/>
        </p:nvGrpSpPr>
        <p:grpSpPr>
          <a:xfrm>
            <a:off x="2081786" y="3050245"/>
            <a:ext cx="1403705" cy="1397549"/>
            <a:chOff x="2081786" y="3069041"/>
            <a:chExt cx="1403705" cy="1397549"/>
          </a:xfrm>
        </p:grpSpPr>
        <p:pic>
          <p:nvPicPr>
            <p:cNvPr id="4" name="Picture 2">
              <a:extLst>
                <a:ext uri="{FF2B5EF4-FFF2-40B4-BE49-F238E27FC236}">
                  <a16:creationId xmlns:a16="http://schemas.microsoft.com/office/drawing/2014/main" id="{6BB695E3-D41B-7EA9-C259-8F4CAD5B0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561" y="3106759"/>
              <a:ext cx="906554" cy="13598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2373418-E841-FCE0-0E7A-753068E64EA6}"/>
                </a:ext>
              </a:extLst>
            </p:cNvPr>
            <p:cNvSpPr/>
            <p:nvPr/>
          </p:nvSpPr>
          <p:spPr>
            <a:xfrm>
              <a:off x="2081786" y="3069041"/>
              <a:ext cx="1403705" cy="1313385"/>
            </a:xfrm>
            <a:prstGeom prst="round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87A2856-1116-58D3-A0A9-A4E6074A165C}"/>
              </a:ext>
            </a:extLst>
          </p:cNvPr>
          <p:cNvGrpSpPr/>
          <p:nvPr/>
        </p:nvGrpSpPr>
        <p:grpSpPr>
          <a:xfrm>
            <a:off x="6095178" y="3050245"/>
            <a:ext cx="1403705" cy="1313385"/>
            <a:chOff x="6287922" y="3128239"/>
            <a:chExt cx="1403705" cy="1313385"/>
          </a:xfrm>
        </p:grpSpPr>
        <p:pic>
          <p:nvPicPr>
            <p:cNvPr id="21" name="Picture 4" descr="http://blogs.msdn.com/blogfiles/stevecla01/WindowsLiveWriter/15TipsforWritingEffectiveEmail_37/email_2.jpg">
              <a:extLst>
                <a:ext uri="{FF2B5EF4-FFF2-40B4-BE49-F238E27FC236}">
                  <a16:creationId xmlns:a16="http://schemas.microsoft.com/office/drawing/2014/main" id="{D1C22FCF-492B-4E1E-0ACA-7E4EF8529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984" y="3210448"/>
              <a:ext cx="1277713" cy="115169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DCE0798A-79F5-3D93-9075-DB9670C74113}"/>
                </a:ext>
              </a:extLst>
            </p:cNvPr>
            <p:cNvSpPr/>
            <p:nvPr/>
          </p:nvSpPr>
          <p:spPr>
            <a:xfrm>
              <a:off x="6287922" y="3128239"/>
              <a:ext cx="1403705" cy="1313385"/>
            </a:xfrm>
            <a:prstGeom prst="round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A47345A-210A-1652-18D7-23B50667C09B}"/>
              </a:ext>
            </a:extLst>
          </p:cNvPr>
          <p:cNvGrpSpPr/>
          <p:nvPr/>
        </p:nvGrpSpPr>
        <p:grpSpPr>
          <a:xfrm>
            <a:off x="8101874" y="3050245"/>
            <a:ext cx="1403705" cy="1324480"/>
            <a:chOff x="7963652" y="3050245"/>
            <a:chExt cx="1403705" cy="1324480"/>
          </a:xfrm>
        </p:grpSpPr>
        <p:sp>
          <p:nvSpPr>
            <p:cNvPr id="12" name="Rectangle: Rounded Corners 11">
              <a:extLst>
                <a:ext uri="{FF2B5EF4-FFF2-40B4-BE49-F238E27FC236}">
                  <a16:creationId xmlns:a16="http://schemas.microsoft.com/office/drawing/2014/main" id="{CC3C06BC-7D3C-AF14-9328-C21222712966}"/>
                </a:ext>
              </a:extLst>
            </p:cNvPr>
            <p:cNvSpPr/>
            <p:nvPr/>
          </p:nvSpPr>
          <p:spPr>
            <a:xfrm>
              <a:off x="7963652" y="3061340"/>
              <a:ext cx="1403705" cy="1313385"/>
            </a:xfrm>
            <a:prstGeom prst="round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65AB7F68-AE6D-2521-BD68-D770D25F05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7902" y="3050245"/>
              <a:ext cx="1186707" cy="11867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E35F74E5-8D31-C8E3-9C87-418D38CCEDE5}"/>
              </a:ext>
            </a:extLst>
          </p:cNvPr>
          <p:cNvGrpSpPr/>
          <p:nvPr/>
        </p:nvGrpSpPr>
        <p:grpSpPr>
          <a:xfrm>
            <a:off x="10108570" y="3050245"/>
            <a:ext cx="1403705" cy="1313385"/>
            <a:chOff x="9715658" y="3061340"/>
            <a:chExt cx="1403705" cy="1313385"/>
          </a:xfrm>
        </p:grpSpPr>
        <p:sp>
          <p:nvSpPr>
            <p:cNvPr id="28" name="Rectangle: Rounded Corners 27">
              <a:extLst>
                <a:ext uri="{FF2B5EF4-FFF2-40B4-BE49-F238E27FC236}">
                  <a16:creationId xmlns:a16="http://schemas.microsoft.com/office/drawing/2014/main" id="{4AEEFFD3-3B8A-2CA8-6D62-F7055916519A}"/>
                </a:ext>
              </a:extLst>
            </p:cNvPr>
            <p:cNvSpPr/>
            <p:nvPr/>
          </p:nvSpPr>
          <p:spPr>
            <a:xfrm>
              <a:off x="9715658" y="3061340"/>
              <a:ext cx="1403705" cy="1313385"/>
            </a:xfrm>
            <a:prstGeom prst="round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a:extLst>
                <a:ext uri="{FF2B5EF4-FFF2-40B4-BE49-F238E27FC236}">
                  <a16:creationId xmlns:a16="http://schemas.microsoft.com/office/drawing/2014/main" id="{69128C78-76A3-3A28-6E47-5F4FA15FF172}"/>
                </a:ext>
              </a:extLst>
            </p:cNvPr>
            <p:cNvPicPr>
              <a:picLocks noChangeAspect="1" noChangeArrowheads="1"/>
            </p:cNvPicPr>
            <p:nvPr/>
          </p:nvPicPr>
          <p:blipFill>
            <a:blip r:embed="rId7">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9972675" y="3222917"/>
              <a:ext cx="1059656" cy="1059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06995FE5-94D3-1E87-B51A-8CD588731ABE}"/>
              </a:ext>
            </a:extLst>
          </p:cNvPr>
          <p:cNvGrpSpPr/>
          <p:nvPr/>
        </p:nvGrpSpPr>
        <p:grpSpPr>
          <a:xfrm>
            <a:off x="6096000" y="5088055"/>
            <a:ext cx="1424807" cy="1403704"/>
            <a:chOff x="8087902" y="5013774"/>
            <a:chExt cx="1424807" cy="1403704"/>
          </a:xfrm>
        </p:grpSpPr>
        <p:pic>
          <p:nvPicPr>
            <p:cNvPr id="4102" name="Picture 6">
              <a:extLst>
                <a:ext uri="{FF2B5EF4-FFF2-40B4-BE49-F238E27FC236}">
                  <a16:creationId xmlns:a16="http://schemas.microsoft.com/office/drawing/2014/main" id="{27E86882-5AEC-6AE1-44DF-A39A2C898D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9005" y="5013774"/>
              <a:ext cx="1403704" cy="140370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6DE31930-CF01-A969-C587-3CDE6F953886}"/>
                </a:ext>
              </a:extLst>
            </p:cNvPr>
            <p:cNvSpPr/>
            <p:nvPr/>
          </p:nvSpPr>
          <p:spPr>
            <a:xfrm>
              <a:off x="8087902" y="5046954"/>
              <a:ext cx="1403705" cy="1313385"/>
            </a:xfrm>
            <a:prstGeom prst="round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0F2C4804-53F4-3051-487E-148159919483}"/>
              </a:ext>
            </a:extLst>
          </p:cNvPr>
          <p:cNvGrpSpPr/>
          <p:nvPr/>
        </p:nvGrpSpPr>
        <p:grpSpPr>
          <a:xfrm>
            <a:off x="4088482" y="3050245"/>
            <a:ext cx="1403705" cy="1313385"/>
            <a:chOff x="4170935" y="3096053"/>
            <a:chExt cx="1403705" cy="1313385"/>
          </a:xfrm>
        </p:grpSpPr>
        <p:sp>
          <p:nvSpPr>
            <p:cNvPr id="9" name="Rectangle: Rounded Corners 8">
              <a:extLst>
                <a:ext uri="{FF2B5EF4-FFF2-40B4-BE49-F238E27FC236}">
                  <a16:creationId xmlns:a16="http://schemas.microsoft.com/office/drawing/2014/main" id="{A6940610-6C43-98FF-4B5D-D192AE73BFA0}"/>
                </a:ext>
              </a:extLst>
            </p:cNvPr>
            <p:cNvSpPr/>
            <p:nvPr/>
          </p:nvSpPr>
          <p:spPr>
            <a:xfrm>
              <a:off x="4170935" y="3096053"/>
              <a:ext cx="1403705" cy="1313385"/>
            </a:xfrm>
            <a:prstGeom prst="round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descr="Otter Review | PCMag">
              <a:extLst>
                <a:ext uri="{FF2B5EF4-FFF2-40B4-BE49-F238E27FC236}">
                  <a16:creationId xmlns:a16="http://schemas.microsoft.com/office/drawing/2014/main" id="{1983B066-08E4-98C0-F7E8-21FF2B1220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5332" y="3393919"/>
              <a:ext cx="1181100" cy="66362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4" name="Straight Arrow Connector 43">
            <a:extLst>
              <a:ext uri="{FF2B5EF4-FFF2-40B4-BE49-F238E27FC236}">
                <a16:creationId xmlns:a16="http://schemas.microsoft.com/office/drawing/2014/main" id="{9B473109-2583-AFB1-ECC2-D6F8D82685B3}"/>
              </a:ext>
            </a:extLst>
          </p:cNvPr>
          <p:cNvCxnSpPr>
            <a:cxnSpLocks/>
          </p:cNvCxnSpPr>
          <p:nvPr/>
        </p:nvCxnSpPr>
        <p:spPr bwMode="auto">
          <a:xfrm>
            <a:off x="5514112" y="3679925"/>
            <a:ext cx="602991"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45" name="Straight Arrow Connector 44">
            <a:extLst>
              <a:ext uri="{FF2B5EF4-FFF2-40B4-BE49-F238E27FC236}">
                <a16:creationId xmlns:a16="http://schemas.microsoft.com/office/drawing/2014/main" id="{ECD0BCA9-F259-964B-66F0-FB29EF818359}"/>
              </a:ext>
            </a:extLst>
          </p:cNvPr>
          <p:cNvCxnSpPr>
            <a:cxnSpLocks/>
          </p:cNvCxnSpPr>
          <p:nvPr/>
        </p:nvCxnSpPr>
        <p:spPr bwMode="auto">
          <a:xfrm>
            <a:off x="7506190" y="3661768"/>
            <a:ext cx="602991"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cxnSp>
        <p:nvCxnSpPr>
          <p:cNvPr id="46" name="Straight Arrow Connector 45">
            <a:extLst>
              <a:ext uri="{FF2B5EF4-FFF2-40B4-BE49-F238E27FC236}">
                <a16:creationId xmlns:a16="http://schemas.microsoft.com/office/drawing/2014/main" id="{8A2EEFEC-7914-4D37-DEAA-57B340A45F04}"/>
              </a:ext>
            </a:extLst>
          </p:cNvPr>
          <p:cNvCxnSpPr>
            <a:cxnSpLocks/>
          </p:cNvCxnSpPr>
          <p:nvPr/>
        </p:nvCxnSpPr>
        <p:spPr bwMode="auto">
          <a:xfrm>
            <a:off x="9505579" y="3664435"/>
            <a:ext cx="602991" cy="0"/>
          </a:xfrm>
          <a:prstGeom prst="straightConnector1">
            <a:avLst/>
          </a:prstGeom>
          <a:solidFill>
            <a:schemeClr val="accent1"/>
          </a:solidFill>
          <a:ln w="57150" cap="flat" cmpd="sng" algn="ctr">
            <a:solidFill>
              <a:schemeClr val="accent1"/>
            </a:solidFill>
            <a:prstDash val="solid"/>
            <a:round/>
            <a:headEnd type="none" w="med" len="med"/>
            <a:tailEnd type="triangle" w="med" len="med"/>
          </a:ln>
          <a:effectLst/>
        </p:spPr>
      </p:cxnSp>
    </p:spTree>
    <p:extLst>
      <p:ext uri="{BB962C8B-B14F-4D97-AF65-F5344CB8AC3E}">
        <p14:creationId xmlns:p14="http://schemas.microsoft.com/office/powerpoint/2010/main" val="165679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1000"/>
                                        <p:tgtEl>
                                          <p:spTgt spid="41"/>
                                        </p:tgtEl>
                                      </p:cBhvr>
                                    </p:animEffect>
                                    <p:anim calcmode="lin" valueType="num">
                                      <p:cBhvr>
                                        <p:cTn id="47" dur="1000" fill="hold"/>
                                        <p:tgtEl>
                                          <p:spTgt spid="41"/>
                                        </p:tgtEl>
                                        <p:attrNameLst>
                                          <p:attrName>ppt_x</p:attrName>
                                        </p:attrNameLst>
                                      </p:cBhvr>
                                      <p:tavLst>
                                        <p:tav tm="0">
                                          <p:val>
                                            <p:strVal val="#ppt_x"/>
                                          </p:val>
                                        </p:tav>
                                        <p:tav tm="100000">
                                          <p:val>
                                            <p:strVal val="#ppt_x"/>
                                          </p:val>
                                        </p:tav>
                                      </p:tavLst>
                                    </p:anim>
                                    <p:anim calcmode="lin" valueType="num">
                                      <p:cBhvr>
                                        <p:cTn id="48" dur="1000" fill="hold"/>
                                        <p:tgtEl>
                                          <p:spTgt spid="4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1000"/>
                                        <p:tgtEl>
                                          <p:spTgt spid="44"/>
                                        </p:tgtEl>
                                      </p:cBhvr>
                                    </p:animEffect>
                                    <p:anim calcmode="lin" valueType="num">
                                      <p:cBhvr>
                                        <p:cTn id="52" dur="1000" fill="hold"/>
                                        <p:tgtEl>
                                          <p:spTgt spid="44"/>
                                        </p:tgtEl>
                                        <p:attrNameLst>
                                          <p:attrName>ppt_x</p:attrName>
                                        </p:attrNameLst>
                                      </p:cBhvr>
                                      <p:tavLst>
                                        <p:tav tm="0">
                                          <p:val>
                                            <p:strVal val="#ppt_x"/>
                                          </p:val>
                                        </p:tav>
                                        <p:tav tm="100000">
                                          <p:val>
                                            <p:strVal val="#ppt_x"/>
                                          </p:val>
                                        </p:tav>
                                      </p:tavLst>
                                    </p:anim>
                                    <p:anim calcmode="lin" valueType="num">
                                      <p:cBhvr>
                                        <p:cTn id="5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1000" fill="hold"/>
                                        <p:tgtEl>
                                          <p:spTgt spid="11"/>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1000"/>
                                        <p:tgtEl>
                                          <p:spTgt spid="46"/>
                                        </p:tgtEl>
                                      </p:cBhvr>
                                    </p:animEffect>
                                    <p:anim calcmode="lin" valueType="num">
                                      <p:cBhvr>
                                        <p:cTn id="86" dur="1000" fill="hold"/>
                                        <p:tgtEl>
                                          <p:spTgt spid="46"/>
                                        </p:tgtEl>
                                        <p:attrNameLst>
                                          <p:attrName>ppt_x</p:attrName>
                                        </p:attrNameLst>
                                      </p:cBhvr>
                                      <p:tavLst>
                                        <p:tav tm="0">
                                          <p:val>
                                            <p:strVal val="#ppt_x"/>
                                          </p:val>
                                        </p:tav>
                                        <p:tav tm="100000">
                                          <p:val>
                                            <p:strVal val="#ppt_x"/>
                                          </p:val>
                                        </p:tav>
                                      </p:tavLst>
                                    </p:anim>
                                    <p:anim calcmode="lin" valueType="num">
                                      <p:cBhvr>
                                        <p:cTn id="8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1000"/>
                                        <p:tgtEl>
                                          <p:spTgt spid="34"/>
                                        </p:tgtEl>
                                      </p:cBhvr>
                                    </p:animEffect>
                                    <p:anim calcmode="lin" valueType="num">
                                      <p:cBhvr>
                                        <p:cTn id="93" dur="1000" fill="hold"/>
                                        <p:tgtEl>
                                          <p:spTgt spid="34"/>
                                        </p:tgtEl>
                                        <p:attrNameLst>
                                          <p:attrName>ppt_x</p:attrName>
                                        </p:attrNameLst>
                                      </p:cBhvr>
                                      <p:tavLst>
                                        <p:tav tm="0">
                                          <p:val>
                                            <p:strVal val="#ppt_x"/>
                                          </p:val>
                                        </p:tav>
                                        <p:tav tm="100000">
                                          <p:val>
                                            <p:strVal val="#ppt_x"/>
                                          </p:val>
                                        </p:tav>
                                      </p:tavLst>
                                    </p:anim>
                                    <p:anim calcmode="lin" valueType="num">
                                      <p:cBhvr>
                                        <p:cTn id="94" dur="1000" fill="hold"/>
                                        <p:tgtEl>
                                          <p:spTgt spid="34"/>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1000"/>
                                        <p:tgtEl>
                                          <p:spTgt spid="14"/>
                                        </p:tgtEl>
                                      </p:cBhvr>
                                    </p:animEffect>
                                    <p:anim calcmode="lin" valueType="num">
                                      <p:cBhvr>
                                        <p:cTn id="98" dur="1000" fill="hold"/>
                                        <p:tgtEl>
                                          <p:spTgt spid="14"/>
                                        </p:tgtEl>
                                        <p:attrNameLst>
                                          <p:attrName>ppt_x</p:attrName>
                                        </p:attrNameLst>
                                      </p:cBhvr>
                                      <p:tavLst>
                                        <p:tav tm="0">
                                          <p:val>
                                            <p:strVal val="#ppt_x"/>
                                          </p:val>
                                        </p:tav>
                                        <p:tav tm="100000">
                                          <p:val>
                                            <p:strVal val="#ppt_x"/>
                                          </p:val>
                                        </p:tav>
                                      </p:tavLst>
                                    </p:anim>
                                    <p:anim calcmode="lin" valueType="num">
                                      <p:cBhvr>
                                        <p:cTn id="9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1000"/>
                                        <p:tgtEl>
                                          <p:spTgt spid="19"/>
                                        </p:tgtEl>
                                      </p:cBhvr>
                                    </p:animEffect>
                                    <p:anim calcmode="lin" valueType="num">
                                      <p:cBhvr>
                                        <p:cTn id="105" dur="1000" fill="hold"/>
                                        <p:tgtEl>
                                          <p:spTgt spid="19"/>
                                        </p:tgtEl>
                                        <p:attrNameLst>
                                          <p:attrName>ppt_x</p:attrName>
                                        </p:attrNameLst>
                                      </p:cBhvr>
                                      <p:tavLst>
                                        <p:tav tm="0">
                                          <p:val>
                                            <p:strVal val="#ppt_x"/>
                                          </p:val>
                                        </p:tav>
                                        <p:tav tm="100000">
                                          <p:val>
                                            <p:strVal val="#ppt_x"/>
                                          </p:val>
                                        </p:tav>
                                      </p:tavLst>
                                    </p:anim>
                                    <p:anim calcmode="lin" valueType="num">
                                      <p:cBhvr>
                                        <p:cTn id="106" dur="1000" fill="hold"/>
                                        <p:tgtEl>
                                          <p:spTgt spid="19"/>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1000"/>
                                        <p:tgtEl>
                                          <p:spTgt spid="39"/>
                                        </p:tgtEl>
                                      </p:cBhvr>
                                    </p:animEffect>
                                    <p:anim calcmode="lin" valueType="num">
                                      <p:cBhvr>
                                        <p:cTn id="110" dur="1000" fill="hold"/>
                                        <p:tgtEl>
                                          <p:spTgt spid="39"/>
                                        </p:tgtEl>
                                        <p:attrNameLst>
                                          <p:attrName>ppt_x</p:attrName>
                                        </p:attrNameLst>
                                      </p:cBhvr>
                                      <p:tavLst>
                                        <p:tav tm="0">
                                          <p:val>
                                            <p:strVal val="#ppt_x"/>
                                          </p:val>
                                        </p:tav>
                                        <p:tav tm="100000">
                                          <p:val>
                                            <p:strVal val="#ppt_x"/>
                                          </p:val>
                                        </p:tav>
                                      </p:tavLst>
                                    </p:anim>
                                    <p:anim calcmode="lin" valueType="num">
                                      <p:cBhvr>
                                        <p:cTn id="111" dur="1000" fill="hold"/>
                                        <p:tgtEl>
                                          <p:spTgt spid="39"/>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fade">
                                      <p:cBhvr>
                                        <p:cTn id="114" dur="1000"/>
                                        <p:tgtEl>
                                          <p:spTgt spid="16"/>
                                        </p:tgtEl>
                                      </p:cBhvr>
                                    </p:animEffect>
                                    <p:anim calcmode="lin" valueType="num">
                                      <p:cBhvr>
                                        <p:cTn id="115" dur="1000" fill="hold"/>
                                        <p:tgtEl>
                                          <p:spTgt spid="16"/>
                                        </p:tgtEl>
                                        <p:attrNameLst>
                                          <p:attrName>ppt_x</p:attrName>
                                        </p:attrNameLst>
                                      </p:cBhvr>
                                      <p:tavLst>
                                        <p:tav tm="0">
                                          <p:val>
                                            <p:strVal val="#ppt_x"/>
                                          </p:val>
                                        </p:tav>
                                        <p:tav tm="100000">
                                          <p:val>
                                            <p:strVal val="#ppt_x"/>
                                          </p:val>
                                        </p:tav>
                                      </p:tavLst>
                                    </p:anim>
                                    <p:anim calcmode="lin" valueType="num">
                                      <p:cBhvr>
                                        <p:cTn id="1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4" grpId="0"/>
      <p:bldP spid="16" grpId="0"/>
      <p:bldP spid="29" grpId="0"/>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577870-d1bc-435a-a875-457a02ffe45a" xsi:nil="true"/>
    <lcf76f155ced4ddcb4097134ff3c332f xmlns="0d2c0b90-7933-4143-90fc-02bd1832f43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F5C55BF1D3814A9780CFD66D018A55" ma:contentTypeVersion="8" ma:contentTypeDescription="Create a new document." ma:contentTypeScope="" ma:versionID="a20161400773e5a973e8bfd5c514f22d">
  <xsd:schema xmlns:xsd="http://www.w3.org/2001/XMLSchema" xmlns:xs="http://www.w3.org/2001/XMLSchema" xmlns:p="http://schemas.microsoft.com/office/2006/metadata/properties" xmlns:ns2="26108974-ee81-4d92-9938-53236a4d7764" xmlns:ns3="fa932a79-22aa-4d37-91cf-c80e1fe92fa2" xmlns:ns4="0d2c0b90-7933-4143-90fc-02bd1832f434" xmlns:ns5="6f577870-d1bc-435a-a875-457a02ffe45a" targetNamespace="http://schemas.microsoft.com/office/2006/metadata/properties" ma:root="true" ma:fieldsID="8b553482a0f6a2f8efab55f777596b64" ns2:_="" ns3:_="" ns4:_="" ns5:_="">
    <xsd:import namespace="26108974-ee81-4d92-9938-53236a4d7764"/>
    <xsd:import namespace="fa932a79-22aa-4d37-91cf-c80e1fe92fa2"/>
    <xsd:import namespace="0d2c0b90-7933-4143-90fc-02bd1832f434"/>
    <xsd:import namespace="6f577870-d1bc-435a-a875-457a02ffe4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MediaServiceObjectDetectorVersions" minOccurs="0"/>
                <xsd:element ref="ns4:lcf76f155ced4ddcb4097134ff3c332f" minOccurs="0"/>
                <xsd:element ref="ns5:TaxCatchAll"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08974-ee81-4d92-9938-53236a4d7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932a79-22aa-4d37-91cf-c80e1fe92fa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2c0b90-7933-4143-90fc-02bd1832f434" elementFormDefault="qualified">
    <xsd:import namespace="http://schemas.microsoft.com/office/2006/documentManagement/types"/>
    <xsd:import namespace="http://schemas.microsoft.com/office/infopath/2007/PartnerControls"/>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d2a979-002b-442d-8eb6-2c8f3232aef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577870-d1bc-435a-a875-457a02ffe45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f577870-d1bc-435a-a875-457a02ffe45a}" ma:internalName="TaxCatchAll" ma:showField="CatchAllData" ma:web="fa932a79-22aa-4d37-91cf-c80e1fe92f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B14D55-3AB8-45E5-8189-FC43AB881D8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dcmitype/"/>
    <ds:schemaRef ds:uri="http://purl.org/dc/terms/"/>
    <ds:schemaRef ds:uri="http://schemas.openxmlformats.org/package/2006/metadata/core-properties"/>
    <ds:schemaRef ds:uri="6f577870-d1bc-435a-a875-457a02ffe45a"/>
    <ds:schemaRef ds:uri="0d2c0b90-7933-4143-90fc-02bd1832f434"/>
    <ds:schemaRef ds:uri="fa932a79-22aa-4d37-91cf-c80e1fe92fa2"/>
    <ds:schemaRef ds:uri="26108974-ee81-4d92-9938-53236a4d7764"/>
    <ds:schemaRef ds:uri="http://www.w3.org/XML/1998/namespace"/>
  </ds:schemaRefs>
</ds:datastoreItem>
</file>

<file path=customXml/itemProps2.xml><?xml version="1.0" encoding="utf-8"?>
<ds:datastoreItem xmlns:ds="http://schemas.openxmlformats.org/officeDocument/2006/customXml" ds:itemID="{EDD8D075-2DD6-4C59-93E8-12AA92273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08974-ee81-4d92-9938-53236a4d7764"/>
    <ds:schemaRef ds:uri="fa932a79-22aa-4d37-91cf-c80e1fe92fa2"/>
    <ds:schemaRef ds:uri="0d2c0b90-7933-4143-90fc-02bd1832f434"/>
    <ds:schemaRef ds:uri="6f577870-d1bc-435a-a875-457a02ffe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8D369E-1F62-40D6-9060-65427EF27A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19443</TotalTime>
  <Words>5580</Words>
  <Application>Microsoft Office PowerPoint</Application>
  <PresentationFormat>Widescreen</PresentationFormat>
  <Paragraphs>678</Paragraphs>
  <Slides>68</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MS PGothic</vt:lpstr>
      <vt:lpstr>Arial</vt:lpstr>
      <vt:lpstr>Calibri</vt:lpstr>
      <vt:lpstr>Calibri Light</vt:lpstr>
      <vt:lpstr>Cavolini</vt:lpstr>
      <vt:lpstr>Lucida Sans Unicode</vt:lpstr>
      <vt:lpstr>Wingdings</vt:lpstr>
      <vt:lpstr>Office Theme</vt:lpstr>
      <vt:lpstr>Writing Persuasive Federal Proposals</vt:lpstr>
      <vt:lpstr>Agenda</vt:lpstr>
      <vt:lpstr>Module 10 Overcoming the Writer’s Block</vt:lpstr>
      <vt:lpstr>PowerPoint Presentation</vt:lpstr>
      <vt:lpstr>So, How Do You Break Free from the Writer’s Block and Even Help Your Proposal Team?</vt:lpstr>
      <vt:lpstr>Take Advantage of the Mind-Body Connection</vt:lpstr>
      <vt:lpstr>Do Not Succumb to Going Stir-Crazy</vt:lpstr>
      <vt:lpstr>Alter Your Blood Chemistry the Healthy Way</vt:lpstr>
      <vt:lpstr>Trick Your Mind that You Are Not Writing a Proposal</vt:lpstr>
      <vt:lpstr>Manage Your Writing Time</vt:lpstr>
      <vt:lpstr>Please, Complete an Assignment for Module 10 Prior to Proceeding to the Next Module</vt:lpstr>
      <vt:lpstr>Module 10 Quiz</vt:lpstr>
      <vt:lpstr>Module 11 Proposal Persuasion</vt:lpstr>
      <vt:lpstr>The Art of Persuasion is Based in Neuroscience</vt:lpstr>
      <vt:lpstr>Let’s Dive into the Human Brain</vt:lpstr>
      <vt:lpstr>Understanding Your Customer’s Motivating Factors </vt:lpstr>
      <vt:lpstr>Proposal Language: What Sells</vt:lpstr>
      <vt:lpstr>Proper Structure of the Argument (Recap)</vt:lpstr>
      <vt:lpstr>Please, Complete an Assignment for Module 11 Prior to Proceeding to the Next Module</vt:lpstr>
      <vt:lpstr>Module 11 Quiz</vt:lpstr>
      <vt:lpstr>Module 12 Telling Proposal Stories</vt:lpstr>
      <vt:lpstr>Story Makes Boring Proposal Writing Come Alive</vt:lpstr>
      <vt:lpstr>Types of Stories You Can Tell in a Proposal</vt:lpstr>
      <vt:lpstr>More Proposal Stories</vt:lpstr>
      <vt:lpstr>And More…</vt:lpstr>
      <vt:lpstr>Please, Complete an Assignment for Module 12 Prior to Proceeding to the Next Module</vt:lpstr>
      <vt:lpstr>Module 12 Exercise: What Story Could You Tell?</vt:lpstr>
      <vt:lpstr>Module 13 Creating a Mental Picture Through Metaphor</vt:lpstr>
      <vt:lpstr>Metaphor Creates Mental Picture</vt:lpstr>
      <vt:lpstr>Types of Metaphors</vt:lpstr>
      <vt:lpstr>How to Build a Metaphor</vt:lpstr>
      <vt:lpstr>Some Important Metaphor Rules</vt:lpstr>
      <vt:lpstr>Example of Mind Map to Build the Cyber Terrorism Metaphor</vt:lpstr>
      <vt:lpstr>Please, Complete an Assignment for Module 13 Prior to Proceeding to the Next Module</vt:lpstr>
      <vt:lpstr>Module 13 Exercise: Create Your Own Metaphor</vt:lpstr>
      <vt:lpstr>Module 14 Stage 3 of the Proposal Writing Process: Rewriting, Restructuring, Editing, and Polishing</vt:lpstr>
      <vt:lpstr>Stage 3 of the Correct Writing Process: Rewriting, Restructuring, Editing, Polishing</vt:lpstr>
      <vt:lpstr>Where Stage 3 Fits in the Proposal Process</vt:lpstr>
      <vt:lpstr>Language That Kills Persuasion</vt:lpstr>
      <vt:lpstr>More Words to Avoid Using in a Proposal</vt:lpstr>
      <vt:lpstr>Statements That Sound Fake</vt:lpstr>
      <vt:lpstr>Tentative Language</vt:lpstr>
      <vt:lpstr>More “Proposalese” and Outright Bad Language to Avoid</vt:lpstr>
      <vt:lpstr>Passive Voice </vt:lpstr>
      <vt:lpstr>Editing Checklist</vt:lpstr>
      <vt:lpstr>Please, Complete an Assignment for Module 14 Prior to Proceeding to the Next Module</vt:lpstr>
      <vt:lpstr>Module 14 Exercise: Applying Checklist Parts 1 and 2 to Your Draft </vt:lpstr>
      <vt:lpstr>Module 15 Proposal Readability</vt:lpstr>
      <vt:lpstr>Simplify Your Writing</vt:lpstr>
      <vt:lpstr>Readability</vt:lpstr>
      <vt:lpstr>Use the Online Utility</vt:lpstr>
      <vt:lpstr>Eliminate Wordiness</vt:lpstr>
      <vt:lpstr>Make Your Writing Leaner (or Write Leaner)…</vt:lpstr>
      <vt:lpstr>Other Enemies of Clear Writing</vt:lpstr>
      <vt:lpstr>Shorten the Stacked Word Structures</vt:lpstr>
      <vt:lpstr>Use Shorter Words</vt:lpstr>
      <vt:lpstr>Use Visual Thesaurus to Come Up with Shorter Words</vt:lpstr>
      <vt:lpstr>Eliminate Unnecessary Words</vt:lpstr>
      <vt:lpstr>Configuring MS Word</vt:lpstr>
      <vt:lpstr>Please, Complete an Assignment for Module 15 Prior to Proceeding to the Next Module</vt:lpstr>
      <vt:lpstr>Module 15 Exercise: Applying Checklist Parts 3 &amp; 4 to Your Draft </vt:lpstr>
      <vt:lpstr>Module 16 Editing Automation and the Big Picture</vt:lpstr>
      <vt:lpstr>Other Recommended Tools for Editing Automation and Good Proposal Language</vt:lpstr>
      <vt:lpstr>How It All Maps to the Six-Phase Proposal Process</vt:lpstr>
      <vt:lpstr>Love the Proposal Writing and Get It to Love You Back </vt:lpstr>
      <vt:lpstr>Recap</vt:lpstr>
      <vt:lpstr>We’d Love It If You Left Us a Five-Star Review!</vt:lpstr>
      <vt:lpstr>Thank You! Continue Taking More Courses to Advance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Olessia Taylor</dc:creator>
  <cp:lastModifiedBy>Olessia Smotrova</cp:lastModifiedBy>
  <cp:revision>399</cp:revision>
  <dcterms:created xsi:type="dcterms:W3CDTF">2017-03-06T20:38:35Z</dcterms:created>
  <dcterms:modified xsi:type="dcterms:W3CDTF">2025-05-19T17:57:16Z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0x01010078F5C55BF1D3814A9780CFD66D018A55</vt:lpwstr>
  </property>
  <property fmtid="{D5CDD505-2E9C-101B-9397-08002B2CF9AE}" pid="3" name="Order">
    <vt:lpwstr>112900.000000000</vt:lpwstr>
  </property>
  <property fmtid="{D5CDD505-2E9C-101B-9397-08002B2CF9AE}" pid="4" name="MediaServiceImageTags">
    <vt:lpwstr/>
  </property>
</Properties>
</file>